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8" r:id="rId1"/>
    <p:sldMasterId id="2147483996" r:id="rId2"/>
    <p:sldMasterId id="2147484010" r:id="rId3"/>
    <p:sldMasterId id="2147484018" r:id="rId4"/>
  </p:sldMasterIdLst>
  <p:notesMasterIdLst>
    <p:notesMasterId r:id="rId20"/>
  </p:notesMasterIdLst>
  <p:sldIdLst>
    <p:sldId id="256" r:id="rId5"/>
    <p:sldId id="596" r:id="rId6"/>
    <p:sldId id="4309" r:id="rId7"/>
    <p:sldId id="4310" r:id="rId8"/>
    <p:sldId id="4311" r:id="rId9"/>
    <p:sldId id="455" r:id="rId10"/>
    <p:sldId id="549" r:id="rId11"/>
    <p:sldId id="4313" r:id="rId12"/>
    <p:sldId id="4314" r:id="rId13"/>
    <p:sldId id="259" r:id="rId14"/>
    <p:sldId id="294" r:id="rId15"/>
    <p:sldId id="605" r:id="rId16"/>
    <p:sldId id="4315" r:id="rId17"/>
    <p:sldId id="4316" r:id="rId18"/>
    <p:sldId id="269" r:id="rId1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5A2A1-08BF-4C3A-95E3-9452E34527FA}"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D6C22-4AA7-4A8D-ACB7-04025062A3EF}" type="slidenum">
              <a:rPr lang="en-US" smtClean="0"/>
              <a:t>‹#›</a:t>
            </a:fld>
            <a:endParaRPr lang="en-US"/>
          </a:p>
        </p:txBody>
      </p:sp>
    </p:spTree>
    <p:extLst>
      <p:ext uri="{BB962C8B-B14F-4D97-AF65-F5344CB8AC3E}">
        <p14:creationId xmlns:p14="http://schemas.microsoft.com/office/powerpoint/2010/main" val="185659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e8ba597e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e8ba597e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30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E2A954E5-2B77-486C-875B-9191B699C6FA}" type="datetimeFigureOut">
              <a:rPr lang="ar-IQ" smtClean="0"/>
              <a:t>01/04/1444</a:t>
            </a:fld>
            <a:endParaRPr lang="ar-IQ"/>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ar-IQ"/>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083B4B3-F5E7-4890-B49E-000CC58FBD9F}" type="slidenum">
              <a:rPr lang="ar-IQ" smtClean="0"/>
              <a:t>‹#›</a:t>
            </a:fld>
            <a:endParaRPr lang="ar-IQ"/>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428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A954E5-2B77-486C-875B-9191B699C6FA}" type="datetimeFigureOut">
              <a:rPr lang="ar-IQ" smtClean="0"/>
              <a:t>01/04/1444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82146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A954E5-2B77-486C-875B-9191B699C6FA}" type="datetimeFigureOut">
              <a:rPr lang="ar-IQ" smtClean="0"/>
              <a:t>01/04/1444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145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A954E5-2B77-486C-875B-9191B699C6FA}" type="datetimeFigureOut">
              <a:rPr lang="ar-IQ" smtClean="0"/>
              <a:t>01/04/1444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693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A954E5-2B77-486C-875B-9191B699C6FA}" type="datetimeFigureOut">
              <a:rPr lang="ar-IQ" smtClean="0"/>
              <a:t>01/04/1444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267150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2A954E5-2B77-486C-875B-9191B699C6FA}" type="datetimeFigureOut">
              <a:rPr lang="ar-IQ" smtClean="0"/>
              <a:t>01/04/1444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119661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2A954E5-2B77-486C-875B-9191B699C6FA}" type="datetimeFigureOut">
              <a:rPr lang="ar-IQ" smtClean="0"/>
              <a:t>01/04/1444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143154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954E5-2B77-486C-875B-9191B699C6FA}" type="datetimeFigureOut">
              <a:rPr lang="ar-IQ" smtClean="0"/>
              <a:t>01/04/1444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72717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954E5-2B77-486C-875B-9191B699C6FA}" type="datetimeFigureOut">
              <a:rPr lang="ar-IQ" smtClean="0"/>
              <a:t>01/04/1444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2444417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33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930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954E5-2B77-486C-875B-9191B699C6FA}" type="datetimeFigureOut">
              <a:rPr lang="ar-IQ" smtClean="0"/>
              <a:t>01/04/1444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1745818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0362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9038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637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2459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2109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0448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26969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096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0975-8F86-B640-9A88-678FFC87417E}"/>
              </a:ext>
            </a:extLst>
          </p:cNvPr>
          <p:cNvSpPr>
            <a:spLocks noGrp="1"/>
          </p:cNvSpPr>
          <p:nvPr>
            <p:ph type="title"/>
          </p:nvPr>
        </p:nvSpPr>
        <p:spPr>
          <a:xfrm>
            <a:off x="609865" y="273844"/>
            <a:ext cx="10970948" cy="1144323"/>
          </a:xfrm>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FC300235-FC11-3043-BAD3-1BFDB895CC1D}"/>
              </a:ext>
            </a:extLst>
          </p:cNvPr>
          <p:cNvSpPr>
            <a:spLocks noGrp="1"/>
          </p:cNvSpPr>
          <p:nvPr>
            <p:ph type="dt" idx="10"/>
          </p:nvPr>
        </p:nvSpPr>
        <p:spPr>
          <a:xfrm>
            <a:off x="609866" y="6248136"/>
            <a:ext cx="2838979" cy="470958"/>
          </a:xfrm>
        </p:spPr>
        <p:txBody>
          <a:bodyPr/>
          <a:lstStyle>
            <a:lvl1pPr>
              <a:defRPr/>
            </a:lvl1pPr>
          </a:lstStyle>
          <a:p>
            <a:endParaRPr lang="en-US" altLang="en-UA"/>
          </a:p>
        </p:txBody>
      </p:sp>
      <p:sp>
        <p:nvSpPr>
          <p:cNvPr id="4" name="Footer Placeholder 3">
            <a:extLst>
              <a:ext uri="{FF2B5EF4-FFF2-40B4-BE49-F238E27FC236}">
                <a16:creationId xmlns:a16="http://schemas.microsoft.com/office/drawing/2014/main" id="{646DCD2A-CA85-AC49-BFD1-C2E0E4DA9B4F}"/>
              </a:ext>
            </a:extLst>
          </p:cNvPr>
          <p:cNvSpPr>
            <a:spLocks noGrp="1"/>
          </p:cNvSpPr>
          <p:nvPr>
            <p:ph type="ftr" idx="11"/>
          </p:nvPr>
        </p:nvSpPr>
        <p:spPr>
          <a:xfrm>
            <a:off x="4169833" y="6248136"/>
            <a:ext cx="3862917" cy="470958"/>
          </a:xfrm>
        </p:spPr>
        <p:txBody>
          <a:bodyPr/>
          <a:lstStyle>
            <a:lvl1pPr>
              <a:defRPr/>
            </a:lvl1pPr>
          </a:lstStyle>
          <a:p>
            <a:endParaRPr lang="en-US" altLang="en-UA"/>
          </a:p>
        </p:txBody>
      </p:sp>
      <p:sp>
        <p:nvSpPr>
          <p:cNvPr id="5" name="Slide Number Placeholder 4">
            <a:extLst>
              <a:ext uri="{FF2B5EF4-FFF2-40B4-BE49-F238E27FC236}">
                <a16:creationId xmlns:a16="http://schemas.microsoft.com/office/drawing/2014/main" id="{B8C16A0B-5006-844A-875E-6A6DC6B85799}"/>
              </a:ext>
            </a:extLst>
          </p:cNvPr>
          <p:cNvSpPr>
            <a:spLocks noGrp="1"/>
          </p:cNvSpPr>
          <p:nvPr>
            <p:ph type="sldNum" idx="12"/>
          </p:nvPr>
        </p:nvSpPr>
        <p:spPr>
          <a:xfrm>
            <a:off x="8741834" y="6248136"/>
            <a:ext cx="2838979" cy="470958"/>
          </a:xfrm>
        </p:spPr>
        <p:txBody>
          <a:bodyPr/>
          <a:lstStyle>
            <a:lvl1pPr>
              <a:defRPr/>
            </a:lvl1pPr>
          </a:lstStyle>
          <a:p>
            <a:fld id="{926A0DDF-D21C-B348-81D2-B2249C7E8E29}" type="slidenum">
              <a:rPr lang="en-US" altLang="en-UA"/>
              <a:pPr/>
              <a:t>‹#›</a:t>
            </a:fld>
            <a:endParaRPr lang="en-US" altLang="en-UA"/>
          </a:p>
        </p:txBody>
      </p:sp>
    </p:spTree>
    <p:extLst>
      <p:ext uri="{BB962C8B-B14F-4D97-AF65-F5344CB8AC3E}">
        <p14:creationId xmlns:p14="http://schemas.microsoft.com/office/powerpoint/2010/main" val="3526383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94244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A954E5-2B77-486C-875B-9191B699C6FA}" type="datetimeFigureOut">
              <a:rPr lang="ar-IQ" smtClean="0"/>
              <a:t>01/04/1444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314018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ain_1">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1020097" y="3249001"/>
            <a:ext cx="3815927" cy="2591988"/>
          </a:xfrm>
          <a:prstGeom prst="rect">
            <a:avLst/>
          </a:prstGeom>
        </p:spPr>
        <p:txBody>
          <a:bodyPr>
            <a:noAutofit/>
          </a:bodyPr>
          <a:lstStyle>
            <a:lvl1pPr marL="0" marR="0" indent="0" algn="l" defTabSz="1219201" rtl="0" eaLnBrk="1" fontAlgn="auto" latinLnBrk="0" hangingPunct="1">
              <a:lnSpc>
                <a:spcPct val="100000"/>
              </a:lnSpc>
              <a:spcBef>
                <a:spcPct val="0"/>
              </a:spcBef>
              <a:spcAft>
                <a:spcPts val="0"/>
              </a:spcAft>
              <a:buClrTx/>
              <a:buSzTx/>
              <a:buFontTx/>
              <a:buNone/>
              <a:tabLst>
                <a:tab pos="1820772" algn="l"/>
              </a:tabLst>
              <a:defRPr lang="ru-RU" sz="4000" b="1" i="0" kern="1200" spc="0" baseline="0" dirty="0">
                <a:solidFill>
                  <a:schemeClr val="tx2"/>
                </a:solidFill>
                <a:latin typeface="+mj-lt"/>
                <a:ea typeface="Tahoma" charset="0"/>
                <a:cs typeface="Tahoma" charset="0"/>
              </a:defRPr>
            </a:lvl1pPr>
          </a:lstStyle>
          <a:p>
            <a:r>
              <a:rPr lang="en-US"/>
              <a:t>NAME OF YOUR TOP SLIDE</a:t>
            </a:r>
            <a:endParaRPr lang="ru-RU"/>
          </a:p>
        </p:txBody>
      </p:sp>
    </p:spTree>
    <p:extLst>
      <p:ext uri="{BB962C8B-B14F-4D97-AF65-F5344CB8AC3E}">
        <p14:creationId xmlns:p14="http://schemas.microsoft.com/office/powerpoint/2010/main" val="3319364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70B5-2641-4048-A5B7-426327B0BA58}"/>
              </a:ext>
            </a:extLst>
          </p:cNvPr>
          <p:cNvSpPr>
            <a:spLocks noGrp="1"/>
          </p:cNvSpPr>
          <p:nvPr>
            <p:ph type="title"/>
          </p:nvPr>
        </p:nvSpPr>
        <p:spPr>
          <a:xfrm>
            <a:off x="838091" y="365084"/>
            <a:ext cx="10515819" cy="831928"/>
          </a:xfrm>
          <a:prstGeom prst="rect">
            <a:avLst/>
          </a:prstGeom>
        </p:spPr>
        <p:txBody>
          <a:bodyPr anchor="ctr"/>
          <a:lstStyle>
            <a:lvl1pPr>
              <a:defRPr sz="3599"/>
            </a:lvl1pPr>
          </a:lstStyle>
          <a:p>
            <a:r>
              <a:rPr lang="en-US"/>
              <a:t>Click to edit Master title style</a:t>
            </a:r>
          </a:p>
        </p:txBody>
      </p:sp>
    </p:spTree>
    <p:extLst>
      <p:ext uri="{BB962C8B-B14F-4D97-AF65-F5344CB8AC3E}">
        <p14:creationId xmlns:p14="http://schemas.microsoft.com/office/powerpoint/2010/main" val="3001746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68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032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8594D8-4B2A-49A3-B0DD-DB765D23E12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2894171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37"/>
        <p:cNvGrpSpPr/>
        <p:nvPr/>
      </p:nvGrpSpPr>
      <p:grpSpPr>
        <a:xfrm>
          <a:off x="0" y="0"/>
          <a:ext cx="0" cy="0"/>
          <a:chOff x="0" y="0"/>
          <a:chExt cx="0" cy="0"/>
        </a:xfrm>
      </p:grpSpPr>
      <p:sp>
        <p:nvSpPr>
          <p:cNvPr id="38" name="Google Shape;38;p5"/>
          <p:cNvSpPr/>
          <p:nvPr/>
        </p:nvSpPr>
        <p:spPr>
          <a:xfrm>
            <a:off x="3392600" y="725600"/>
            <a:ext cx="5406800" cy="5406800"/>
          </a:xfrm>
          <a:prstGeom prst="ellipse">
            <a:avLst/>
          </a:prstGeom>
          <a:solidFill>
            <a:srgbClr val="FFFFFF"/>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39" name="Google Shape;39;p5"/>
          <p:cNvSpPr txBox="1">
            <a:spLocks noGrp="1"/>
          </p:cNvSpPr>
          <p:nvPr>
            <p:ph type="subTitle" idx="1"/>
          </p:nvPr>
        </p:nvSpPr>
        <p:spPr>
          <a:xfrm>
            <a:off x="4280400" y="3275133"/>
            <a:ext cx="3631200" cy="12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4"/>
            </a:lvl1pPr>
            <a:lvl2pPr lvl="1" algn="ctr" rtl="0">
              <a:lnSpc>
                <a:spcPct val="100000"/>
              </a:lnSpc>
              <a:spcBef>
                <a:spcPts val="0"/>
              </a:spcBef>
              <a:spcAft>
                <a:spcPts val="0"/>
              </a:spcAft>
              <a:buSzPts val="2800"/>
              <a:buNone/>
              <a:defRPr sz="3734"/>
            </a:lvl2pPr>
            <a:lvl3pPr lvl="2" algn="ctr" rtl="0">
              <a:lnSpc>
                <a:spcPct val="100000"/>
              </a:lnSpc>
              <a:spcBef>
                <a:spcPts val="0"/>
              </a:spcBef>
              <a:spcAft>
                <a:spcPts val="0"/>
              </a:spcAft>
              <a:buSzPts val="2800"/>
              <a:buNone/>
              <a:defRPr sz="3734"/>
            </a:lvl3pPr>
            <a:lvl4pPr lvl="3" algn="ctr" rtl="0">
              <a:lnSpc>
                <a:spcPct val="100000"/>
              </a:lnSpc>
              <a:spcBef>
                <a:spcPts val="0"/>
              </a:spcBef>
              <a:spcAft>
                <a:spcPts val="0"/>
              </a:spcAft>
              <a:buSzPts val="2800"/>
              <a:buNone/>
              <a:defRPr sz="3734"/>
            </a:lvl4pPr>
            <a:lvl5pPr lvl="4" algn="ctr" rtl="0">
              <a:lnSpc>
                <a:spcPct val="100000"/>
              </a:lnSpc>
              <a:spcBef>
                <a:spcPts val="0"/>
              </a:spcBef>
              <a:spcAft>
                <a:spcPts val="0"/>
              </a:spcAft>
              <a:buSzPts val="2800"/>
              <a:buNone/>
              <a:defRPr sz="3734"/>
            </a:lvl5pPr>
            <a:lvl6pPr lvl="5" algn="ctr" rtl="0">
              <a:lnSpc>
                <a:spcPct val="100000"/>
              </a:lnSpc>
              <a:spcBef>
                <a:spcPts val="0"/>
              </a:spcBef>
              <a:spcAft>
                <a:spcPts val="0"/>
              </a:spcAft>
              <a:buSzPts val="2800"/>
              <a:buNone/>
              <a:defRPr sz="3734"/>
            </a:lvl6pPr>
            <a:lvl7pPr lvl="6" algn="ctr" rtl="0">
              <a:lnSpc>
                <a:spcPct val="100000"/>
              </a:lnSpc>
              <a:spcBef>
                <a:spcPts val="0"/>
              </a:spcBef>
              <a:spcAft>
                <a:spcPts val="0"/>
              </a:spcAft>
              <a:buSzPts val="2800"/>
              <a:buNone/>
              <a:defRPr sz="3734"/>
            </a:lvl7pPr>
            <a:lvl8pPr lvl="7" algn="ctr" rtl="0">
              <a:lnSpc>
                <a:spcPct val="100000"/>
              </a:lnSpc>
              <a:spcBef>
                <a:spcPts val="0"/>
              </a:spcBef>
              <a:spcAft>
                <a:spcPts val="0"/>
              </a:spcAft>
              <a:buSzPts val="2800"/>
              <a:buNone/>
              <a:defRPr sz="3734"/>
            </a:lvl8pPr>
            <a:lvl9pPr lvl="8" algn="ctr" rtl="0">
              <a:lnSpc>
                <a:spcPct val="100000"/>
              </a:lnSpc>
              <a:spcBef>
                <a:spcPts val="0"/>
              </a:spcBef>
              <a:spcAft>
                <a:spcPts val="0"/>
              </a:spcAft>
              <a:buSzPts val="2800"/>
              <a:buNone/>
              <a:defRPr sz="3734"/>
            </a:lvl9pPr>
          </a:lstStyle>
          <a:p>
            <a:endParaRPr/>
          </a:p>
        </p:txBody>
      </p:sp>
      <p:sp>
        <p:nvSpPr>
          <p:cNvPr id="40" name="Google Shape;40;p5"/>
          <p:cNvSpPr txBox="1">
            <a:spLocks noGrp="1"/>
          </p:cNvSpPr>
          <p:nvPr>
            <p:ph type="title"/>
          </p:nvPr>
        </p:nvSpPr>
        <p:spPr>
          <a:xfrm>
            <a:off x="2761000" y="2430867"/>
            <a:ext cx="667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88423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solidFill>
                  <a:srgbClr val="272E3A"/>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107656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F1A2E9-0A58-4CD8-B9CB-2A5E9A0BC469}"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497E-EEEB-4D0F-8C2E-A2AA7485E8AD}" type="slidenum">
              <a:rPr lang="en-US" smtClean="0"/>
              <a:t>‹#›</a:t>
            </a:fld>
            <a:endParaRPr lang="en-US"/>
          </a:p>
        </p:txBody>
      </p:sp>
    </p:spTree>
    <p:custDataLst>
      <p:tags r:id="rId1"/>
    </p:custDataLst>
    <p:extLst>
      <p:ext uri="{BB962C8B-B14F-4D97-AF65-F5344CB8AC3E}">
        <p14:creationId xmlns:p14="http://schemas.microsoft.com/office/powerpoint/2010/main" val="1377051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solidFill>
                  <a:srgbClr val="272E3A"/>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34631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3128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A954E5-2B77-486C-875B-9191B699C6FA}" type="datetimeFigureOut">
              <a:rPr lang="ar-IQ" smtClean="0"/>
              <a:t>01/04/1444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415459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2" name="Google Shape;2133;p16">
            <a:extLst>
              <a:ext uri="{FF2B5EF4-FFF2-40B4-BE49-F238E27FC236}">
                <a16:creationId xmlns:a16="http://schemas.microsoft.com/office/drawing/2014/main" id="{2F4ABFB5-D8DD-4FE5-BC13-B52177BDA13F}"/>
              </a:ext>
            </a:extLst>
          </p:cNvPr>
          <p:cNvGrpSpPr/>
          <p:nvPr userDrawn="1"/>
        </p:nvGrpSpPr>
        <p:grpSpPr>
          <a:xfrm>
            <a:off x="78370" y="5596298"/>
            <a:ext cx="12034728" cy="1130474"/>
            <a:chOff x="58777" y="4197223"/>
            <a:chExt cx="9026046" cy="847855"/>
          </a:xfrm>
        </p:grpSpPr>
        <p:sp>
          <p:nvSpPr>
            <p:cNvPr id="3" name="Google Shape;2134;p16">
              <a:extLst>
                <a:ext uri="{FF2B5EF4-FFF2-40B4-BE49-F238E27FC236}">
                  <a16:creationId xmlns:a16="http://schemas.microsoft.com/office/drawing/2014/main" id="{93B3EA87-AB9E-4E3C-B377-2D69FF5E8C92}"/>
                </a:ext>
              </a:extLst>
            </p:cNvPr>
            <p:cNvSpPr/>
            <p:nvPr/>
          </p:nvSpPr>
          <p:spPr>
            <a:xfrm>
              <a:off x="8256418" y="4197223"/>
              <a:ext cx="349515" cy="436120"/>
            </a:xfrm>
            <a:custGeom>
              <a:avLst/>
              <a:gdLst/>
              <a:ahLst/>
              <a:cxnLst/>
              <a:rect l="l" t="t" r="r" b="b"/>
              <a:pathLst>
                <a:path w="10836" h="13521" extrusionOk="0">
                  <a:moveTo>
                    <a:pt x="4145" y="435"/>
                  </a:moveTo>
                  <a:cubicBezTo>
                    <a:pt x="4431" y="435"/>
                    <a:pt x="4712" y="608"/>
                    <a:pt x="4763" y="994"/>
                  </a:cubicBezTo>
                  <a:cubicBezTo>
                    <a:pt x="4799" y="1184"/>
                    <a:pt x="4751" y="1387"/>
                    <a:pt x="4620" y="1542"/>
                  </a:cubicBezTo>
                  <a:lnTo>
                    <a:pt x="3822" y="1684"/>
                  </a:lnTo>
                  <a:cubicBezTo>
                    <a:pt x="3656" y="1589"/>
                    <a:pt x="3537" y="1434"/>
                    <a:pt x="3501" y="1244"/>
                  </a:cubicBezTo>
                  <a:lnTo>
                    <a:pt x="3501" y="1232"/>
                  </a:lnTo>
                  <a:cubicBezTo>
                    <a:pt x="3386" y="732"/>
                    <a:pt x="3770" y="435"/>
                    <a:pt x="4145" y="435"/>
                  </a:cubicBezTo>
                  <a:close/>
                  <a:moveTo>
                    <a:pt x="7848" y="2746"/>
                  </a:moveTo>
                  <a:cubicBezTo>
                    <a:pt x="8111" y="2746"/>
                    <a:pt x="8330" y="2934"/>
                    <a:pt x="8383" y="3196"/>
                  </a:cubicBezTo>
                  <a:lnTo>
                    <a:pt x="9776" y="10757"/>
                  </a:lnTo>
                  <a:cubicBezTo>
                    <a:pt x="9823" y="11066"/>
                    <a:pt x="9621" y="11352"/>
                    <a:pt x="9323" y="11400"/>
                  </a:cubicBezTo>
                  <a:lnTo>
                    <a:pt x="3060" y="12543"/>
                  </a:lnTo>
                  <a:cubicBezTo>
                    <a:pt x="3030" y="12548"/>
                    <a:pt x="2999" y="12550"/>
                    <a:pt x="2969" y="12550"/>
                  </a:cubicBezTo>
                  <a:cubicBezTo>
                    <a:pt x="2707" y="12550"/>
                    <a:pt x="2472" y="12369"/>
                    <a:pt x="2429" y="12102"/>
                  </a:cubicBezTo>
                  <a:lnTo>
                    <a:pt x="1048" y="4530"/>
                  </a:lnTo>
                  <a:cubicBezTo>
                    <a:pt x="989" y="4232"/>
                    <a:pt x="1191" y="3947"/>
                    <a:pt x="1489" y="3899"/>
                  </a:cubicBezTo>
                  <a:lnTo>
                    <a:pt x="2239" y="3768"/>
                  </a:lnTo>
                  <a:cubicBezTo>
                    <a:pt x="2271" y="3968"/>
                    <a:pt x="2451" y="4121"/>
                    <a:pt x="2657" y="4121"/>
                  </a:cubicBezTo>
                  <a:cubicBezTo>
                    <a:pt x="2684" y="4121"/>
                    <a:pt x="2711" y="4119"/>
                    <a:pt x="2739" y="4113"/>
                  </a:cubicBezTo>
                  <a:lnTo>
                    <a:pt x="6656" y="3399"/>
                  </a:lnTo>
                  <a:cubicBezTo>
                    <a:pt x="6882" y="3351"/>
                    <a:pt x="7049" y="3125"/>
                    <a:pt x="7001" y="2887"/>
                  </a:cubicBezTo>
                  <a:lnTo>
                    <a:pt x="7740" y="2756"/>
                  </a:lnTo>
                  <a:cubicBezTo>
                    <a:pt x="7776" y="2749"/>
                    <a:pt x="7812" y="2746"/>
                    <a:pt x="7848" y="2746"/>
                  </a:cubicBezTo>
                  <a:close/>
                  <a:moveTo>
                    <a:pt x="4134" y="0"/>
                  </a:moveTo>
                  <a:cubicBezTo>
                    <a:pt x="4070" y="0"/>
                    <a:pt x="4006" y="6"/>
                    <a:pt x="3942" y="18"/>
                  </a:cubicBezTo>
                  <a:cubicBezTo>
                    <a:pt x="3334" y="125"/>
                    <a:pt x="2941" y="708"/>
                    <a:pt x="3072" y="1303"/>
                  </a:cubicBezTo>
                  <a:cubicBezTo>
                    <a:pt x="3096" y="1482"/>
                    <a:pt x="3168" y="1637"/>
                    <a:pt x="3287" y="1780"/>
                  </a:cubicBezTo>
                  <a:lnTo>
                    <a:pt x="2501" y="1923"/>
                  </a:lnTo>
                  <a:cubicBezTo>
                    <a:pt x="2191" y="1982"/>
                    <a:pt x="1977" y="2292"/>
                    <a:pt x="2037" y="2601"/>
                  </a:cubicBezTo>
                  <a:lnTo>
                    <a:pt x="2084" y="2887"/>
                  </a:lnTo>
                  <a:lnTo>
                    <a:pt x="798" y="3125"/>
                  </a:lnTo>
                  <a:cubicBezTo>
                    <a:pt x="310" y="3208"/>
                    <a:pt x="1" y="3673"/>
                    <a:pt x="84" y="4161"/>
                  </a:cubicBezTo>
                  <a:lnTo>
                    <a:pt x="1656" y="12793"/>
                  </a:lnTo>
                  <a:cubicBezTo>
                    <a:pt x="1741" y="13218"/>
                    <a:pt x="2111" y="13520"/>
                    <a:pt x="2537" y="13520"/>
                  </a:cubicBezTo>
                  <a:cubicBezTo>
                    <a:pt x="2588" y="13520"/>
                    <a:pt x="2639" y="13516"/>
                    <a:pt x="2691" y="13507"/>
                  </a:cubicBezTo>
                  <a:lnTo>
                    <a:pt x="10026" y="12162"/>
                  </a:lnTo>
                  <a:cubicBezTo>
                    <a:pt x="10514" y="12079"/>
                    <a:pt x="10835" y="11602"/>
                    <a:pt x="10752" y="11126"/>
                  </a:cubicBezTo>
                  <a:lnTo>
                    <a:pt x="9168" y="2494"/>
                  </a:lnTo>
                  <a:cubicBezTo>
                    <a:pt x="9095" y="2064"/>
                    <a:pt x="8725" y="1763"/>
                    <a:pt x="8304" y="1763"/>
                  </a:cubicBezTo>
                  <a:cubicBezTo>
                    <a:pt x="8248" y="1763"/>
                    <a:pt x="8190" y="1768"/>
                    <a:pt x="8133" y="1780"/>
                  </a:cubicBezTo>
                  <a:lnTo>
                    <a:pt x="6859" y="2018"/>
                  </a:lnTo>
                  <a:lnTo>
                    <a:pt x="6799" y="1732"/>
                  </a:lnTo>
                  <a:cubicBezTo>
                    <a:pt x="6745" y="1451"/>
                    <a:pt x="6496" y="1249"/>
                    <a:pt x="6210" y="1249"/>
                  </a:cubicBezTo>
                  <a:cubicBezTo>
                    <a:pt x="6180" y="1249"/>
                    <a:pt x="6151" y="1251"/>
                    <a:pt x="6120" y="1256"/>
                  </a:cubicBezTo>
                  <a:lnTo>
                    <a:pt x="5168" y="1434"/>
                  </a:lnTo>
                  <a:cubicBezTo>
                    <a:pt x="5227" y="1268"/>
                    <a:pt x="5239" y="1089"/>
                    <a:pt x="5204" y="910"/>
                  </a:cubicBezTo>
                  <a:cubicBezTo>
                    <a:pt x="5119" y="380"/>
                    <a:pt x="4655" y="0"/>
                    <a:pt x="4134"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 name="Google Shape;2135;p16">
              <a:extLst>
                <a:ext uri="{FF2B5EF4-FFF2-40B4-BE49-F238E27FC236}">
                  <a16:creationId xmlns:a16="http://schemas.microsoft.com/office/drawing/2014/main" id="{494E5172-0D4C-4C19-9ADE-ABBAB6D5440A}"/>
                </a:ext>
              </a:extLst>
            </p:cNvPr>
            <p:cNvSpPr/>
            <p:nvPr/>
          </p:nvSpPr>
          <p:spPr>
            <a:xfrm>
              <a:off x="8318251" y="4354466"/>
              <a:ext cx="60156" cy="49866"/>
            </a:xfrm>
            <a:custGeom>
              <a:avLst/>
              <a:gdLst/>
              <a:ahLst/>
              <a:cxnLst/>
              <a:rect l="l" t="t" r="r" b="b"/>
              <a:pathLst>
                <a:path w="1865" h="1546" extrusionOk="0">
                  <a:moveTo>
                    <a:pt x="1014" y="1"/>
                  </a:moveTo>
                  <a:cubicBezTo>
                    <a:pt x="970" y="1"/>
                    <a:pt x="926" y="5"/>
                    <a:pt x="882" y="12"/>
                  </a:cubicBezTo>
                  <a:cubicBezTo>
                    <a:pt x="191" y="131"/>
                    <a:pt x="0" y="1012"/>
                    <a:pt x="572" y="1405"/>
                  </a:cubicBezTo>
                  <a:cubicBezTo>
                    <a:pt x="710" y="1502"/>
                    <a:pt x="861" y="1545"/>
                    <a:pt x="1007" y="1545"/>
                  </a:cubicBezTo>
                  <a:cubicBezTo>
                    <a:pt x="1454" y="1545"/>
                    <a:pt x="1864" y="1142"/>
                    <a:pt x="1775" y="631"/>
                  </a:cubicBezTo>
                  <a:cubicBezTo>
                    <a:pt x="1700" y="259"/>
                    <a:pt x="1379" y="1"/>
                    <a:pt x="101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2136;p16">
              <a:extLst>
                <a:ext uri="{FF2B5EF4-FFF2-40B4-BE49-F238E27FC236}">
                  <a16:creationId xmlns:a16="http://schemas.microsoft.com/office/drawing/2014/main" id="{056AEF85-D993-42F2-A59B-7D43F4A85758}"/>
                </a:ext>
              </a:extLst>
            </p:cNvPr>
            <p:cNvSpPr/>
            <p:nvPr/>
          </p:nvSpPr>
          <p:spPr>
            <a:xfrm>
              <a:off x="8386921" y="4339823"/>
              <a:ext cx="124020" cy="43383"/>
            </a:xfrm>
            <a:custGeom>
              <a:avLst/>
              <a:gdLst/>
              <a:ahLst/>
              <a:cxnLst/>
              <a:rect l="l" t="t" r="r" b="b"/>
              <a:pathLst>
                <a:path w="3845" h="1345" extrusionOk="0">
                  <a:moveTo>
                    <a:pt x="3248" y="1"/>
                  </a:moveTo>
                  <a:cubicBezTo>
                    <a:pt x="3212" y="1"/>
                    <a:pt x="3174" y="5"/>
                    <a:pt x="3134" y="14"/>
                  </a:cubicBezTo>
                  <a:lnTo>
                    <a:pt x="538" y="478"/>
                  </a:lnTo>
                  <a:cubicBezTo>
                    <a:pt x="0" y="579"/>
                    <a:pt x="106" y="1345"/>
                    <a:pt x="597" y="1345"/>
                  </a:cubicBezTo>
                  <a:cubicBezTo>
                    <a:pt x="628" y="1345"/>
                    <a:pt x="660" y="1342"/>
                    <a:pt x="693" y="1335"/>
                  </a:cubicBezTo>
                  <a:lnTo>
                    <a:pt x="3289" y="871"/>
                  </a:lnTo>
                  <a:cubicBezTo>
                    <a:pt x="3844" y="793"/>
                    <a:pt x="3747" y="1"/>
                    <a:pt x="324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2137;p16">
              <a:extLst>
                <a:ext uri="{FF2B5EF4-FFF2-40B4-BE49-F238E27FC236}">
                  <a16:creationId xmlns:a16="http://schemas.microsoft.com/office/drawing/2014/main" id="{50FAC059-D7B1-4EE3-8EAC-0A8DBBB73650}"/>
                </a:ext>
              </a:extLst>
            </p:cNvPr>
            <p:cNvSpPr/>
            <p:nvPr/>
          </p:nvSpPr>
          <p:spPr>
            <a:xfrm>
              <a:off x="8330927" y="4423976"/>
              <a:ext cx="60156" cy="49866"/>
            </a:xfrm>
            <a:custGeom>
              <a:avLst/>
              <a:gdLst/>
              <a:ahLst/>
              <a:cxnLst/>
              <a:rect l="l" t="t" r="r" b="b"/>
              <a:pathLst>
                <a:path w="1865" h="1546" extrusionOk="0">
                  <a:moveTo>
                    <a:pt x="1014" y="1"/>
                  </a:moveTo>
                  <a:cubicBezTo>
                    <a:pt x="970" y="1"/>
                    <a:pt x="926" y="5"/>
                    <a:pt x="881" y="12"/>
                  </a:cubicBezTo>
                  <a:cubicBezTo>
                    <a:pt x="203" y="131"/>
                    <a:pt x="0" y="1012"/>
                    <a:pt x="572" y="1405"/>
                  </a:cubicBezTo>
                  <a:cubicBezTo>
                    <a:pt x="710" y="1502"/>
                    <a:pt x="861" y="1546"/>
                    <a:pt x="1007" y="1546"/>
                  </a:cubicBezTo>
                  <a:cubicBezTo>
                    <a:pt x="1454" y="1546"/>
                    <a:pt x="1864" y="1142"/>
                    <a:pt x="1774" y="631"/>
                  </a:cubicBezTo>
                  <a:cubicBezTo>
                    <a:pt x="1700" y="259"/>
                    <a:pt x="1379" y="1"/>
                    <a:pt x="101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2138;p16">
              <a:extLst>
                <a:ext uri="{FF2B5EF4-FFF2-40B4-BE49-F238E27FC236}">
                  <a16:creationId xmlns:a16="http://schemas.microsoft.com/office/drawing/2014/main" id="{ADDDA57B-4F2B-4673-BFF8-2E79E37799AC}"/>
                </a:ext>
              </a:extLst>
            </p:cNvPr>
            <p:cNvSpPr/>
            <p:nvPr/>
          </p:nvSpPr>
          <p:spPr>
            <a:xfrm>
              <a:off x="8400436" y="4409300"/>
              <a:ext cx="121279" cy="43544"/>
            </a:xfrm>
            <a:custGeom>
              <a:avLst/>
              <a:gdLst/>
              <a:ahLst/>
              <a:cxnLst/>
              <a:rect l="l" t="t" r="r" b="b"/>
              <a:pathLst>
                <a:path w="3760" h="1350" extrusionOk="0">
                  <a:moveTo>
                    <a:pt x="3144" y="1"/>
                  </a:moveTo>
                  <a:cubicBezTo>
                    <a:pt x="3128" y="1"/>
                    <a:pt x="3112" y="1"/>
                    <a:pt x="3096" y="3"/>
                  </a:cubicBezTo>
                  <a:lnTo>
                    <a:pt x="500" y="467"/>
                  </a:lnTo>
                  <a:cubicBezTo>
                    <a:pt x="0" y="618"/>
                    <a:pt x="125" y="1349"/>
                    <a:pt x="631" y="1349"/>
                  </a:cubicBezTo>
                  <a:cubicBezTo>
                    <a:pt x="643" y="1349"/>
                    <a:pt x="655" y="1349"/>
                    <a:pt x="667" y="1348"/>
                  </a:cubicBezTo>
                  <a:lnTo>
                    <a:pt x="3263" y="872"/>
                  </a:lnTo>
                  <a:cubicBezTo>
                    <a:pt x="3759" y="722"/>
                    <a:pt x="3640" y="1"/>
                    <a:pt x="314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2139;p16">
              <a:extLst>
                <a:ext uri="{FF2B5EF4-FFF2-40B4-BE49-F238E27FC236}">
                  <a16:creationId xmlns:a16="http://schemas.microsoft.com/office/drawing/2014/main" id="{778E413C-C52C-48DA-A724-CF8909FF4B83}"/>
                </a:ext>
              </a:extLst>
            </p:cNvPr>
            <p:cNvSpPr/>
            <p:nvPr/>
          </p:nvSpPr>
          <p:spPr>
            <a:xfrm>
              <a:off x="8344377" y="4498130"/>
              <a:ext cx="60123" cy="50221"/>
            </a:xfrm>
            <a:custGeom>
              <a:avLst/>
              <a:gdLst/>
              <a:ahLst/>
              <a:cxnLst/>
              <a:rect l="l" t="t" r="r" b="b"/>
              <a:pathLst>
                <a:path w="1864" h="1557" extrusionOk="0">
                  <a:moveTo>
                    <a:pt x="1010" y="0"/>
                  </a:moveTo>
                  <a:cubicBezTo>
                    <a:pt x="967" y="0"/>
                    <a:pt x="924" y="4"/>
                    <a:pt x="881" y="11"/>
                  </a:cubicBezTo>
                  <a:cubicBezTo>
                    <a:pt x="203" y="130"/>
                    <a:pt x="0" y="1011"/>
                    <a:pt x="572" y="1416"/>
                  </a:cubicBezTo>
                  <a:cubicBezTo>
                    <a:pt x="710" y="1513"/>
                    <a:pt x="860" y="1556"/>
                    <a:pt x="1007" y="1556"/>
                  </a:cubicBezTo>
                  <a:cubicBezTo>
                    <a:pt x="1454" y="1556"/>
                    <a:pt x="1864" y="1153"/>
                    <a:pt x="1774" y="642"/>
                  </a:cubicBezTo>
                  <a:cubicBezTo>
                    <a:pt x="1710" y="268"/>
                    <a:pt x="1378" y="0"/>
                    <a:pt x="1010"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2140;p16">
              <a:extLst>
                <a:ext uri="{FF2B5EF4-FFF2-40B4-BE49-F238E27FC236}">
                  <a16:creationId xmlns:a16="http://schemas.microsoft.com/office/drawing/2014/main" id="{64F17DD5-9947-488C-B0C6-A1110B0F17EC}"/>
                </a:ext>
              </a:extLst>
            </p:cNvPr>
            <p:cNvSpPr/>
            <p:nvPr/>
          </p:nvSpPr>
          <p:spPr>
            <a:xfrm>
              <a:off x="8413822" y="4483357"/>
              <a:ext cx="122246" cy="43706"/>
            </a:xfrm>
            <a:custGeom>
              <a:avLst/>
              <a:gdLst/>
              <a:ahLst/>
              <a:cxnLst/>
              <a:rect l="l" t="t" r="r" b="b"/>
              <a:pathLst>
                <a:path w="3790" h="1355" extrusionOk="0">
                  <a:moveTo>
                    <a:pt x="3177" y="0"/>
                  </a:moveTo>
                  <a:cubicBezTo>
                    <a:pt x="3155" y="0"/>
                    <a:pt x="3133" y="2"/>
                    <a:pt x="3110" y="5"/>
                  </a:cubicBezTo>
                  <a:lnTo>
                    <a:pt x="514" y="481"/>
                  </a:lnTo>
                  <a:cubicBezTo>
                    <a:pt x="1" y="606"/>
                    <a:pt x="110" y="1355"/>
                    <a:pt x="602" y="1355"/>
                  </a:cubicBezTo>
                  <a:cubicBezTo>
                    <a:pt x="623" y="1355"/>
                    <a:pt x="646" y="1353"/>
                    <a:pt x="669" y="1350"/>
                  </a:cubicBezTo>
                  <a:lnTo>
                    <a:pt x="3264" y="886"/>
                  </a:lnTo>
                  <a:cubicBezTo>
                    <a:pt x="3789" y="749"/>
                    <a:pt x="3669" y="0"/>
                    <a:pt x="317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141;p16">
              <a:extLst>
                <a:ext uri="{FF2B5EF4-FFF2-40B4-BE49-F238E27FC236}">
                  <a16:creationId xmlns:a16="http://schemas.microsoft.com/office/drawing/2014/main" id="{8E0DEB1A-BA9A-4B7A-9CE2-4279FE1247B9}"/>
                </a:ext>
              </a:extLst>
            </p:cNvPr>
            <p:cNvSpPr/>
            <p:nvPr/>
          </p:nvSpPr>
          <p:spPr>
            <a:xfrm>
              <a:off x="8287157" y="4806940"/>
              <a:ext cx="250396" cy="224592"/>
            </a:xfrm>
            <a:custGeom>
              <a:avLst/>
              <a:gdLst/>
              <a:ahLst/>
              <a:cxnLst/>
              <a:rect l="l" t="t" r="r" b="b"/>
              <a:pathLst>
                <a:path w="7763" h="6963" extrusionOk="0">
                  <a:moveTo>
                    <a:pt x="3924" y="1"/>
                  </a:moveTo>
                  <a:cubicBezTo>
                    <a:pt x="2893" y="1"/>
                    <a:pt x="1881" y="469"/>
                    <a:pt x="1215" y="1343"/>
                  </a:cubicBezTo>
                  <a:lnTo>
                    <a:pt x="6953" y="4975"/>
                  </a:lnTo>
                  <a:cubicBezTo>
                    <a:pt x="7763" y="3403"/>
                    <a:pt x="7239" y="1474"/>
                    <a:pt x="5751" y="534"/>
                  </a:cubicBezTo>
                  <a:cubicBezTo>
                    <a:pt x="5184" y="174"/>
                    <a:pt x="4551" y="1"/>
                    <a:pt x="3924" y="1"/>
                  </a:cubicBezTo>
                  <a:close/>
                  <a:moveTo>
                    <a:pt x="810" y="1986"/>
                  </a:moveTo>
                  <a:lnTo>
                    <a:pt x="810" y="1986"/>
                  </a:lnTo>
                  <a:cubicBezTo>
                    <a:pt x="0" y="3558"/>
                    <a:pt x="512" y="5498"/>
                    <a:pt x="2012" y="6439"/>
                  </a:cubicBezTo>
                  <a:cubicBezTo>
                    <a:pt x="2576" y="6793"/>
                    <a:pt x="3206" y="6963"/>
                    <a:pt x="3829" y="6963"/>
                  </a:cubicBezTo>
                  <a:cubicBezTo>
                    <a:pt x="4864" y="6963"/>
                    <a:pt x="5880" y="6494"/>
                    <a:pt x="6549" y="5618"/>
                  </a:cubicBezTo>
                  <a:lnTo>
                    <a:pt x="810" y="1986"/>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142;p16">
              <a:extLst>
                <a:ext uri="{FF2B5EF4-FFF2-40B4-BE49-F238E27FC236}">
                  <a16:creationId xmlns:a16="http://schemas.microsoft.com/office/drawing/2014/main" id="{B255FB7B-60CD-4FE4-B4F4-A527D81E45E0}"/>
                </a:ext>
              </a:extLst>
            </p:cNvPr>
            <p:cNvSpPr/>
            <p:nvPr/>
          </p:nvSpPr>
          <p:spPr>
            <a:xfrm>
              <a:off x="8756435" y="4325276"/>
              <a:ext cx="195885" cy="181918"/>
            </a:xfrm>
            <a:custGeom>
              <a:avLst/>
              <a:gdLst/>
              <a:ahLst/>
              <a:cxnLst/>
              <a:rect l="l" t="t" r="r" b="b"/>
              <a:pathLst>
                <a:path w="6073" h="5640" extrusionOk="0">
                  <a:moveTo>
                    <a:pt x="3596" y="0"/>
                  </a:moveTo>
                  <a:lnTo>
                    <a:pt x="1203" y="1632"/>
                  </a:lnTo>
                  <a:cubicBezTo>
                    <a:pt x="251" y="2286"/>
                    <a:pt x="1" y="3596"/>
                    <a:pt x="655" y="4560"/>
                  </a:cubicBezTo>
                  <a:lnTo>
                    <a:pt x="763" y="4715"/>
                  </a:lnTo>
                  <a:cubicBezTo>
                    <a:pt x="1163" y="5316"/>
                    <a:pt x="1827" y="5640"/>
                    <a:pt x="2502" y="5640"/>
                  </a:cubicBezTo>
                  <a:cubicBezTo>
                    <a:pt x="2909" y="5640"/>
                    <a:pt x="3321" y="5522"/>
                    <a:pt x="3680" y="5275"/>
                  </a:cubicBezTo>
                  <a:lnTo>
                    <a:pt x="6073" y="3644"/>
                  </a:lnTo>
                  <a:lnTo>
                    <a:pt x="3596"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143;p16">
              <a:extLst>
                <a:ext uri="{FF2B5EF4-FFF2-40B4-BE49-F238E27FC236}">
                  <a16:creationId xmlns:a16="http://schemas.microsoft.com/office/drawing/2014/main" id="{D21208DB-1007-4D06-8EE0-325A74267A94}"/>
                </a:ext>
              </a:extLst>
            </p:cNvPr>
            <p:cNvSpPr/>
            <p:nvPr/>
          </p:nvSpPr>
          <p:spPr>
            <a:xfrm>
              <a:off x="8888938" y="4249734"/>
              <a:ext cx="195885" cy="181950"/>
            </a:xfrm>
            <a:custGeom>
              <a:avLst/>
              <a:gdLst/>
              <a:ahLst/>
              <a:cxnLst/>
              <a:rect l="l" t="t" r="r" b="b"/>
              <a:pathLst>
                <a:path w="6073" h="5641" extrusionOk="0">
                  <a:moveTo>
                    <a:pt x="3577" y="1"/>
                  </a:moveTo>
                  <a:cubicBezTo>
                    <a:pt x="3169" y="1"/>
                    <a:pt x="2757" y="119"/>
                    <a:pt x="2393" y="366"/>
                  </a:cubicBezTo>
                  <a:lnTo>
                    <a:pt x="0" y="1997"/>
                  </a:lnTo>
                  <a:lnTo>
                    <a:pt x="2477" y="5640"/>
                  </a:lnTo>
                  <a:lnTo>
                    <a:pt x="4870" y="4009"/>
                  </a:lnTo>
                  <a:cubicBezTo>
                    <a:pt x="5834" y="3354"/>
                    <a:pt x="6072" y="2045"/>
                    <a:pt x="5429" y="1092"/>
                  </a:cubicBezTo>
                  <a:lnTo>
                    <a:pt x="5322" y="926"/>
                  </a:lnTo>
                  <a:cubicBezTo>
                    <a:pt x="4914" y="325"/>
                    <a:pt x="4252" y="1"/>
                    <a:pt x="3577"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144;p16">
              <a:extLst>
                <a:ext uri="{FF2B5EF4-FFF2-40B4-BE49-F238E27FC236}">
                  <a16:creationId xmlns:a16="http://schemas.microsoft.com/office/drawing/2014/main" id="{6497B049-BB33-4BA3-8C34-BF0E80FD18BC}"/>
                </a:ext>
              </a:extLst>
            </p:cNvPr>
            <p:cNvSpPr/>
            <p:nvPr/>
          </p:nvSpPr>
          <p:spPr>
            <a:xfrm>
              <a:off x="8698827" y="4700401"/>
              <a:ext cx="346064" cy="344677"/>
            </a:xfrm>
            <a:custGeom>
              <a:avLst/>
              <a:gdLst/>
              <a:ahLst/>
              <a:cxnLst/>
              <a:rect l="l" t="t" r="r" b="b"/>
              <a:pathLst>
                <a:path w="10729" h="10686" extrusionOk="0">
                  <a:moveTo>
                    <a:pt x="5017" y="0"/>
                  </a:moveTo>
                  <a:cubicBezTo>
                    <a:pt x="4831" y="0"/>
                    <a:pt x="4666" y="137"/>
                    <a:pt x="4644" y="324"/>
                  </a:cubicBezTo>
                  <a:lnTo>
                    <a:pt x="4192" y="3813"/>
                  </a:lnTo>
                  <a:lnTo>
                    <a:pt x="703" y="3348"/>
                  </a:lnTo>
                  <a:cubicBezTo>
                    <a:pt x="688" y="3347"/>
                    <a:pt x="673" y="3346"/>
                    <a:pt x="659" y="3346"/>
                  </a:cubicBezTo>
                  <a:cubicBezTo>
                    <a:pt x="474" y="3346"/>
                    <a:pt x="308" y="3482"/>
                    <a:pt x="286" y="3670"/>
                  </a:cubicBezTo>
                  <a:lnTo>
                    <a:pt x="24" y="5646"/>
                  </a:lnTo>
                  <a:cubicBezTo>
                    <a:pt x="1" y="5849"/>
                    <a:pt x="143" y="6027"/>
                    <a:pt x="346" y="6063"/>
                  </a:cubicBezTo>
                  <a:lnTo>
                    <a:pt x="3822" y="6527"/>
                  </a:lnTo>
                  <a:lnTo>
                    <a:pt x="3370" y="10004"/>
                  </a:lnTo>
                  <a:cubicBezTo>
                    <a:pt x="3334" y="10206"/>
                    <a:pt x="3477" y="10397"/>
                    <a:pt x="3692" y="10421"/>
                  </a:cubicBezTo>
                  <a:lnTo>
                    <a:pt x="5656" y="10683"/>
                  </a:lnTo>
                  <a:cubicBezTo>
                    <a:pt x="5671" y="10684"/>
                    <a:pt x="5686" y="10685"/>
                    <a:pt x="5700" y="10685"/>
                  </a:cubicBezTo>
                  <a:cubicBezTo>
                    <a:pt x="5885" y="10685"/>
                    <a:pt x="6051" y="10549"/>
                    <a:pt x="6073" y="10361"/>
                  </a:cubicBezTo>
                  <a:lnTo>
                    <a:pt x="6537" y="6885"/>
                  </a:lnTo>
                  <a:lnTo>
                    <a:pt x="10026" y="7337"/>
                  </a:lnTo>
                  <a:cubicBezTo>
                    <a:pt x="10040" y="7339"/>
                    <a:pt x="10055" y="7340"/>
                    <a:pt x="10070" y="7340"/>
                  </a:cubicBezTo>
                  <a:cubicBezTo>
                    <a:pt x="10253" y="7340"/>
                    <a:pt x="10409" y="7203"/>
                    <a:pt x="10442" y="7016"/>
                  </a:cubicBezTo>
                  <a:lnTo>
                    <a:pt x="10704" y="5039"/>
                  </a:lnTo>
                  <a:cubicBezTo>
                    <a:pt x="10728" y="4837"/>
                    <a:pt x="10585" y="4646"/>
                    <a:pt x="10383" y="4622"/>
                  </a:cubicBezTo>
                  <a:lnTo>
                    <a:pt x="6894" y="4170"/>
                  </a:lnTo>
                  <a:lnTo>
                    <a:pt x="7359" y="681"/>
                  </a:lnTo>
                  <a:cubicBezTo>
                    <a:pt x="7382" y="479"/>
                    <a:pt x="7240" y="300"/>
                    <a:pt x="7037" y="265"/>
                  </a:cubicBezTo>
                  <a:lnTo>
                    <a:pt x="5061" y="3"/>
                  </a:lnTo>
                  <a:cubicBezTo>
                    <a:pt x="5046" y="1"/>
                    <a:pt x="5031" y="0"/>
                    <a:pt x="501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2145;p16">
              <a:extLst>
                <a:ext uri="{FF2B5EF4-FFF2-40B4-BE49-F238E27FC236}">
                  <a16:creationId xmlns:a16="http://schemas.microsoft.com/office/drawing/2014/main" id="{FBF0E89D-F9D3-4CAA-B8EA-8C6F69628C02}"/>
                </a:ext>
              </a:extLst>
            </p:cNvPr>
            <p:cNvSpPr/>
            <p:nvPr/>
          </p:nvSpPr>
          <p:spPr>
            <a:xfrm>
              <a:off x="7231805" y="4197223"/>
              <a:ext cx="349902" cy="436120"/>
            </a:xfrm>
            <a:custGeom>
              <a:avLst/>
              <a:gdLst/>
              <a:ahLst/>
              <a:cxnLst/>
              <a:rect l="l" t="t" r="r" b="b"/>
              <a:pathLst>
                <a:path w="10848" h="13521" extrusionOk="0">
                  <a:moveTo>
                    <a:pt x="4147" y="435"/>
                  </a:moveTo>
                  <a:cubicBezTo>
                    <a:pt x="4435" y="435"/>
                    <a:pt x="4718" y="608"/>
                    <a:pt x="4775" y="994"/>
                  </a:cubicBezTo>
                  <a:cubicBezTo>
                    <a:pt x="4799" y="1184"/>
                    <a:pt x="4751" y="1387"/>
                    <a:pt x="4620" y="1542"/>
                  </a:cubicBezTo>
                  <a:lnTo>
                    <a:pt x="3835" y="1684"/>
                  </a:lnTo>
                  <a:cubicBezTo>
                    <a:pt x="3656" y="1589"/>
                    <a:pt x="3537" y="1434"/>
                    <a:pt x="3501" y="1244"/>
                  </a:cubicBezTo>
                  <a:lnTo>
                    <a:pt x="3501" y="1232"/>
                  </a:lnTo>
                  <a:cubicBezTo>
                    <a:pt x="3386" y="732"/>
                    <a:pt x="3770" y="435"/>
                    <a:pt x="4147" y="435"/>
                  </a:cubicBezTo>
                  <a:close/>
                  <a:moveTo>
                    <a:pt x="7856" y="2746"/>
                  </a:moveTo>
                  <a:cubicBezTo>
                    <a:pt x="8113" y="2746"/>
                    <a:pt x="8341" y="2934"/>
                    <a:pt x="8383" y="3196"/>
                  </a:cubicBezTo>
                  <a:lnTo>
                    <a:pt x="9776" y="10757"/>
                  </a:lnTo>
                  <a:cubicBezTo>
                    <a:pt x="9823" y="11066"/>
                    <a:pt x="9633" y="11340"/>
                    <a:pt x="9323" y="11400"/>
                  </a:cubicBezTo>
                  <a:lnTo>
                    <a:pt x="3061" y="12543"/>
                  </a:lnTo>
                  <a:cubicBezTo>
                    <a:pt x="3030" y="12548"/>
                    <a:pt x="2999" y="12550"/>
                    <a:pt x="2969" y="12550"/>
                  </a:cubicBezTo>
                  <a:cubicBezTo>
                    <a:pt x="2707" y="12550"/>
                    <a:pt x="2472" y="12369"/>
                    <a:pt x="2430" y="12102"/>
                  </a:cubicBezTo>
                  <a:lnTo>
                    <a:pt x="1048" y="4530"/>
                  </a:lnTo>
                  <a:cubicBezTo>
                    <a:pt x="989" y="4232"/>
                    <a:pt x="1191" y="3947"/>
                    <a:pt x="1489" y="3899"/>
                  </a:cubicBezTo>
                  <a:lnTo>
                    <a:pt x="2239" y="3768"/>
                  </a:lnTo>
                  <a:cubicBezTo>
                    <a:pt x="2271" y="3968"/>
                    <a:pt x="2451" y="4121"/>
                    <a:pt x="2657" y="4121"/>
                  </a:cubicBezTo>
                  <a:cubicBezTo>
                    <a:pt x="2684" y="4121"/>
                    <a:pt x="2712" y="4119"/>
                    <a:pt x="2739" y="4113"/>
                  </a:cubicBezTo>
                  <a:lnTo>
                    <a:pt x="6656" y="3399"/>
                  </a:lnTo>
                  <a:cubicBezTo>
                    <a:pt x="6894" y="3351"/>
                    <a:pt x="7049" y="3125"/>
                    <a:pt x="7002" y="2887"/>
                  </a:cubicBezTo>
                  <a:lnTo>
                    <a:pt x="7752" y="2756"/>
                  </a:lnTo>
                  <a:cubicBezTo>
                    <a:pt x="7787" y="2749"/>
                    <a:pt x="7822" y="2746"/>
                    <a:pt x="7856" y="2746"/>
                  </a:cubicBezTo>
                  <a:close/>
                  <a:moveTo>
                    <a:pt x="4125" y="0"/>
                  </a:moveTo>
                  <a:cubicBezTo>
                    <a:pt x="4061" y="0"/>
                    <a:pt x="3996" y="6"/>
                    <a:pt x="3930" y="18"/>
                  </a:cubicBezTo>
                  <a:cubicBezTo>
                    <a:pt x="3334" y="125"/>
                    <a:pt x="2942" y="708"/>
                    <a:pt x="3061" y="1303"/>
                  </a:cubicBezTo>
                  <a:cubicBezTo>
                    <a:pt x="3096" y="1482"/>
                    <a:pt x="3168" y="1637"/>
                    <a:pt x="3275" y="1780"/>
                  </a:cubicBezTo>
                  <a:lnTo>
                    <a:pt x="2501" y="1923"/>
                  </a:lnTo>
                  <a:cubicBezTo>
                    <a:pt x="2191" y="1982"/>
                    <a:pt x="1977" y="2292"/>
                    <a:pt x="2037" y="2601"/>
                  </a:cubicBezTo>
                  <a:lnTo>
                    <a:pt x="2084" y="2887"/>
                  </a:lnTo>
                  <a:lnTo>
                    <a:pt x="798" y="3125"/>
                  </a:lnTo>
                  <a:cubicBezTo>
                    <a:pt x="310" y="3208"/>
                    <a:pt x="1" y="3673"/>
                    <a:pt x="84" y="4161"/>
                  </a:cubicBezTo>
                  <a:lnTo>
                    <a:pt x="1656" y="12793"/>
                  </a:lnTo>
                  <a:cubicBezTo>
                    <a:pt x="1730" y="13218"/>
                    <a:pt x="2118" y="13520"/>
                    <a:pt x="2540" y="13520"/>
                  </a:cubicBezTo>
                  <a:cubicBezTo>
                    <a:pt x="2590" y="13520"/>
                    <a:pt x="2641" y="13516"/>
                    <a:pt x="2692" y="13507"/>
                  </a:cubicBezTo>
                  <a:lnTo>
                    <a:pt x="10038" y="12162"/>
                  </a:lnTo>
                  <a:cubicBezTo>
                    <a:pt x="10526" y="12079"/>
                    <a:pt x="10847" y="11602"/>
                    <a:pt x="10752" y="11126"/>
                  </a:cubicBezTo>
                  <a:lnTo>
                    <a:pt x="9180" y="2494"/>
                  </a:lnTo>
                  <a:cubicBezTo>
                    <a:pt x="9096" y="2064"/>
                    <a:pt x="8726" y="1763"/>
                    <a:pt x="8305" y="1763"/>
                  </a:cubicBezTo>
                  <a:cubicBezTo>
                    <a:pt x="8248" y="1763"/>
                    <a:pt x="8191" y="1768"/>
                    <a:pt x="8133" y="1780"/>
                  </a:cubicBezTo>
                  <a:lnTo>
                    <a:pt x="6847" y="2018"/>
                  </a:lnTo>
                  <a:lnTo>
                    <a:pt x="6799" y="1732"/>
                  </a:lnTo>
                  <a:cubicBezTo>
                    <a:pt x="6745" y="1451"/>
                    <a:pt x="6496" y="1249"/>
                    <a:pt x="6210" y="1249"/>
                  </a:cubicBezTo>
                  <a:cubicBezTo>
                    <a:pt x="6181" y="1249"/>
                    <a:pt x="6151" y="1251"/>
                    <a:pt x="6121" y="1256"/>
                  </a:cubicBezTo>
                  <a:lnTo>
                    <a:pt x="5168" y="1434"/>
                  </a:lnTo>
                  <a:cubicBezTo>
                    <a:pt x="5228" y="1268"/>
                    <a:pt x="5239" y="1089"/>
                    <a:pt x="5204" y="910"/>
                  </a:cubicBezTo>
                  <a:cubicBezTo>
                    <a:pt x="5119" y="380"/>
                    <a:pt x="4655" y="0"/>
                    <a:pt x="4125"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2146;p16">
              <a:extLst>
                <a:ext uri="{FF2B5EF4-FFF2-40B4-BE49-F238E27FC236}">
                  <a16:creationId xmlns:a16="http://schemas.microsoft.com/office/drawing/2014/main" id="{05F73F8B-9BD7-496E-8270-00E50E932337}"/>
                </a:ext>
              </a:extLst>
            </p:cNvPr>
            <p:cNvSpPr/>
            <p:nvPr/>
          </p:nvSpPr>
          <p:spPr>
            <a:xfrm>
              <a:off x="7293638" y="4354466"/>
              <a:ext cx="60059" cy="49866"/>
            </a:xfrm>
            <a:custGeom>
              <a:avLst/>
              <a:gdLst/>
              <a:ahLst/>
              <a:cxnLst/>
              <a:rect l="l" t="t" r="r" b="b"/>
              <a:pathLst>
                <a:path w="1862" h="1546" extrusionOk="0">
                  <a:moveTo>
                    <a:pt x="1002" y="1"/>
                  </a:moveTo>
                  <a:cubicBezTo>
                    <a:pt x="959" y="1"/>
                    <a:pt x="914" y="5"/>
                    <a:pt x="870" y="12"/>
                  </a:cubicBezTo>
                  <a:cubicBezTo>
                    <a:pt x="191" y="131"/>
                    <a:pt x="1" y="1012"/>
                    <a:pt x="572" y="1405"/>
                  </a:cubicBezTo>
                  <a:cubicBezTo>
                    <a:pt x="710" y="1502"/>
                    <a:pt x="861" y="1545"/>
                    <a:pt x="1007" y="1545"/>
                  </a:cubicBezTo>
                  <a:cubicBezTo>
                    <a:pt x="1453" y="1545"/>
                    <a:pt x="1861" y="1142"/>
                    <a:pt x="1763" y="631"/>
                  </a:cubicBezTo>
                  <a:cubicBezTo>
                    <a:pt x="1699" y="259"/>
                    <a:pt x="1369"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2147;p16">
              <a:extLst>
                <a:ext uri="{FF2B5EF4-FFF2-40B4-BE49-F238E27FC236}">
                  <a16:creationId xmlns:a16="http://schemas.microsoft.com/office/drawing/2014/main" id="{2675DFFC-4775-417E-9973-B0E8194340DD}"/>
                </a:ext>
              </a:extLst>
            </p:cNvPr>
            <p:cNvSpPr/>
            <p:nvPr/>
          </p:nvSpPr>
          <p:spPr>
            <a:xfrm>
              <a:off x="7361954" y="4339823"/>
              <a:ext cx="124375" cy="43383"/>
            </a:xfrm>
            <a:custGeom>
              <a:avLst/>
              <a:gdLst/>
              <a:ahLst/>
              <a:cxnLst/>
              <a:rect l="l" t="t" r="r" b="b"/>
              <a:pathLst>
                <a:path w="3856" h="1345" extrusionOk="0">
                  <a:moveTo>
                    <a:pt x="3259" y="1"/>
                  </a:moveTo>
                  <a:cubicBezTo>
                    <a:pt x="3223" y="1"/>
                    <a:pt x="3185" y="5"/>
                    <a:pt x="3145" y="14"/>
                  </a:cubicBezTo>
                  <a:lnTo>
                    <a:pt x="3133" y="14"/>
                  </a:lnTo>
                  <a:lnTo>
                    <a:pt x="550" y="478"/>
                  </a:lnTo>
                  <a:cubicBezTo>
                    <a:pt x="0" y="579"/>
                    <a:pt x="116" y="1345"/>
                    <a:pt x="608" y="1345"/>
                  </a:cubicBezTo>
                  <a:cubicBezTo>
                    <a:pt x="639" y="1345"/>
                    <a:pt x="671" y="1342"/>
                    <a:pt x="704" y="1335"/>
                  </a:cubicBezTo>
                  <a:lnTo>
                    <a:pt x="3300" y="871"/>
                  </a:lnTo>
                  <a:cubicBezTo>
                    <a:pt x="3855" y="793"/>
                    <a:pt x="3758" y="1"/>
                    <a:pt x="3259"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2148;p16">
              <a:extLst>
                <a:ext uri="{FF2B5EF4-FFF2-40B4-BE49-F238E27FC236}">
                  <a16:creationId xmlns:a16="http://schemas.microsoft.com/office/drawing/2014/main" id="{FD6FD611-FF7A-4CC4-A846-D89C9D2F887E}"/>
                </a:ext>
              </a:extLst>
            </p:cNvPr>
            <p:cNvSpPr/>
            <p:nvPr/>
          </p:nvSpPr>
          <p:spPr>
            <a:xfrm>
              <a:off x="7306314" y="4423976"/>
              <a:ext cx="60059" cy="49866"/>
            </a:xfrm>
            <a:custGeom>
              <a:avLst/>
              <a:gdLst/>
              <a:ahLst/>
              <a:cxnLst/>
              <a:rect l="l" t="t" r="r" b="b"/>
              <a:pathLst>
                <a:path w="1862" h="1546" extrusionOk="0">
                  <a:moveTo>
                    <a:pt x="1002" y="1"/>
                  </a:moveTo>
                  <a:cubicBezTo>
                    <a:pt x="959" y="1"/>
                    <a:pt x="914" y="5"/>
                    <a:pt x="870" y="12"/>
                  </a:cubicBezTo>
                  <a:cubicBezTo>
                    <a:pt x="191" y="131"/>
                    <a:pt x="1" y="1012"/>
                    <a:pt x="560" y="1405"/>
                  </a:cubicBezTo>
                  <a:cubicBezTo>
                    <a:pt x="701" y="1502"/>
                    <a:pt x="854" y="1546"/>
                    <a:pt x="1002" y="1546"/>
                  </a:cubicBezTo>
                  <a:cubicBezTo>
                    <a:pt x="1453" y="1546"/>
                    <a:pt x="1861" y="1142"/>
                    <a:pt x="1763" y="631"/>
                  </a:cubicBezTo>
                  <a:cubicBezTo>
                    <a:pt x="1699" y="259"/>
                    <a:pt x="1369"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2149;p16">
              <a:extLst>
                <a:ext uri="{FF2B5EF4-FFF2-40B4-BE49-F238E27FC236}">
                  <a16:creationId xmlns:a16="http://schemas.microsoft.com/office/drawing/2014/main" id="{42FFDD49-BC7E-4AB9-9FF7-1F264F13C922}"/>
                </a:ext>
              </a:extLst>
            </p:cNvPr>
            <p:cNvSpPr/>
            <p:nvPr/>
          </p:nvSpPr>
          <p:spPr>
            <a:xfrm>
              <a:off x="7375824" y="4409300"/>
              <a:ext cx="121279" cy="43544"/>
            </a:xfrm>
            <a:custGeom>
              <a:avLst/>
              <a:gdLst/>
              <a:ahLst/>
              <a:cxnLst/>
              <a:rect l="l" t="t" r="r" b="b"/>
              <a:pathLst>
                <a:path w="3760" h="1350" extrusionOk="0">
                  <a:moveTo>
                    <a:pt x="3144" y="1"/>
                  </a:moveTo>
                  <a:cubicBezTo>
                    <a:pt x="3128" y="1"/>
                    <a:pt x="3112" y="1"/>
                    <a:pt x="3096" y="3"/>
                  </a:cubicBezTo>
                  <a:lnTo>
                    <a:pt x="501" y="467"/>
                  </a:lnTo>
                  <a:cubicBezTo>
                    <a:pt x="0" y="618"/>
                    <a:pt x="125" y="1349"/>
                    <a:pt x="631" y="1349"/>
                  </a:cubicBezTo>
                  <a:cubicBezTo>
                    <a:pt x="643" y="1349"/>
                    <a:pt x="655" y="1349"/>
                    <a:pt x="667" y="1348"/>
                  </a:cubicBezTo>
                  <a:lnTo>
                    <a:pt x="3263" y="872"/>
                  </a:lnTo>
                  <a:cubicBezTo>
                    <a:pt x="3759" y="722"/>
                    <a:pt x="3640" y="1"/>
                    <a:pt x="314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2150;p16">
              <a:extLst>
                <a:ext uri="{FF2B5EF4-FFF2-40B4-BE49-F238E27FC236}">
                  <a16:creationId xmlns:a16="http://schemas.microsoft.com/office/drawing/2014/main" id="{4063C02B-9851-4B4F-992D-585A38AD3DB9}"/>
                </a:ext>
              </a:extLst>
            </p:cNvPr>
            <p:cNvSpPr/>
            <p:nvPr/>
          </p:nvSpPr>
          <p:spPr>
            <a:xfrm>
              <a:off x="7319765" y="4498130"/>
              <a:ext cx="60123" cy="50221"/>
            </a:xfrm>
            <a:custGeom>
              <a:avLst/>
              <a:gdLst/>
              <a:ahLst/>
              <a:cxnLst/>
              <a:rect l="l" t="t" r="r" b="b"/>
              <a:pathLst>
                <a:path w="1864" h="1557" extrusionOk="0">
                  <a:moveTo>
                    <a:pt x="1009" y="0"/>
                  </a:moveTo>
                  <a:cubicBezTo>
                    <a:pt x="967" y="0"/>
                    <a:pt x="924" y="4"/>
                    <a:pt x="881" y="11"/>
                  </a:cubicBezTo>
                  <a:cubicBezTo>
                    <a:pt x="203" y="130"/>
                    <a:pt x="0" y="1011"/>
                    <a:pt x="572" y="1416"/>
                  </a:cubicBezTo>
                  <a:cubicBezTo>
                    <a:pt x="710" y="1513"/>
                    <a:pt x="860" y="1556"/>
                    <a:pt x="1007" y="1556"/>
                  </a:cubicBezTo>
                  <a:cubicBezTo>
                    <a:pt x="1454" y="1556"/>
                    <a:pt x="1864" y="1153"/>
                    <a:pt x="1774" y="642"/>
                  </a:cubicBezTo>
                  <a:cubicBezTo>
                    <a:pt x="1700" y="268"/>
                    <a:pt x="1376" y="0"/>
                    <a:pt x="1009"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151;p16">
              <a:extLst>
                <a:ext uri="{FF2B5EF4-FFF2-40B4-BE49-F238E27FC236}">
                  <a16:creationId xmlns:a16="http://schemas.microsoft.com/office/drawing/2014/main" id="{AA72F2C4-B693-4986-864E-C0C270BD0DA9}"/>
                </a:ext>
              </a:extLst>
            </p:cNvPr>
            <p:cNvSpPr/>
            <p:nvPr/>
          </p:nvSpPr>
          <p:spPr>
            <a:xfrm>
              <a:off x="7388855" y="4483390"/>
              <a:ext cx="122343" cy="43673"/>
            </a:xfrm>
            <a:custGeom>
              <a:avLst/>
              <a:gdLst/>
              <a:ahLst/>
              <a:cxnLst/>
              <a:rect l="l" t="t" r="r" b="b"/>
              <a:pathLst>
                <a:path w="3793" h="1354" extrusionOk="0">
                  <a:moveTo>
                    <a:pt x="3178" y="1"/>
                  </a:moveTo>
                  <a:cubicBezTo>
                    <a:pt x="3160" y="1"/>
                    <a:pt x="3140" y="2"/>
                    <a:pt x="3121" y="4"/>
                  </a:cubicBezTo>
                  <a:lnTo>
                    <a:pt x="525" y="480"/>
                  </a:lnTo>
                  <a:cubicBezTo>
                    <a:pt x="1" y="605"/>
                    <a:pt x="121" y="1354"/>
                    <a:pt x="613" y="1354"/>
                  </a:cubicBezTo>
                  <a:cubicBezTo>
                    <a:pt x="635" y="1354"/>
                    <a:pt x="657" y="1352"/>
                    <a:pt x="680" y="1349"/>
                  </a:cubicBezTo>
                  <a:lnTo>
                    <a:pt x="3276" y="885"/>
                  </a:lnTo>
                  <a:cubicBezTo>
                    <a:pt x="3792" y="747"/>
                    <a:pt x="3678" y="1"/>
                    <a:pt x="317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52;p16">
              <a:extLst>
                <a:ext uri="{FF2B5EF4-FFF2-40B4-BE49-F238E27FC236}">
                  <a16:creationId xmlns:a16="http://schemas.microsoft.com/office/drawing/2014/main" id="{8603B38E-E174-4A02-891E-9FAB207ADBBC}"/>
                </a:ext>
              </a:extLst>
            </p:cNvPr>
            <p:cNvSpPr/>
            <p:nvPr/>
          </p:nvSpPr>
          <p:spPr>
            <a:xfrm>
              <a:off x="7262544" y="4806843"/>
              <a:ext cx="250428" cy="224624"/>
            </a:xfrm>
            <a:custGeom>
              <a:avLst/>
              <a:gdLst/>
              <a:ahLst/>
              <a:cxnLst/>
              <a:rect l="l" t="t" r="r" b="b"/>
              <a:pathLst>
                <a:path w="7764" h="6964" extrusionOk="0">
                  <a:moveTo>
                    <a:pt x="3934" y="1"/>
                  </a:moveTo>
                  <a:cubicBezTo>
                    <a:pt x="2900" y="1"/>
                    <a:pt x="1883" y="470"/>
                    <a:pt x="1215" y="1346"/>
                  </a:cubicBezTo>
                  <a:lnTo>
                    <a:pt x="6953" y="4978"/>
                  </a:lnTo>
                  <a:cubicBezTo>
                    <a:pt x="7763" y="3406"/>
                    <a:pt x="7251" y="1465"/>
                    <a:pt x="5751" y="525"/>
                  </a:cubicBezTo>
                  <a:cubicBezTo>
                    <a:pt x="5187" y="171"/>
                    <a:pt x="4557" y="1"/>
                    <a:pt x="3934" y="1"/>
                  </a:cubicBezTo>
                  <a:close/>
                  <a:moveTo>
                    <a:pt x="810" y="1989"/>
                  </a:moveTo>
                  <a:lnTo>
                    <a:pt x="810" y="1989"/>
                  </a:lnTo>
                  <a:cubicBezTo>
                    <a:pt x="0" y="3561"/>
                    <a:pt x="524" y="5490"/>
                    <a:pt x="2012" y="6430"/>
                  </a:cubicBezTo>
                  <a:cubicBezTo>
                    <a:pt x="2579" y="6790"/>
                    <a:pt x="3213" y="6963"/>
                    <a:pt x="3839" y="6963"/>
                  </a:cubicBezTo>
                  <a:cubicBezTo>
                    <a:pt x="4870" y="6963"/>
                    <a:pt x="5882" y="6495"/>
                    <a:pt x="6549" y="5621"/>
                  </a:cubicBezTo>
                  <a:lnTo>
                    <a:pt x="810" y="1989"/>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153;p16">
              <a:extLst>
                <a:ext uri="{FF2B5EF4-FFF2-40B4-BE49-F238E27FC236}">
                  <a16:creationId xmlns:a16="http://schemas.microsoft.com/office/drawing/2014/main" id="{D4BFE6B3-A555-4832-81DA-C15219AB2841}"/>
                </a:ext>
              </a:extLst>
            </p:cNvPr>
            <p:cNvSpPr/>
            <p:nvPr/>
          </p:nvSpPr>
          <p:spPr>
            <a:xfrm>
              <a:off x="7731822" y="4325276"/>
              <a:ext cx="195885" cy="181918"/>
            </a:xfrm>
            <a:custGeom>
              <a:avLst/>
              <a:gdLst/>
              <a:ahLst/>
              <a:cxnLst/>
              <a:rect l="l" t="t" r="r" b="b"/>
              <a:pathLst>
                <a:path w="6073" h="5640" extrusionOk="0">
                  <a:moveTo>
                    <a:pt x="3596" y="0"/>
                  </a:moveTo>
                  <a:lnTo>
                    <a:pt x="1203" y="1632"/>
                  </a:lnTo>
                  <a:cubicBezTo>
                    <a:pt x="251" y="2286"/>
                    <a:pt x="1" y="3596"/>
                    <a:pt x="655" y="4560"/>
                  </a:cubicBezTo>
                  <a:lnTo>
                    <a:pt x="763" y="4715"/>
                  </a:lnTo>
                  <a:cubicBezTo>
                    <a:pt x="1171" y="5316"/>
                    <a:pt x="1833" y="5640"/>
                    <a:pt x="2508" y="5640"/>
                  </a:cubicBezTo>
                  <a:cubicBezTo>
                    <a:pt x="2916" y="5640"/>
                    <a:pt x="3328" y="5522"/>
                    <a:pt x="3692" y="5275"/>
                  </a:cubicBezTo>
                  <a:lnTo>
                    <a:pt x="6073" y="3644"/>
                  </a:lnTo>
                  <a:lnTo>
                    <a:pt x="3596"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154;p16">
              <a:extLst>
                <a:ext uri="{FF2B5EF4-FFF2-40B4-BE49-F238E27FC236}">
                  <a16:creationId xmlns:a16="http://schemas.microsoft.com/office/drawing/2014/main" id="{DD3128A8-55F7-4530-BC45-6C144A851A37}"/>
                </a:ext>
              </a:extLst>
            </p:cNvPr>
            <p:cNvSpPr/>
            <p:nvPr/>
          </p:nvSpPr>
          <p:spPr>
            <a:xfrm>
              <a:off x="7864326" y="4249734"/>
              <a:ext cx="195885" cy="181950"/>
            </a:xfrm>
            <a:custGeom>
              <a:avLst/>
              <a:gdLst/>
              <a:ahLst/>
              <a:cxnLst/>
              <a:rect l="l" t="t" r="r" b="b"/>
              <a:pathLst>
                <a:path w="6073" h="5641" extrusionOk="0">
                  <a:moveTo>
                    <a:pt x="3568" y="1"/>
                  </a:moveTo>
                  <a:cubicBezTo>
                    <a:pt x="3162" y="1"/>
                    <a:pt x="2752" y="119"/>
                    <a:pt x="2393" y="366"/>
                  </a:cubicBezTo>
                  <a:lnTo>
                    <a:pt x="0" y="1997"/>
                  </a:lnTo>
                  <a:lnTo>
                    <a:pt x="2477" y="5640"/>
                  </a:lnTo>
                  <a:lnTo>
                    <a:pt x="4870" y="4009"/>
                  </a:lnTo>
                  <a:cubicBezTo>
                    <a:pt x="5822" y="3354"/>
                    <a:pt x="6072" y="2045"/>
                    <a:pt x="5430" y="1092"/>
                  </a:cubicBezTo>
                  <a:lnTo>
                    <a:pt x="5310" y="926"/>
                  </a:lnTo>
                  <a:cubicBezTo>
                    <a:pt x="4902" y="325"/>
                    <a:pt x="4240" y="1"/>
                    <a:pt x="356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155;p16">
              <a:extLst>
                <a:ext uri="{FF2B5EF4-FFF2-40B4-BE49-F238E27FC236}">
                  <a16:creationId xmlns:a16="http://schemas.microsoft.com/office/drawing/2014/main" id="{6097827F-1A8E-4EF2-A4DD-2314D7D0519D}"/>
                </a:ext>
              </a:extLst>
            </p:cNvPr>
            <p:cNvSpPr/>
            <p:nvPr/>
          </p:nvSpPr>
          <p:spPr>
            <a:xfrm>
              <a:off x="7674215" y="4700692"/>
              <a:ext cx="346064" cy="344387"/>
            </a:xfrm>
            <a:custGeom>
              <a:avLst/>
              <a:gdLst/>
              <a:ahLst/>
              <a:cxnLst/>
              <a:rect l="l" t="t" r="r" b="b"/>
              <a:pathLst>
                <a:path w="10729" h="10677" extrusionOk="0">
                  <a:moveTo>
                    <a:pt x="4999" y="0"/>
                  </a:moveTo>
                  <a:cubicBezTo>
                    <a:pt x="4821" y="0"/>
                    <a:pt x="4665" y="135"/>
                    <a:pt x="4644" y="327"/>
                  </a:cubicBezTo>
                  <a:lnTo>
                    <a:pt x="4180" y="3804"/>
                  </a:lnTo>
                  <a:lnTo>
                    <a:pt x="703" y="3339"/>
                  </a:lnTo>
                  <a:cubicBezTo>
                    <a:pt x="688" y="3338"/>
                    <a:pt x="674" y="3337"/>
                    <a:pt x="659" y="3337"/>
                  </a:cubicBezTo>
                  <a:cubicBezTo>
                    <a:pt x="474" y="3337"/>
                    <a:pt x="309" y="3473"/>
                    <a:pt x="286" y="3661"/>
                  </a:cubicBezTo>
                  <a:lnTo>
                    <a:pt x="25" y="5637"/>
                  </a:lnTo>
                  <a:cubicBezTo>
                    <a:pt x="1" y="5840"/>
                    <a:pt x="144" y="6030"/>
                    <a:pt x="346" y="6054"/>
                  </a:cubicBezTo>
                  <a:lnTo>
                    <a:pt x="3823" y="6518"/>
                  </a:lnTo>
                  <a:lnTo>
                    <a:pt x="3370" y="9995"/>
                  </a:lnTo>
                  <a:cubicBezTo>
                    <a:pt x="3334" y="10197"/>
                    <a:pt x="3477" y="10388"/>
                    <a:pt x="3692" y="10412"/>
                  </a:cubicBezTo>
                  <a:lnTo>
                    <a:pt x="5656" y="10674"/>
                  </a:lnTo>
                  <a:cubicBezTo>
                    <a:pt x="5671" y="10675"/>
                    <a:pt x="5686" y="10676"/>
                    <a:pt x="5700" y="10676"/>
                  </a:cubicBezTo>
                  <a:cubicBezTo>
                    <a:pt x="5886" y="10676"/>
                    <a:pt x="6051" y="10540"/>
                    <a:pt x="6073" y="10352"/>
                  </a:cubicBezTo>
                  <a:lnTo>
                    <a:pt x="6537" y="6876"/>
                  </a:lnTo>
                  <a:lnTo>
                    <a:pt x="10014" y="7328"/>
                  </a:lnTo>
                  <a:cubicBezTo>
                    <a:pt x="10034" y="7331"/>
                    <a:pt x="10053" y="7333"/>
                    <a:pt x="10072" y="7333"/>
                  </a:cubicBezTo>
                  <a:cubicBezTo>
                    <a:pt x="10252" y="7333"/>
                    <a:pt x="10409" y="7189"/>
                    <a:pt x="10431" y="7007"/>
                  </a:cubicBezTo>
                  <a:lnTo>
                    <a:pt x="10693" y="5042"/>
                  </a:lnTo>
                  <a:cubicBezTo>
                    <a:pt x="10728" y="4828"/>
                    <a:pt x="10573" y="4649"/>
                    <a:pt x="10371" y="4613"/>
                  </a:cubicBezTo>
                  <a:lnTo>
                    <a:pt x="6894" y="4161"/>
                  </a:lnTo>
                  <a:lnTo>
                    <a:pt x="7359" y="684"/>
                  </a:lnTo>
                  <a:cubicBezTo>
                    <a:pt x="7383" y="470"/>
                    <a:pt x="7240" y="291"/>
                    <a:pt x="7037" y="256"/>
                  </a:cubicBezTo>
                  <a:lnTo>
                    <a:pt x="5061" y="6"/>
                  </a:lnTo>
                  <a:cubicBezTo>
                    <a:pt x="5040" y="2"/>
                    <a:pt x="5019" y="0"/>
                    <a:pt x="4999"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156;p16">
              <a:extLst>
                <a:ext uri="{FF2B5EF4-FFF2-40B4-BE49-F238E27FC236}">
                  <a16:creationId xmlns:a16="http://schemas.microsoft.com/office/drawing/2014/main" id="{D625F648-F2B9-40D3-AC43-0DAE1A9D84E1}"/>
                </a:ext>
              </a:extLst>
            </p:cNvPr>
            <p:cNvSpPr/>
            <p:nvPr/>
          </p:nvSpPr>
          <p:spPr>
            <a:xfrm>
              <a:off x="6206806" y="4197965"/>
              <a:ext cx="349902" cy="435378"/>
            </a:xfrm>
            <a:custGeom>
              <a:avLst/>
              <a:gdLst/>
              <a:ahLst/>
              <a:cxnLst/>
              <a:rect l="l" t="t" r="r" b="b"/>
              <a:pathLst>
                <a:path w="10848" h="13498" extrusionOk="0">
                  <a:moveTo>
                    <a:pt x="4157" y="412"/>
                  </a:moveTo>
                  <a:cubicBezTo>
                    <a:pt x="4443" y="412"/>
                    <a:pt x="4724" y="585"/>
                    <a:pt x="4775" y="971"/>
                  </a:cubicBezTo>
                  <a:cubicBezTo>
                    <a:pt x="4811" y="1161"/>
                    <a:pt x="4763" y="1364"/>
                    <a:pt x="4632" y="1519"/>
                  </a:cubicBezTo>
                  <a:lnTo>
                    <a:pt x="3835" y="1661"/>
                  </a:lnTo>
                  <a:cubicBezTo>
                    <a:pt x="3668" y="1566"/>
                    <a:pt x="3549" y="1411"/>
                    <a:pt x="3513" y="1221"/>
                  </a:cubicBezTo>
                  <a:lnTo>
                    <a:pt x="3513" y="1209"/>
                  </a:lnTo>
                  <a:cubicBezTo>
                    <a:pt x="3398" y="709"/>
                    <a:pt x="3782" y="412"/>
                    <a:pt x="4157" y="412"/>
                  </a:cubicBezTo>
                  <a:close/>
                  <a:moveTo>
                    <a:pt x="7856" y="2723"/>
                  </a:moveTo>
                  <a:cubicBezTo>
                    <a:pt x="8114" y="2723"/>
                    <a:pt x="8342" y="2911"/>
                    <a:pt x="8395" y="3173"/>
                  </a:cubicBezTo>
                  <a:lnTo>
                    <a:pt x="9788" y="10734"/>
                  </a:lnTo>
                  <a:cubicBezTo>
                    <a:pt x="9835" y="11043"/>
                    <a:pt x="9633" y="11329"/>
                    <a:pt x="9335" y="11377"/>
                  </a:cubicBezTo>
                  <a:lnTo>
                    <a:pt x="3073" y="12520"/>
                  </a:lnTo>
                  <a:cubicBezTo>
                    <a:pt x="3042" y="12525"/>
                    <a:pt x="3012" y="12527"/>
                    <a:pt x="2981" y="12527"/>
                  </a:cubicBezTo>
                  <a:cubicBezTo>
                    <a:pt x="2719" y="12527"/>
                    <a:pt x="2484" y="12346"/>
                    <a:pt x="2442" y="12079"/>
                  </a:cubicBezTo>
                  <a:lnTo>
                    <a:pt x="1061" y="4507"/>
                  </a:lnTo>
                  <a:cubicBezTo>
                    <a:pt x="1001" y="4209"/>
                    <a:pt x="1203" y="3924"/>
                    <a:pt x="1501" y="3876"/>
                  </a:cubicBezTo>
                  <a:lnTo>
                    <a:pt x="2251" y="3745"/>
                  </a:lnTo>
                  <a:cubicBezTo>
                    <a:pt x="2283" y="3945"/>
                    <a:pt x="2463" y="4098"/>
                    <a:pt x="2669" y="4098"/>
                  </a:cubicBezTo>
                  <a:cubicBezTo>
                    <a:pt x="2696" y="4098"/>
                    <a:pt x="2724" y="4096"/>
                    <a:pt x="2751" y="4090"/>
                  </a:cubicBezTo>
                  <a:lnTo>
                    <a:pt x="6668" y="3376"/>
                  </a:lnTo>
                  <a:cubicBezTo>
                    <a:pt x="6895" y="3328"/>
                    <a:pt x="7061" y="3102"/>
                    <a:pt x="7014" y="2864"/>
                  </a:cubicBezTo>
                  <a:lnTo>
                    <a:pt x="7752" y="2733"/>
                  </a:lnTo>
                  <a:cubicBezTo>
                    <a:pt x="7787" y="2726"/>
                    <a:pt x="7822" y="2723"/>
                    <a:pt x="7856" y="2723"/>
                  </a:cubicBezTo>
                  <a:close/>
                  <a:moveTo>
                    <a:pt x="4147" y="1"/>
                  </a:moveTo>
                  <a:cubicBezTo>
                    <a:pt x="4083" y="1"/>
                    <a:pt x="4019" y="6"/>
                    <a:pt x="3954" y="18"/>
                  </a:cubicBezTo>
                  <a:cubicBezTo>
                    <a:pt x="3358" y="125"/>
                    <a:pt x="2966" y="697"/>
                    <a:pt x="3073" y="1280"/>
                  </a:cubicBezTo>
                  <a:cubicBezTo>
                    <a:pt x="3108" y="1459"/>
                    <a:pt x="3180" y="1614"/>
                    <a:pt x="3287" y="1757"/>
                  </a:cubicBezTo>
                  <a:lnTo>
                    <a:pt x="2513" y="1900"/>
                  </a:lnTo>
                  <a:cubicBezTo>
                    <a:pt x="2192" y="1959"/>
                    <a:pt x="1989" y="2269"/>
                    <a:pt x="2037" y="2578"/>
                  </a:cubicBezTo>
                  <a:lnTo>
                    <a:pt x="2096" y="2864"/>
                  </a:lnTo>
                  <a:lnTo>
                    <a:pt x="811" y="3102"/>
                  </a:lnTo>
                  <a:cubicBezTo>
                    <a:pt x="322" y="3185"/>
                    <a:pt x="1" y="3650"/>
                    <a:pt x="96" y="4138"/>
                  </a:cubicBezTo>
                  <a:lnTo>
                    <a:pt x="1668" y="12770"/>
                  </a:lnTo>
                  <a:cubicBezTo>
                    <a:pt x="1742" y="13195"/>
                    <a:pt x="2121" y="13497"/>
                    <a:pt x="2549" y="13497"/>
                  </a:cubicBezTo>
                  <a:cubicBezTo>
                    <a:pt x="2600" y="13497"/>
                    <a:pt x="2652" y="13493"/>
                    <a:pt x="2704" y="13484"/>
                  </a:cubicBezTo>
                  <a:lnTo>
                    <a:pt x="10038" y="12139"/>
                  </a:lnTo>
                  <a:cubicBezTo>
                    <a:pt x="10526" y="12056"/>
                    <a:pt x="10848" y="11579"/>
                    <a:pt x="10752" y="11103"/>
                  </a:cubicBezTo>
                  <a:lnTo>
                    <a:pt x="9181" y="2471"/>
                  </a:lnTo>
                  <a:cubicBezTo>
                    <a:pt x="9097" y="2041"/>
                    <a:pt x="8726" y="1740"/>
                    <a:pt x="8313" y="1740"/>
                  </a:cubicBezTo>
                  <a:cubicBezTo>
                    <a:pt x="8257" y="1740"/>
                    <a:pt x="8201" y="1745"/>
                    <a:pt x="8145" y="1757"/>
                  </a:cubicBezTo>
                  <a:lnTo>
                    <a:pt x="6859" y="1995"/>
                  </a:lnTo>
                  <a:lnTo>
                    <a:pt x="6811" y="1709"/>
                  </a:lnTo>
                  <a:cubicBezTo>
                    <a:pt x="6757" y="1428"/>
                    <a:pt x="6498" y="1226"/>
                    <a:pt x="6219" y="1226"/>
                  </a:cubicBezTo>
                  <a:cubicBezTo>
                    <a:pt x="6191" y="1226"/>
                    <a:pt x="6162" y="1228"/>
                    <a:pt x="6133" y="1233"/>
                  </a:cubicBezTo>
                  <a:lnTo>
                    <a:pt x="5180" y="1411"/>
                  </a:lnTo>
                  <a:cubicBezTo>
                    <a:pt x="5240" y="1245"/>
                    <a:pt x="5240" y="1066"/>
                    <a:pt x="5216" y="887"/>
                  </a:cubicBezTo>
                  <a:cubicBezTo>
                    <a:pt x="5121" y="369"/>
                    <a:pt x="4658" y="1"/>
                    <a:pt x="4147"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157;p16">
              <a:extLst>
                <a:ext uri="{FF2B5EF4-FFF2-40B4-BE49-F238E27FC236}">
                  <a16:creationId xmlns:a16="http://schemas.microsoft.com/office/drawing/2014/main" id="{D5C27582-8675-4252-BA43-7707E1E78BE7}"/>
                </a:ext>
              </a:extLst>
            </p:cNvPr>
            <p:cNvSpPr/>
            <p:nvPr/>
          </p:nvSpPr>
          <p:spPr>
            <a:xfrm>
              <a:off x="6269026" y="4354466"/>
              <a:ext cx="60059" cy="49866"/>
            </a:xfrm>
            <a:custGeom>
              <a:avLst/>
              <a:gdLst/>
              <a:ahLst/>
              <a:cxnLst/>
              <a:rect l="l" t="t" r="r" b="b"/>
              <a:pathLst>
                <a:path w="1862" h="1546" extrusionOk="0">
                  <a:moveTo>
                    <a:pt x="1003" y="1"/>
                  </a:moveTo>
                  <a:cubicBezTo>
                    <a:pt x="959" y="1"/>
                    <a:pt x="914" y="5"/>
                    <a:pt x="870" y="12"/>
                  </a:cubicBezTo>
                  <a:cubicBezTo>
                    <a:pt x="191" y="131"/>
                    <a:pt x="1" y="1012"/>
                    <a:pt x="560" y="1405"/>
                  </a:cubicBezTo>
                  <a:cubicBezTo>
                    <a:pt x="701" y="1502"/>
                    <a:pt x="854" y="1545"/>
                    <a:pt x="1002" y="1545"/>
                  </a:cubicBezTo>
                  <a:cubicBezTo>
                    <a:pt x="1454" y="1545"/>
                    <a:pt x="1861" y="1142"/>
                    <a:pt x="1763" y="631"/>
                  </a:cubicBezTo>
                  <a:cubicBezTo>
                    <a:pt x="1699" y="259"/>
                    <a:pt x="1369" y="1"/>
                    <a:pt x="1003"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158;p16">
              <a:extLst>
                <a:ext uri="{FF2B5EF4-FFF2-40B4-BE49-F238E27FC236}">
                  <a16:creationId xmlns:a16="http://schemas.microsoft.com/office/drawing/2014/main" id="{DCD89EB5-C08C-4644-B1B9-835E3101C2A9}"/>
                </a:ext>
              </a:extLst>
            </p:cNvPr>
            <p:cNvSpPr/>
            <p:nvPr/>
          </p:nvSpPr>
          <p:spPr>
            <a:xfrm>
              <a:off x="6337310" y="4339823"/>
              <a:ext cx="124020" cy="43383"/>
            </a:xfrm>
            <a:custGeom>
              <a:avLst/>
              <a:gdLst/>
              <a:ahLst/>
              <a:cxnLst/>
              <a:rect l="l" t="t" r="r" b="b"/>
              <a:pathLst>
                <a:path w="3845" h="1345" extrusionOk="0">
                  <a:moveTo>
                    <a:pt x="3258" y="1"/>
                  </a:moveTo>
                  <a:cubicBezTo>
                    <a:pt x="3223" y="1"/>
                    <a:pt x="3186" y="5"/>
                    <a:pt x="3146" y="14"/>
                  </a:cubicBezTo>
                  <a:lnTo>
                    <a:pt x="3134" y="14"/>
                  </a:lnTo>
                  <a:lnTo>
                    <a:pt x="539" y="478"/>
                  </a:lnTo>
                  <a:cubicBezTo>
                    <a:pt x="1" y="579"/>
                    <a:pt x="106" y="1345"/>
                    <a:pt x="597" y="1345"/>
                  </a:cubicBezTo>
                  <a:cubicBezTo>
                    <a:pt x="628" y="1345"/>
                    <a:pt x="660" y="1342"/>
                    <a:pt x="694" y="1335"/>
                  </a:cubicBezTo>
                  <a:lnTo>
                    <a:pt x="3289" y="871"/>
                  </a:lnTo>
                  <a:cubicBezTo>
                    <a:pt x="3844" y="793"/>
                    <a:pt x="3747" y="1"/>
                    <a:pt x="325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159;p16">
              <a:extLst>
                <a:ext uri="{FF2B5EF4-FFF2-40B4-BE49-F238E27FC236}">
                  <a16:creationId xmlns:a16="http://schemas.microsoft.com/office/drawing/2014/main" id="{438BBA1E-EBDB-4337-ACBB-55C34A5B9368}"/>
                </a:ext>
              </a:extLst>
            </p:cNvPr>
            <p:cNvSpPr/>
            <p:nvPr/>
          </p:nvSpPr>
          <p:spPr>
            <a:xfrm>
              <a:off x="6281702" y="4423976"/>
              <a:ext cx="59769" cy="49866"/>
            </a:xfrm>
            <a:custGeom>
              <a:avLst/>
              <a:gdLst/>
              <a:ahLst/>
              <a:cxnLst/>
              <a:rect l="l" t="t" r="r" b="b"/>
              <a:pathLst>
                <a:path w="1853" h="1546" extrusionOk="0">
                  <a:moveTo>
                    <a:pt x="1002" y="1"/>
                  </a:moveTo>
                  <a:cubicBezTo>
                    <a:pt x="959" y="1"/>
                    <a:pt x="914" y="5"/>
                    <a:pt x="870" y="12"/>
                  </a:cubicBezTo>
                  <a:cubicBezTo>
                    <a:pt x="191" y="131"/>
                    <a:pt x="1" y="1012"/>
                    <a:pt x="560" y="1405"/>
                  </a:cubicBezTo>
                  <a:cubicBezTo>
                    <a:pt x="701" y="1502"/>
                    <a:pt x="853" y="1546"/>
                    <a:pt x="1000" y="1546"/>
                  </a:cubicBezTo>
                  <a:cubicBezTo>
                    <a:pt x="1449" y="1546"/>
                    <a:pt x="1852" y="1142"/>
                    <a:pt x="1763" y="631"/>
                  </a:cubicBezTo>
                  <a:cubicBezTo>
                    <a:pt x="1699" y="259"/>
                    <a:pt x="1369"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160;p16">
              <a:extLst>
                <a:ext uri="{FF2B5EF4-FFF2-40B4-BE49-F238E27FC236}">
                  <a16:creationId xmlns:a16="http://schemas.microsoft.com/office/drawing/2014/main" id="{03CA0B8F-7C41-409D-B86C-0F06FCDEE539}"/>
                </a:ext>
              </a:extLst>
            </p:cNvPr>
            <p:cNvSpPr/>
            <p:nvPr/>
          </p:nvSpPr>
          <p:spPr>
            <a:xfrm>
              <a:off x="6351212" y="4409300"/>
              <a:ext cx="120892" cy="43544"/>
            </a:xfrm>
            <a:custGeom>
              <a:avLst/>
              <a:gdLst/>
              <a:ahLst/>
              <a:cxnLst/>
              <a:rect l="l" t="t" r="r" b="b"/>
              <a:pathLst>
                <a:path w="3748" h="1350" extrusionOk="0">
                  <a:moveTo>
                    <a:pt x="3144" y="1"/>
                  </a:moveTo>
                  <a:cubicBezTo>
                    <a:pt x="3128" y="1"/>
                    <a:pt x="3112" y="1"/>
                    <a:pt x="3096" y="3"/>
                  </a:cubicBezTo>
                  <a:lnTo>
                    <a:pt x="501" y="467"/>
                  </a:lnTo>
                  <a:cubicBezTo>
                    <a:pt x="0" y="618"/>
                    <a:pt x="125" y="1349"/>
                    <a:pt x="620" y="1349"/>
                  </a:cubicBezTo>
                  <a:cubicBezTo>
                    <a:pt x="632" y="1349"/>
                    <a:pt x="644" y="1349"/>
                    <a:pt x="656" y="1348"/>
                  </a:cubicBezTo>
                  <a:lnTo>
                    <a:pt x="3251" y="872"/>
                  </a:lnTo>
                  <a:cubicBezTo>
                    <a:pt x="3748" y="722"/>
                    <a:pt x="3639" y="1"/>
                    <a:pt x="314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161;p16">
              <a:extLst>
                <a:ext uri="{FF2B5EF4-FFF2-40B4-BE49-F238E27FC236}">
                  <a16:creationId xmlns:a16="http://schemas.microsoft.com/office/drawing/2014/main" id="{4A0C53AE-2F55-4AAA-9A5A-7F923B6AC0A0}"/>
                </a:ext>
              </a:extLst>
            </p:cNvPr>
            <p:cNvSpPr/>
            <p:nvPr/>
          </p:nvSpPr>
          <p:spPr>
            <a:xfrm>
              <a:off x="6295152" y="4498130"/>
              <a:ext cx="60156" cy="50221"/>
            </a:xfrm>
            <a:custGeom>
              <a:avLst/>
              <a:gdLst/>
              <a:ahLst/>
              <a:cxnLst/>
              <a:rect l="l" t="t" r="r" b="b"/>
              <a:pathLst>
                <a:path w="1865" h="1557" extrusionOk="0">
                  <a:moveTo>
                    <a:pt x="1010" y="0"/>
                  </a:moveTo>
                  <a:cubicBezTo>
                    <a:pt x="967" y="0"/>
                    <a:pt x="924" y="4"/>
                    <a:pt x="881" y="11"/>
                  </a:cubicBezTo>
                  <a:cubicBezTo>
                    <a:pt x="191" y="130"/>
                    <a:pt x="0" y="1011"/>
                    <a:pt x="572" y="1416"/>
                  </a:cubicBezTo>
                  <a:cubicBezTo>
                    <a:pt x="710" y="1513"/>
                    <a:pt x="860" y="1556"/>
                    <a:pt x="1007" y="1556"/>
                  </a:cubicBezTo>
                  <a:cubicBezTo>
                    <a:pt x="1454" y="1556"/>
                    <a:pt x="1864" y="1153"/>
                    <a:pt x="1774" y="642"/>
                  </a:cubicBezTo>
                  <a:cubicBezTo>
                    <a:pt x="1700" y="268"/>
                    <a:pt x="1376" y="0"/>
                    <a:pt x="1010"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162;p16">
              <a:extLst>
                <a:ext uri="{FF2B5EF4-FFF2-40B4-BE49-F238E27FC236}">
                  <a16:creationId xmlns:a16="http://schemas.microsoft.com/office/drawing/2014/main" id="{8111E397-D12E-4D99-ABCA-B5EEF52390B4}"/>
                </a:ext>
              </a:extLst>
            </p:cNvPr>
            <p:cNvSpPr/>
            <p:nvPr/>
          </p:nvSpPr>
          <p:spPr>
            <a:xfrm>
              <a:off x="6364243" y="4483357"/>
              <a:ext cx="122214" cy="43706"/>
            </a:xfrm>
            <a:custGeom>
              <a:avLst/>
              <a:gdLst/>
              <a:ahLst/>
              <a:cxnLst/>
              <a:rect l="l" t="t" r="r" b="b"/>
              <a:pathLst>
                <a:path w="3789" h="1355" extrusionOk="0">
                  <a:moveTo>
                    <a:pt x="3177" y="0"/>
                  </a:moveTo>
                  <a:cubicBezTo>
                    <a:pt x="3155" y="0"/>
                    <a:pt x="3133" y="2"/>
                    <a:pt x="3109" y="5"/>
                  </a:cubicBezTo>
                  <a:lnTo>
                    <a:pt x="525" y="481"/>
                  </a:lnTo>
                  <a:cubicBezTo>
                    <a:pt x="1" y="606"/>
                    <a:pt x="110" y="1355"/>
                    <a:pt x="612" y="1355"/>
                  </a:cubicBezTo>
                  <a:cubicBezTo>
                    <a:pt x="634" y="1355"/>
                    <a:pt x="657" y="1353"/>
                    <a:pt x="680" y="1350"/>
                  </a:cubicBezTo>
                  <a:lnTo>
                    <a:pt x="3276" y="886"/>
                  </a:lnTo>
                  <a:cubicBezTo>
                    <a:pt x="3789" y="749"/>
                    <a:pt x="3679" y="0"/>
                    <a:pt x="317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2163;p16">
              <a:extLst>
                <a:ext uri="{FF2B5EF4-FFF2-40B4-BE49-F238E27FC236}">
                  <a16:creationId xmlns:a16="http://schemas.microsoft.com/office/drawing/2014/main" id="{84CB8AD5-11B6-43E3-AC6B-B8C5BF47864A}"/>
                </a:ext>
              </a:extLst>
            </p:cNvPr>
            <p:cNvSpPr/>
            <p:nvPr/>
          </p:nvSpPr>
          <p:spPr>
            <a:xfrm>
              <a:off x="6237545" y="4806940"/>
              <a:ext cx="250815" cy="224592"/>
            </a:xfrm>
            <a:custGeom>
              <a:avLst/>
              <a:gdLst/>
              <a:ahLst/>
              <a:cxnLst/>
              <a:rect l="l" t="t" r="r" b="b"/>
              <a:pathLst>
                <a:path w="7776" h="6963" extrusionOk="0">
                  <a:moveTo>
                    <a:pt x="3934" y="1"/>
                  </a:moveTo>
                  <a:cubicBezTo>
                    <a:pt x="2906" y="1"/>
                    <a:pt x="1893" y="469"/>
                    <a:pt x="1227" y="1343"/>
                  </a:cubicBezTo>
                  <a:lnTo>
                    <a:pt x="6966" y="4975"/>
                  </a:lnTo>
                  <a:cubicBezTo>
                    <a:pt x="7775" y="3403"/>
                    <a:pt x="7251" y="1474"/>
                    <a:pt x="5751" y="534"/>
                  </a:cubicBezTo>
                  <a:cubicBezTo>
                    <a:pt x="5189" y="174"/>
                    <a:pt x="4558" y="1"/>
                    <a:pt x="3934" y="1"/>
                  </a:cubicBezTo>
                  <a:close/>
                  <a:moveTo>
                    <a:pt x="822" y="1986"/>
                  </a:moveTo>
                  <a:lnTo>
                    <a:pt x="822" y="1986"/>
                  </a:lnTo>
                  <a:cubicBezTo>
                    <a:pt x="0" y="3558"/>
                    <a:pt x="524" y="5498"/>
                    <a:pt x="2024" y="6439"/>
                  </a:cubicBezTo>
                  <a:cubicBezTo>
                    <a:pt x="2584" y="6793"/>
                    <a:pt x="3213" y="6963"/>
                    <a:pt x="3836" y="6963"/>
                  </a:cubicBezTo>
                  <a:cubicBezTo>
                    <a:pt x="4871" y="6963"/>
                    <a:pt x="5892" y="6494"/>
                    <a:pt x="6561" y="5618"/>
                  </a:cubicBezTo>
                  <a:lnTo>
                    <a:pt x="822" y="1986"/>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2164;p16">
              <a:extLst>
                <a:ext uri="{FF2B5EF4-FFF2-40B4-BE49-F238E27FC236}">
                  <a16:creationId xmlns:a16="http://schemas.microsoft.com/office/drawing/2014/main" id="{724A77AE-E692-4745-B45B-5CC78FC5C3B9}"/>
                </a:ext>
              </a:extLst>
            </p:cNvPr>
            <p:cNvSpPr/>
            <p:nvPr/>
          </p:nvSpPr>
          <p:spPr>
            <a:xfrm>
              <a:off x="6706823" y="4325276"/>
              <a:ext cx="196272" cy="181918"/>
            </a:xfrm>
            <a:custGeom>
              <a:avLst/>
              <a:gdLst/>
              <a:ahLst/>
              <a:cxnLst/>
              <a:rect l="l" t="t" r="r" b="b"/>
              <a:pathLst>
                <a:path w="6085" h="5640" extrusionOk="0">
                  <a:moveTo>
                    <a:pt x="3620" y="0"/>
                  </a:moveTo>
                  <a:lnTo>
                    <a:pt x="1215" y="1632"/>
                  </a:lnTo>
                  <a:cubicBezTo>
                    <a:pt x="251" y="2286"/>
                    <a:pt x="1" y="3596"/>
                    <a:pt x="656" y="4560"/>
                  </a:cubicBezTo>
                  <a:lnTo>
                    <a:pt x="763" y="4715"/>
                  </a:lnTo>
                  <a:cubicBezTo>
                    <a:pt x="1171" y="5316"/>
                    <a:pt x="1833" y="5640"/>
                    <a:pt x="2508" y="5640"/>
                  </a:cubicBezTo>
                  <a:cubicBezTo>
                    <a:pt x="2916" y="5640"/>
                    <a:pt x="3328" y="5522"/>
                    <a:pt x="3692" y="5275"/>
                  </a:cubicBezTo>
                  <a:lnTo>
                    <a:pt x="6085" y="3644"/>
                  </a:lnTo>
                  <a:lnTo>
                    <a:pt x="3620"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2165;p16">
              <a:extLst>
                <a:ext uri="{FF2B5EF4-FFF2-40B4-BE49-F238E27FC236}">
                  <a16:creationId xmlns:a16="http://schemas.microsoft.com/office/drawing/2014/main" id="{8E0FB692-322E-4D40-9A93-24FFC7BD503B}"/>
                </a:ext>
              </a:extLst>
            </p:cNvPr>
            <p:cNvSpPr/>
            <p:nvPr/>
          </p:nvSpPr>
          <p:spPr>
            <a:xfrm>
              <a:off x="6839327" y="4249734"/>
              <a:ext cx="196272" cy="181950"/>
            </a:xfrm>
            <a:custGeom>
              <a:avLst/>
              <a:gdLst/>
              <a:ahLst/>
              <a:cxnLst/>
              <a:rect l="l" t="t" r="r" b="b"/>
              <a:pathLst>
                <a:path w="6085" h="5641" extrusionOk="0">
                  <a:moveTo>
                    <a:pt x="3577" y="1"/>
                  </a:moveTo>
                  <a:cubicBezTo>
                    <a:pt x="3169" y="1"/>
                    <a:pt x="2757" y="119"/>
                    <a:pt x="2394" y="366"/>
                  </a:cubicBezTo>
                  <a:lnTo>
                    <a:pt x="1" y="1997"/>
                  </a:lnTo>
                  <a:lnTo>
                    <a:pt x="2489" y="5640"/>
                  </a:lnTo>
                  <a:lnTo>
                    <a:pt x="4882" y="4009"/>
                  </a:lnTo>
                  <a:cubicBezTo>
                    <a:pt x="5835" y="3354"/>
                    <a:pt x="6085" y="2045"/>
                    <a:pt x="5430" y="1092"/>
                  </a:cubicBezTo>
                  <a:lnTo>
                    <a:pt x="5323" y="926"/>
                  </a:lnTo>
                  <a:cubicBezTo>
                    <a:pt x="4914" y="325"/>
                    <a:pt x="4252" y="1"/>
                    <a:pt x="3577"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2166;p16">
              <a:extLst>
                <a:ext uri="{FF2B5EF4-FFF2-40B4-BE49-F238E27FC236}">
                  <a16:creationId xmlns:a16="http://schemas.microsoft.com/office/drawing/2014/main" id="{99E8FA76-A5D8-4F53-AEE2-C72D71F7210F}"/>
                </a:ext>
              </a:extLst>
            </p:cNvPr>
            <p:cNvSpPr/>
            <p:nvPr/>
          </p:nvSpPr>
          <p:spPr>
            <a:xfrm>
              <a:off x="6649603" y="4700692"/>
              <a:ext cx="345677" cy="344387"/>
            </a:xfrm>
            <a:custGeom>
              <a:avLst/>
              <a:gdLst/>
              <a:ahLst/>
              <a:cxnLst/>
              <a:rect l="l" t="t" r="r" b="b"/>
              <a:pathLst>
                <a:path w="10717" h="10677" extrusionOk="0">
                  <a:moveTo>
                    <a:pt x="4999" y="0"/>
                  </a:moveTo>
                  <a:cubicBezTo>
                    <a:pt x="4821" y="0"/>
                    <a:pt x="4666" y="135"/>
                    <a:pt x="4644" y="327"/>
                  </a:cubicBezTo>
                  <a:lnTo>
                    <a:pt x="4180" y="3804"/>
                  </a:lnTo>
                  <a:lnTo>
                    <a:pt x="703" y="3339"/>
                  </a:lnTo>
                  <a:cubicBezTo>
                    <a:pt x="688" y="3338"/>
                    <a:pt x="674" y="3337"/>
                    <a:pt x="659" y="3337"/>
                  </a:cubicBezTo>
                  <a:cubicBezTo>
                    <a:pt x="474" y="3337"/>
                    <a:pt x="309" y="3473"/>
                    <a:pt x="287" y="3661"/>
                  </a:cubicBezTo>
                  <a:lnTo>
                    <a:pt x="25" y="5637"/>
                  </a:lnTo>
                  <a:cubicBezTo>
                    <a:pt x="1" y="5840"/>
                    <a:pt x="144" y="6030"/>
                    <a:pt x="346" y="6054"/>
                  </a:cubicBezTo>
                  <a:lnTo>
                    <a:pt x="3823" y="6518"/>
                  </a:lnTo>
                  <a:lnTo>
                    <a:pt x="3370" y="9995"/>
                  </a:lnTo>
                  <a:cubicBezTo>
                    <a:pt x="3335" y="10197"/>
                    <a:pt x="3477" y="10388"/>
                    <a:pt x="3692" y="10412"/>
                  </a:cubicBezTo>
                  <a:lnTo>
                    <a:pt x="5656" y="10674"/>
                  </a:lnTo>
                  <a:cubicBezTo>
                    <a:pt x="5671" y="10675"/>
                    <a:pt x="5686" y="10676"/>
                    <a:pt x="5700" y="10676"/>
                  </a:cubicBezTo>
                  <a:cubicBezTo>
                    <a:pt x="5886" y="10676"/>
                    <a:pt x="6051" y="10540"/>
                    <a:pt x="6073" y="10352"/>
                  </a:cubicBezTo>
                  <a:lnTo>
                    <a:pt x="6537" y="6876"/>
                  </a:lnTo>
                  <a:lnTo>
                    <a:pt x="10014" y="7328"/>
                  </a:lnTo>
                  <a:cubicBezTo>
                    <a:pt x="10034" y="7331"/>
                    <a:pt x="10053" y="7333"/>
                    <a:pt x="10073" y="7333"/>
                  </a:cubicBezTo>
                  <a:cubicBezTo>
                    <a:pt x="10252" y="7333"/>
                    <a:pt x="10409" y="7189"/>
                    <a:pt x="10431" y="7007"/>
                  </a:cubicBezTo>
                  <a:lnTo>
                    <a:pt x="10693" y="5042"/>
                  </a:lnTo>
                  <a:cubicBezTo>
                    <a:pt x="10716" y="4828"/>
                    <a:pt x="10574" y="4649"/>
                    <a:pt x="10371" y="4613"/>
                  </a:cubicBezTo>
                  <a:lnTo>
                    <a:pt x="6895" y="4161"/>
                  </a:lnTo>
                  <a:lnTo>
                    <a:pt x="7347" y="684"/>
                  </a:lnTo>
                  <a:cubicBezTo>
                    <a:pt x="7383" y="482"/>
                    <a:pt x="7240" y="291"/>
                    <a:pt x="7026" y="256"/>
                  </a:cubicBezTo>
                  <a:lnTo>
                    <a:pt x="5061" y="6"/>
                  </a:lnTo>
                  <a:cubicBezTo>
                    <a:pt x="5040" y="2"/>
                    <a:pt x="5019" y="0"/>
                    <a:pt x="4999"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2167;p16">
              <a:extLst>
                <a:ext uri="{FF2B5EF4-FFF2-40B4-BE49-F238E27FC236}">
                  <a16:creationId xmlns:a16="http://schemas.microsoft.com/office/drawing/2014/main" id="{48C33252-4090-4540-A658-579152183260}"/>
                </a:ext>
              </a:extLst>
            </p:cNvPr>
            <p:cNvSpPr/>
            <p:nvPr/>
          </p:nvSpPr>
          <p:spPr>
            <a:xfrm>
              <a:off x="5182226" y="4197223"/>
              <a:ext cx="349870" cy="436120"/>
            </a:xfrm>
            <a:custGeom>
              <a:avLst/>
              <a:gdLst/>
              <a:ahLst/>
              <a:cxnLst/>
              <a:rect l="l" t="t" r="r" b="b"/>
              <a:pathLst>
                <a:path w="10847" h="13521" extrusionOk="0">
                  <a:moveTo>
                    <a:pt x="4151" y="435"/>
                  </a:moveTo>
                  <a:cubicBezTo>
                    <a:pt x="4440" y="435"/>
                    <a:pt x="4723" y="608"/>
                    <a:pt x="4774" y="994"/>
                  </a:cubicBezTo>
                  <a:cubicBezTo>
                    <a:pt x="4810" y="1184"/>
                    <a:pt x="4751" y="1387"/>
                    <a:pt x="4632" y="1542"/>
                  </a:cubicBezTo>
                  <a:lnTo>
                    <a:pt x="3834" y="1684"/>
                  </a:lnTo>
                  <a:cubicBezTo>
                    <a:pt x="3667" y="1589"/>
                    <a:pt x="3548" y="1434"/>
                    <a:pt x="3512" y="1244"/>
                  </a:cubicBezTo>
                  <a:lnTo>
                    <a:pt x="3500" y="1232"/>
                  </a:lnTo>
                  <a:cubicBezTo>
                    <a:pt x="3386" y="732"/>
                    <a:pt x="3773" y="435"/>
                    <a:pt x="4151" y="435"/>
                  </a:cubicBezTo>
                  <a:close/>
                  <a:moveTo>
                    <a:pt x="7867" y="2746"/>
                  </a:moveTo>
                  <a:cubicBezTo>
                    <a:pt x="8125" y="2746"/>
                    <a:pt x="8352" y="2934"/>
                    <a:pt x="8394" y="3196"/>
                  </a:cubicBezTo>
                  <a:lnTo>
                    <a:pt x="9787" y="10757"/>
                  </a:lnTo>
                  <a:cubicBezTo>
                    <a:pt x="9835" y="11055"/>
                    <a:pt x="9644" y="11340"/>
                    <a:pt x="9346" y="11400"/>
                  </a:cubicBezTo>
                  <a:lnTo>
                    <a:pt x="3084" y="12543"/>
                  </a:lnTo>
                  <a:cubicBezTo>
                    <a:pt x="3053" y="12548"/>
                    <a:pt x="3023" y="12550"/>
                    <a:pt x="2992" y="12550"/>
                  </a:cubicBezTo>
                  <a:cubicBezTo>
                    <a:pt x="2730" y="12550"/>
                    <a:pt x="2494" y="12369"/>
                    <a:pt x="2441" y="12102"/>
                  </a:cubicBezTo>
                  <a:lnTo>
                    <a:pt x="1060" y="4530"/>
                  </a:lnTo>
                  <a:cubicBezTo>
                    <a:pt x="1012" y="4232"/>
                    <a:pt x="1203" y="3947"/>
                    <a:pt x="1512" y="3899"/>
                  </a:cubicBezTo>
                  <a:lnTo>
                    <a:pt x="2250" y="3768"/>
                  </a:lnTo>
                  <a:cubicBezTo>
                    <a:pt x="2292" y="3968"/>
                    <a:pt x="2474" y="4121"/>
                    <a:pt x="2680" y="4121"/>
                  </a:cubicBezTo>
                  <a:cubicBezTo>
                    <a:pt x="2707" y="4121"/>
                    <a:pt x="2735" y="4119"/>
                    <a:pt x="2762" y="4113"/>
                  </a:cubicBezTo>
                  <a:lnTo>
                    <a:pt x="6668" y="3399"/>
                  </a:lnTo>
                  <a:cubicBezTo>
                    <a:pt x="6906" y="3351"/>
                    <a:pt x="7060" y="3125"/>
                    <a:pt x="7025" y="2887"/>
                  </a:cubicBezTo>
                  <a:lnTo>
                    <a:pt x="7763" y="2756"/>
                  </a:lnTo>
                  <a:cubicBezTo>
                    <a:pt x="7798" y="2749"/>
                    <a:pt x="7833" y="2746"/>
                    <a:pt x="7867" y="2746"/>
                  </a:cubicBezTo>
                  <a:close/>
                  <a:moveTo>
                    <a:pt x="4133" y="0"/>
                  </a:moveTo>
                  <a:cubicBezTo>
                    <a:pt x="4070" y="0"/>
                    <a:pt x="4006" y="6"/>
                    <a:pt x="3941" y="18"/>
                  </a:cubicBezTo>
                  <a:cubicBezTo>
                    <a:pt x="3346" y="125"/>
                    <a:pt x="2953" y="708"/>
                    <a:pt x="3072" y="1303"/>
                  </a:cubicBezTo>
                  <a:cubicBezTo>
                    <a:pt x="3108" y="1482"/>
                    <a:pt x="3179" y="1637"/>
                    <a:pt x="3286" y="1780"/>
                  </a:cubicBezTo>
                  <a:lnTo>
                    <a:pt x="2512" y="1923"/>
                  </a:lnTo>
                  <a:cubicBezTo>
                    <a:pt x="2191" y="1982"/>
                    <a:pt x="1988" y="2292"/>
                    <a:pt x="2036" y="2601"/>
                  </a:cubicBezTo>
                  <a:lnTo>
                    <a:pt x="2096" y="2887"/>
                  </a:lnTo>
                  <a:lnTo>
                    <a:pt x="798" y="3125"/>
                  </a:lnTo>
                  <a:cubicBezTo>
                    <a:pt x="322" y="3208"/>
                    <a:pt x="0" y="3673"/>
                    <a:pt x="83" y="4161"/>
                  </a:cubicBezTo>
                  <a:lnTo>
                    <a:pt x="1667" y="12793"/>
                  </a:lnTo>
                  <a:cubicBezTo>
                    <a:pt x="1741" y="13218"/>
                    <a:pt x="2120" y="13520"/>
                    <a:pt x="2548" y="13520"/>
                  </a:cubicBezTo>
                  <a:cubicBezTo>
                    <a:pt x="2599" y="13520"/>
                    <a:pt x="2651" y="13516"/>
                    <a:pt x="2703" y="13507"/>
                  </a:cubicBezTo>
                  <a:lnTo>
                    <a:pt x="10049" y="12162"/>
                  </a:lnTo>
                  <a:cubicBezTo>
                    <a:pt x="10525" y="12079"/>
                    <a:pt x="10847" y="11602"/>
                    <a:pt x="10763" y="11126"/>
                  </a:cubicBezTo>
                  <a:lnTo>
                    <a:pt x="9192" y="2494"/>
                  </a:lnTo>
                  <a:cubicBezTo>
                    <a:pt x="9108" y="2064"/>
                    <a:pt x="8737" y="1763"/>
                    <a:pt x="8316" y="1763"/>
                  </a:cubicBezTo>
                  <a:cubicBezTo>
                    <a:pt x="8259" y="1763"/>
                    <a:pt x="8202" y="1768"/>
                    <a:pt x="8144" y="1780"/>
                  </a:cubicBezTo>
                  <a:lnTo>
                    <a:pt x="6858" y="2018"/>
                  </a:lnTo>
                  <a:lnTo>
                    <a:pt x="6810" y="1732"/>
                  </a:lnTo>
                  <a:cubicBezTo>
                    <a:pt x="6756" y="1451"/>
                    <a:pt x="6497" y="1249"/>
                    <a:pt x="6210" y="1249"/>
                  </a:cubicBezTo>
                  <a:cubicBezTo>
                    <a:pt x="6180" y="1249"/>
                    <a:pt x="6150" y="1251"/>
                    <a:pt x="6120" y="1256"/>
                  </a:cubicBezTo>
                  <a:lnTo>
                    <a:pt x="5179" y="1434"/>
                  </a:lnTo>
                  <a:cubicBezTo>
                    <a:pt x="5227" y="1268"/>
                    <a:pt x="5239" y="1089"/>
                    <a:pt x="5215" y="910"/>
                  </a:cubicBezTo>
                  <a:cubicBezTo>
                    <a:pt x="5119" y="380"/>
                    <a:pt x="4655" y="0"/>
                    <a:pt x="4133"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2168;p16">
              <a:extLst>
                <a:ext uri="{FF2B5EF4-FFF2-40B4-BE49-F238E27FC236}">
                  <a16:creationId xmlns:a16="http://schemas.microsoft.com/office/drawing/2014/main" id="{8AC40D89-C54E-4D09-A7A9-766CE9CA2273}"/>
                </a:ext>
              </a:extLst>
            </p:cNvPr>
            <p:cNvSpPr/>
            <p:nvPr/>
          </p:nvSpPr>
          <p:spPr>
            <a:xfrm>
              <a:off x="5244414" y="4354466"/>
              <a:ext cx="60059" cy="49866"/>
            </a:xfrm>
            <a:custGeom>
              <a:avLst/>
              <a:gdLst/>
              <a:ahLst/>
              <a:cxnLst/>
              <a:rect l="l" t="t" r="r" b="b"/>
              <a:pathLst>
                <a:path w="1862" h="1546" extrusionOk="0">
                  <a:moveTo>
                    <a:pt x="1002" y="1"/>
                  </a:moveTo>
                  <a:cubicBezTo>
                    <a:pt x="959" y="1"/>
                    <a:pt x="915" y="5"/>
                    <a:pt x="870" y="12"/>
                  </a:cubicBezTo>
                  <a:cubicBezTo>
                    <a:pt x="191" y="131"/>
                    <a:pt x="1" y="1012"/>
                    <a:pt x="560" y="1405"/>
                  </a:cubicBezTo>
                  <a:cubicBezTo>
                    <a:pt x="702" y="1502"/>
                    <a:pt x="854" y="1545"/>
                    <a:pt x="1002" y="1545"/>
                  </a:cubicBezTo>
                  <a:cubicBezTo>
                    <a:pt x="1454" y="1545"/>
                    <a:pt x="1862" y="1142"/>
                    <a:pt x="1763" y="631"/>
                  </a:cubicBezTo>
                  <a:cubicBezTo>
                    <a:pt x="1689" y="259"/>
                    <a:pt x="1367"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2169;p16">
              <a:extLst>
                <a:ext uri="{FF2B5EF4-FFF2-40B4-BE49-F238E27FC236}">
                  <a16:creationId xmlns:a16="http://schemas.microsoft.com/office/drawing/2014/main" id="{4D43519F-6CCB-4475-B0E3-118D13B5C69F}"/>
                </a:ext>
              </a:extLst>
            </p:cNvPr>
            <p:cNvSpPr/>
            <p:nvPr/>
          </p:nvSpPr>
          <p:spPr>
            <a:xfrm>
              <a:off x="5312149" y="4339952"/>
              <a:ext cx="123988" cy="43383"/>
            </a:xfrm>
            <a:custGeom>
              <a:avLst/>
              <a:gdLst/>
              <a:ahLst/>
              <a:cxnLst/>
              <a:rect l="l" t="t" r="r" b="b"/>
              <a:pathLst>
                <a:path w="3844" h="1345" extrusionOk="0">
                  <a:moveTo>
                    <a:pt x="3236" y="0"/>
                  </a:moveTo>
                  <a:cubicBezTo>
                    <a:pt x="3205" y="0"/>
                    <a:pt x="3173" y="3"/>
                    <a:pt x="3140" y="10"/>
                  </a:cubicBezTo>
                  <a:lnTo>
                    <a:pt x="3152" y="10"/>
                  </a:lnTo>
                  <a:lnTo>
                    <a:pt x="556" y="474"/>
                  </a:lnTo>
                  <a:cubicBezTo>
                    <a:pt x="1" y="552"/>
                    <a:pt x="98" y="1344"/>
                    <a:pt x="597" y="1344"/>
                  </a:cubicBezTo>
                  <a:cubicBezTo>
                    <a:pt x="633" y="1344"/>
                    <a:pt x="671" y="1340"/>
                    <a:pt x="711" y="1331"/>
                  </a:cubicBezTo>
                  <a:lnTo>
                    <a:pt x="3294" y="867"/>
                  </a:lnTo>
                  <a:cubicBezTo>
                    <a:pt x="3844" y="766"/>
                    <a:pt x="3728" y="0"/>
                    <a:pt x="3236"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2170;p16">
              <a:extLst>
                <a:ext uri="{FF2B5EF4-FFF2-40B4-BE49-F238E27FC236}">
                  <a16:creationId xmlns:a16="http://schemas.microsoft.com/office/drawing/2014/main" id="{7433DE4C-930B-426A-9788-EFD8BE5D97DC}"/>
                </a:ext>
              </a:extLst>
            </p:cNvPr>
            <p:cNvSpPr/>
            <p:nvPr/>
          </p:nvSpPr>
          <p:spPr>
            <a:xfrm>
              <a:off x="5257090" y="4423976"/>
              <a:ext cx="59769" cy="49866"/>
            </a:xfrm>
            <a:custGeom>
              <a:avLst/>
              <a:gdLst/>
              <a:ahLst/>
              <a:cxnLst/>
              <a:rect l="l" t="t" r="r" b="b"/>
              <a:pathLst>
                <a:path w="1853" h="1546" extrusionOk="0">
                  <a:moveTo>
                    <a:pt x="1003" y="1"/>
                  </a:moveTo>
                  <a:cubicBezTo>
                    <a:pt x="959" y="1"/>
                    <a:pt x="914" y="5"/>
                    <a:pt x="870" y="12"/>
                  </a:cubicBezTo>
                  <a:cubicBezTo>
                    <a:pt x="191" y="131"/>
                    <a:pt x="1" y="1012"/>
                    <a:pt x="560" y="1405"/>
                  </a:cubicBezTo>
                  <a:cubicBezTo>
                    <a:pt x="701" y="1502"/>
                    <a:pt x="853" y="1546"/>
                    <a:pt x="1000" y="1546"/>
                  </a:cubicBezTo>
                  <a:cubicBezTo>
                    <a:pt x="1449" y="1546"/>
                    <a:pt x="1853" y="1142"/>
                    <a:pt x="1763" y="631"/>
                  </a:cubicBezTo>
                  <a:cubicBezTo>
                    <a:pt x="1699" y="259"/>
                    <a:pt x="1369" y="1"/>
                    <a:pt x="1003"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171;p16">
              <a:extLst>
                <a:ext uri="{FF2B5EF4-FFF2-40B4-BE49-F238E27FC236}">
                  <a16:creationId xmlns:a16="http://schemas.microsoft.com/office/drawing/2014/main" id="{EF0AB339-6419-4CA9-804E-E204ADD744EF}"/>
                </a:ext>
              </a:extLst>
            </p:cNvPr>
            <p:cNvSpPr/>
            <p:nvPr/>
          </p:nvSpPr>
          <p:spPr>
            <a:xfrm>
              <a:off x="5326599" y="4409300"/>
              <a:ext cx="121279" cy="43544"/>
            </a:xfrm>
            <a:custGeom>
              <a:avLst/>
              <a:gdLst/>
              <a:ahLst/>
              <a:cxnLst/>
              <a:rect l="l" t="t" r="r" b="b"/>
              <a:pathLst>
                <a:path w="3760" h="1350" extrusionOk="0">
                  <a:moveTo>
                    <a:pt x="3144" y="1"/>
                  </a:moveTo>
                  <a:cubicBezTo>
                    <a:pt x="3128" y="1"/>
                    <a:pt x="3113" y="1"/>
                    <a:pt x="3096" y="3"/>
                  </a:cubicBezTo>
                  <a:lnTo>
                    <a:pt x="501" y="467"/>
                  </a:lnTo>
                  <a:cubicBezTo>
                    <a:pt x="1" y="618"/>
                    <a:pt x="126" y="1349"/>
                    <a:pt x="620" y="1349"/>
                  </a:cubicBezTo>
                  <a:cubicBezTo>
                    <a:pt x="632" y="1349"/>
                    <a:pt x="644" y="1349"/>
                    <a:pt x="656" y="1348"/>
                  </a:cubicBezTo>
                  <a:lnTo>
                    <a:pt x="3251" y="872"/>
                  </a:lnTo>
                  <a:cubicBezTo>
                    <a:pt x="3759" y="722"/>
                    <a:pt x="3640" y="1"/>
                    <a:pt x="314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172;p16">
              <a:extLst>
                <a:ext uri="{FF2B5EF4-FFF2-40B4-BE49-F238E27FC236}">
                  <a16:creationId xmlns:a16="http://schemas.microsoft.com/office/drawing/2014/main" id="{7A2539CF-DBC8-4420-97DD-44136B9D15E9}"/>
                </a:ext>
              </a:extLst>
            </p:cNvPr>
            <p:cNvSpPr/>
            <p:nvPr/>
          </p:nvSpPr>
          <p:spPr>
            <a:xfrm>
              <a:off x="5270540" y="4498130"/>
              <a:ext cx="60059" cy="50221"/>
            </a:xfrm>
            <a:custGeom>
              <a:avLst/>
              <a:gdLst/>
              <a:ahLst/>
              <a:cxnLst/>
              <a:rect l="l" t="t" r="r" b="b"/>
              <a:pathLst>
                <a:path w="1862" h="1557" extrusionOk="0">
                  <a:moveTo>
                    <a:pt x="998" y="0"/>
                  </a:moveTo>
                  <a:cubicBezTo>
                    <a:pt x="956" y="0"/>
                    <a:pt x="913" y="4"/>
                    <a:pt x="870" y="11"/>
                  </a:cubicBezTo>
                  <a:cubicBezTo>
                    <a:pt x="191" y="130"/>
                    <a:pt x="0" y="1011"/>
                    <a:pt x="560" y="1416"/>
                  </a:cubicBezTo>
                  <a:cubicBezTo>
                    <a:pt x="701" y="1513"/>
                    <a:pt x="854" y="1556"/>
                    <a:pt x="1002" y="1556"/>
                  </a:cubicBezTo>
                  <a:cubicBezTo>
                    <a:pt x="1453" y="1556"/>
                    <a:pt x="1861" y="1153"/>
                    <a:pt x="1763" y="642"/>
                  </a:cubicBezTo>
                  <a:cubicBezTo>
                    <a:pt x="1699" y="268"/>
                    <a:pt x="1366" y="0"/>
                    <a:pt x="998"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173;p16">
              <a:extLst>
                <a:ext uri="{FF2B5EF4-FFF2-40B4-BE49-F238E27FC236}">
                  <a16:creationId xmlns:a16="http://schemas.microsoft.com/office/drawing/2014/main" id="{32DC0A26-5F58-4574-96F7-ABAF40BBC599}"/>
                </a:ext>
              </a:extLst>
            </p:cNvPr>
            <p:cNvSpPr/>
            <p:nvPr/>
          </p:nvSpPr>
          <p:spPr>
            <a:xfrm>
              <a:off x="5339630" y="4483390"/>
              <a:ext cx="122311" cy="43673"/>
            </a:xfrm>
            <a:custGeom>
              <a:avLst/>
              <a:gdLst/>
              <a:ahLst/>
              <a:cxnLst/>
              <a:rect l="l" t="t" r="r" b="b"/>
              <a:pathLst>
                <a:path w="3792" h="1354" extrusionOk="0">
                  <a:moveTo>
                    <a:pt x="3168" y="1"/>
                  </a:moveTo>
                  <a:cubicBezTo>
                    <a:pt x="3149" y="1"/>
                    <a:pt x="3129" y="2"/>
                    <a:pt x="3109" y="4"/>
                  </a:cubicBezTo>
                  <a:lnTo>
                    <a:pt x="514" y="480"/>
                  </a:lnTo>
                  <a:cubicBezTo>
                    <a:pt x="0" y="605"/>
                    <a:pt x="110" y="1354"/>
                    <a:pt x="612" y="1354"/>
                  </a:cubicBezTo>
                  <a:cubicBezTo>
                    <a:pt x="634" y="1354"/>
                    <a:pt x="657" y="1352"/>
                    <a:pt x="680" y="1349"/>
                  </a:cubicBezTo>
                  <a:lnTo>
                    <a:pt x="3264" y="885"/>
                  </a:lnTo>
                  <a:cubicBezTo>
                    <a:pt x="3792" y="747"/>
                    <a:pt x="3678" y="1"/>
                    <a:pt x="316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174;p16">
              <a:extLst>
                <a:ext uri="{FF2B5EF4-FFF2-40B4-BE49-F238E27FC236}">
                  <a16:creationId xmlns:a16="http://schemas.microsoft.com/office/drawing/2014/main" id="{2C7F4C91-F096-4B24-ADC1-DB7F8BA240A3}"/>
                </a:ext>
              </a:extLst>
            </p:cNvPr>
            <p:cNvSpPr/>
            <p:nvPr/>
          </p:nvSpPr>
          <p:spPr>
            <a:xfrm>
              <a:off x="5212933" y="4806843"/>
              <a:ext cx="250815" cy="224624"/>
            </a:xfrm>
            <a:custGeom>
              <a:avLst/>
              <a:gdLst/>
              <a:ahLst/>
              <a:cxnLst/>
              <a:rect l="l" t="t" r="r" b="b"/>
              <a:pathLst>
                <a:path w="7776" h="6964" extrusionOk="0">
                  <a:moveTo>
                    <a:pt x="3943" y="1"/>
                  </a:moveTo>
                  <a:cubicBezTo>
                    <a:pt x="2906" y="1"/>
                    <a:pt x="1888" y="470"/>
                    <a:pt x="1227" y="1346"/>
                  </a:cubicBezTo>
                  <a:lnTo>
                    <a:pt x="6966" y="4978"/>
                  </a:lnTo>
                  <a:cubicBezTo>
                    <a:pt x="7775" y="3406"/>
                    <a:pt x="7251" y="1465"/>
                    <a:pt x="5763" y="525"/>
                  </a:cubicBezTo>
                  <a:cubicBezTo>
                    <a:pt x="5199" y="171"/>
                    <a:pt x="4568" y="1"/>
                    <a:pt x="3943" y="1"/>
                  </a:cubicBezTo>
                  <a:close/>
                  <a:moveTo>
                    <a:pt x="822" y="1989"/>
                  </a:moveTo>
                  <a:lnTo>
                    <a:pt x="822" y="1989"/>
                  </a:lnTo>
                  <a:cubicBezTo>
                    <a:pt x="1" y="3561"/>
                    <a:pt x="524" y="5490"/>
                    <a:pt x="2025" y="6430"/>
                  </a:cubicBezTo>
                  <a:cubicBezTo>
                    <a:pt x="2587" y="6790"/>
                    <a:pt x="3218" y="6963"/>
                    <a:pt x="3842" y="6963"/>
                  </a:cubicBezTo>
                  <a:cubicBezTo>
                    <a:pt x="4870" y="6963"/>
                    <a:pt x="5882" y="6495"/>
                    <a:pt x="6549" y="5621"/>
                  </a:cubicBezTo>
                  <a:lnTo>
                    <a:pt x="822" y="1989"/>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175;p16">
              <a:extLst>
                <a:ext uri="{FF2B5EF4-FFF2-40B4-BE49-F238E27FC236}">
                  <a16:creationId xmlns:a16="http://schemas.microsoft.com/office/drawing/2014/main" id="{22E10348-1E50-4264-B933-3CE54AC83618}"/>
                </a:ext>
              </a:extLst>
            </p:cNvPr>
            <p:cNvSpPr/>
            <p:nvPr/>
          </p:nvSpPr>
          <p:spPr>
            <a:xfrm>
              <a:off x="5682211" y="4325276"/>
              <a:ext cx="196304" cy="181918"/>
            </a:xfrm>
            <a:custGeom>
              <a:avLst/>
              <a:gdLst/>
              <a:ahLst/>
              <a:cxnLst/>
              <a:rect l="l" t="t" r="r" b="b"/>
              <a:pathLst>
                <a:path w="6086" h="5640" extrusionOk="0">
                  <a:moveTo>
                    <a:pt x="3609" y="0"/>
                  </a:moveTo>
                  <a:lnTo>
                    <a:pt x="1215" y="1632"/>
                  </a:lnTo>
                  <a:cubicBezTo>
                    <a:pt x="251" y="2286"/>
                    <a:pt x="1" y="3596"/>
                    <a:pt x="656" y="4560"/>
                  </a:cubicBezTo>
                  <a:lnTo>
                    <a:pt x="763" y="4715"/>
                  </a:lnTo>
                  <a:cubicBezTo>
                    <a:pt x="1171" y="5316"/>
                    <a:pt x="1834" y="5640"/>
                    <a:pt x="2508" y="5640"/>
                  </a:cubicBezTo>
                  <a:cubicBezTo>
                    <a:pt x="2916" y="5640"/>
                    <a:pt x="3329" y="5522"/>
                    <a:pt x="3692" y="5275"/>
                  </a:cubicBezTo>
                  <a:lnTo>
                    <a:pt x="6085" y="3644"/>
                  </a:lnTo>
                  <a:lnTo>
                    <a:pt x="3609"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176;p16">
              <a:extLst>
                <a:ext uri="{FF2B5EF4-FFF2-40B4-BE49-F238E27FC236}">
                  <a16:creationId xmlns:a16="http://schemas.microsoft.com/office/drawing/2014/main" id="{10254954-874B-4838-A166-7E24FD66AA2D}"/>
                </a:ext>
              </a:extLst>
            </p:cNvPr>
            <p:cNvSpPr/>
            <p:nvPr/>
          </p:nvSpPr>
          <p:spPr>
            <a:xfrm>
              <a:off x="5814714" y="4249734"/>
              <a:ext cx="196272" cy="181950"/>
            </a:xfrm>
            <a:custGeom>
              <a:avLst/>
              <a:gdLst/>
              <a:ahLst/>
              <a:cxnLst/>
              <a:rect l="l" t="t" r="r" b="b"/>
              <a:pathLst>
                <a:path w="6085" h="5641" extrusionOk="0">
                  <a:moveTo>
                    <a:pt x="3580" y="1"/>
                  </a:moveTo>
                  <a:cubicBezTo>
                    <a:pt x="3174" y="1"/>
                    <a:pt x="2765" y="119"/>
                    <a:pt x="2406" y="366"/>
                  </a:cubicBezTo>
                  <a:lnTo>
                    <a:pt x="1" y="1997"/>
                  </a:lnTo>
                  <a:lnTo>
                    <a:pt x="2477" y="5640"/>
                  </a:lnTo>
                  <a:lnTo>
                    <a:pt x="4870" y="4009"/>
                  </a:lnTo>
                  <a:cubicBezTo>
                    <a:pt x="5835" y="3354"/>
                    <a:pt x="6085" y="2045"/>
                    <a:pt x="5430" y="1092"/>
                  </a:cubicBezTo>
                  <a:lnTo>
                    <a:pt x="5323" y="926"/>
                  </a:lnTo>
                  <a:cubicBezTo>
                    <a:pt x="4915" y="325"/>
                    <a:pt x="4252" y="1"/>
                    <a:pt x="3580"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177;p16">
              <a:extLst>
                <a:ext uri="{FF2B5EF4-FFF2-40B4-BE49-F238E27FC236}">
                  <a16:creationId xmlns:a16="http://schemas.microsoft.com/office/drawing/2014/main" id="{1CDB0284-AB71-4B54-B92C-E53346A607E4}"/>
                </a:ext>
              </a:extLst>
            </p:cNvPr>
            <p:cNvSpPr/>
            <p:nvPr/>
          </p:nvSpPr>
          <p:spPr>
            <a:xfrm>
              <a:off x="5624636" y="4700692"/>
              <a:ext cx="346032" cy="344387"/>
            </a:xfrm>
            <a:custGeom>
              <a:avLst/>
              <a:gdLst/>
              <a:ahLst/>
              <a:cxnLst/>
              <a:rect l="l" t="t" r="r" b="b"/>
              <a:pathLst>
                <a:path w="10728" h="10677" extrusionOk="0">
                  <a:moveTo>
                    <a:pt x="5007" y="0"/>
                  </a:moveTo>
                  <a:cubicBezTo>
                    <a:pt x="4823" y="0"/>
                    <a:pt x="4677" y="135"/>
                    <a:pt x="4655" y="327"/>
                  </a:cubicBezTo>
                  <a:lnTo>
                    <a:pt x="4191" y="3804"/>
                  </a:lnTo>
                  <a:lnTo>
                    <a:pt x="714" y="3339"/>
                  </a:lnTo>
                  <a:cubicBezTo>
                    <a:pt x="699" y="3338"/>
                    <a:pt x="683" y="3337"/>
                    <a:pt x="668" y="3337"/>
                  </a:cubicBezTo>
                  <a:cubicBezTo>
                    <a:pt x="475" y="3337"/>
                    <a:pt x="320" y="3473"/>
                    <a:pt x="298" y="3661"/>
                  </a:cubicBezTo>
                  <a:lnTo>
                    <a:pt x="36" y="5637"/>
                  </a:lnTo>
                  <a:cubicBezTo>
                    <a:pt x="0" y="5840"/>
                    <a:pt x="143" y="6030"/>
                    <a:pt x="357" y="6054"/>
                  </a:cubicBezTo>
                  <a:lnTo>
                    <a:pt x="3834" y="6518"/>
                  </a:lnTo>
                  <a:lnTo>
                    <a:pt x="3370" y="9995"/>
                  </a:lnTo>
                  <a:cubicBezTo>
                    <a:pt x="3346" y="10197"/>
                    <a:pt x="3489" y="10388"/>
                    <a:pt x="3691" y="10412"/>
                  </a:cubicBezTo>
                  <a:lnTo>
                    <a:pt x="5667" y="10674"/>
                  </a:lnTo>
                  <a:cubicBezTo>
                    <a:pt x="5682" y="10675"/>
                    <a:pt x="5697" y="10676"/>
                    <a:pt x="5712" y="10676"/>
                  </a:cubicBezTo>
                  <a:cubicBezTo>
                    <a:pt x="5897" y="10676"/>
                    <a:pt x="6062" y="10540"/>
                    <a:pt x="6084" y="10352"/>
                  </a:cubicBezTo>
                  <a:lnTo>
                    <a:pt x="6548" y="6876"/>
                  </a:lnTo>
                  <a:lnTo>
                    <a:pt x="10025" y="7328"/>
                  </a:lnTo>
                  <a:cubicBezTo>
                    <a:pt x="10045" y="7331"/>
                    <a:pt x="10064" y="7333"/>
                    <a:pt x="10084" y="7333"/>
                  </a:cubicBezTo>
                  <a:cubicBezTo>
                    <a:pt x="10263" y="7333"/>
                    <a:pt x="10420" y="7189"/>
                    <a:pt x="10442" y="7007"/>
                  </a:cubicBezTo>
                  <a:lnTo>
                    <a:pt x="10704" y="5042"/>
                  </a:lnTo>
                  <a:cubicBezTo>
                    <a:pt x="10728" y="4828"/>
                    <a:pt x="10585" y="4649"/>
                    <a:pt x="10382" y="4613"/>
                  </a:cubicBezTo>
                  <a:lnTo>
                    <a:pt x="6906" y="4161"/>
                  </a:lnTo>
                  <a:lnTo>
                    <a:pt x="7358" y="684"/>
                  </a:lnTo>
                  <a:cubicBezTo>
                    <a:pt x="7394" y="470"/>
                    <a:pt x="7239" y="291"/>
                    <a:pt x="7037" y="256"/>
                  </a:cubicBezTo>
                  <a:lnTo>
                    <a:pt x="5072" y="6"/>
                  </a:lnTo>
                  <a:cubicBezTo>
                    <a:pt x="5050" y="2"/>
                    <a:pt x="5028" y="0"/>
                    <a:pt x="500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78;p16">
              <a:extLst>
                <a:ext uri="{FF2B5EF4-FFF2-40B4-BE49-F238E27FC236}">
                  <a16:creationId xmlns:a16="http://schemas.microsoft.com/office/drawing/2014/main" id="{54BBDC8D-73A2-434A-AD3A-82D3920B6C7C}"/>
                </a:ext>
              </a:extLst>
            </p:cNvPr>
            <p:cNvSpPr/>
            <p:nvPr/>
          </p:nvSpPr>
          <p:spPr>
            <a:xfrm>
              <a:off x="4157614" y="4197965"/>
              <a:ext cx="349483" cy="435378"/>
            </a:xfrm>
            <a:custGeom>
              <a:avLst/>
              <a:gdLst/>
              <a:ahLst/>
              <a:cxnLst/>
              <a:rect l="l" t="t" r="r" b="b"/>
              <a:pathLst>
                <a:path w="10835" h="13498" extrusionOk="0">
                  <a:moveTo>
                    <a:pt x="4152" y="412"/>
                  </a:moveTo>
                  <a:cubicBezTo>
                    <a:pt x="4440" y="412"/>
                    <a:pt x="4723" y="585"/>
                    <a:pt x="4775" y="971"/>
                  </a:cubicBezTo>
                  <a:cubicBezTo>
                    <a:pt x="4810" y="1161"/>
                    <a:pt x="4751" y="1364"/>
                    <a:pt x="4632" y="1519"/>
                  </a:cubicBezTo>
                  <a:lnTo>
                    <a:pt x="3834" y="1661"/>
                  </a:lnTo>
                  <a:cubicBezTo>
                    <a:pt x="3667" y="1566"/>
                    <a:pt x="3536" y="1411"/>
                    <a:pt x="3501" y="1221"/>
                  </a:cubicBezTo>
                  <a:lnTo>
                    <a:pt x="3501" y="1209"/>
                  </a:lnTo>
                  <a:cubicBezTo>
                    <a:pt x="3386" y="709"/>
                    <a:pt x="3773" y="412"/>
                    <a:pt x="4152" y="412"/>
                  </a:cubicBezTo>
                  <a:close/>
                  <a:moveTo>
                    <a:pt x="7856" y="2723"/>
                  </a:moveTo>
                  <a:cubicBezTo>
                    <a:pt x="8113" y="2723"/>
                    <a:pt x="8342" y="2911"/>
                    <a:pt x="8394" y="3173"/>
                  </a:cubicBezTo>
                  <a:lnTo>
                    <a:pt x="9775" y="10734"/>
                  </a:lnTo>
                  <a:cubicBezTo>
                    <a:pt x="9835" y="11043"/>
                    <a:pt x="9632" y="11329"/>
                    <a:pt x="9335" y="11377"/>
                  </a:cubicBezTo>
                  <a:lnTo>
                    <a:pt x="3072" y="12520"/>
                  </a:lnTo>
                  <a:cubicBezTo>
                    <a:pt x="3041" y="12525"/>
                    <a:pt x="3011" y="12527"/>
                    <a:pt x="2981" y="12527"/>
                  </a:cubicBezTo>
                  <a:cubicBezTo>
                    <a:pt x="2718" y="12527"/>
                    <a:pt x="2482" y="12346"/>
                    <a:pt x="2429" y="12079"/>
                  </a:cubicBezTo>
                  <a:lnTo>
                    <a:pt x="1048" y="4507"/>
                  </a:lnTo>
                  <a:cubicBezTo>
                    <a:pt x="1000" y="4209"/>
                    <a:pt x="1203" y="3924"/>
                    <a:pt x="1500" y="3876"/>
                  </a:cubicBezTo>
                  <a:lnTo>
                    <a:pt x="2239" y="3745"/>
                  </a:lnTo>
                  <a:cubicBezTo>
                    <a:pt x="2281" y="3945"/>
                    <a:pt x="2462" y="4098"/>
                    <a:pt x="2668" y="4098"/>
                  </a:cubicBezTo>
                  <a:cubicBezTo>
                    <a:pt x="2695" y="4098"/>
                    <a:pt x="2723" y="4096"/>
                    <a:pt x="2751" y="4090"/>
                  </a:cubicBezTo>
                  <a:lnTo>
                    <a:pt x="6656" y="3376"/>
                  </a:lnTo>
                  <a:cubicBezTo>
                    <a:pt x="6894" y="3328"/>
                    <a:pt x="7049" y="3102"/>
                    <a:pt x="7013" y="2864"/>
                  </a:cubicBezTo>
                  <a:lnTo>
                    <a:pt x="7751" y="2733"/>
                  </a:lnTo>
                  <a:cubicBezTo>
                    <a:pt x="7786" y="2726"/>
                    <a:pt x="7821" y="2723"/>
                    <a:pt x="7856" y="2723"/>
                  </a:cubicBezTo>
                  <a:close/>
                  <a:moveTo>
                    <a:pt x="4137" y="1"/>
                  </a:moveTo>
                  <a:cubicBezTo>
                    <a:pt x="4073" y="1"/>
                    <a:pt x="4007" y="6"/>
                    <a:pt x="3941" y="18"/>
                  </a:cubicBezTo>
                  <a:cubicBezTo>
                    <a:pt x="3358" y="125"/>
                    <a:pt x="2965" y="697"/>
                    <a:pt x="3072" y="1280"/>
                  </a:cubicBezTo>
                  <a:cubicBezTo>
                    <a:pt x="3096" y="1459"/>
                    <a:pt x="3179" y="1614"/>
                    <a:pt x="3286" y="1757"/>
                  </a:cubicBezTo>
                  <a:lnTo>
                    <a:pt x="2512" y="1900"/>
                  </a:lnTo>
                  <a:cubicBezTo>
                    <a:pt x="2191" y="1959"/>
                    <a:pt x="1977" y="2269"/>
                    <a:pt x="2036" y="2578"/>
                  </a:cubicBezTo>
                  <a:lnTo>
                    <a:pt x="2084" y="2864"/>
                  </a:lnTo>
                  <a:lnTo>
                    <a:pt x="798" y="3102"/>
                  </a:lnTo>
                  <a:cubicBezTo>
                    <a:pt x="322" y="3185"/>
                    <a:pt x="0" y="3650"/>
                    <a:pt x="84" y="4138"/>
                  </a:cubicBezTo>
                  <a:lnTo>
                    <a:pt x="1655" y="12770"/>
                  </a:lnTo>
                  <a:cubicBezTo>
                    <a:pt x="1740" y="13195"/>
                    <a:pt x="2120" y="13497"/>
                    <a:pt x="2540" y="13497"/>
                  </a:cubicBezTo>
                  <a:cubicBezTo>
                    <a:pt x="2590" y="13497"/>
                    <a:pt x="2640" y="13493"/>
                    <a:pt x="2691" y="13484"/>
                  </a:cubicBezTo>
                  <a:lnTo>
                    <a:pt x="10037" y="12139"/>
                  </a:lnTo>
                  <a:cubicBezTo>
                    <a:pt x="10513" y="12056"/>
                    <a:pt x="10835" y="11579"/>
                    <a:pt x="10752" y="11103"/>
                  </a:cubicBezTo>
                  <a:lnTo>
                    <a:pt x="9180" y="2471"/>
                  </a:lnTo>
                  <a:cubicBezTo>
                    <a:pt x="9096" y="2041"/>
                    <a:pt x="8725" y="1740"/>
                    <a:pt x="8304" y="1740"/>
                  </a:cubicBezTo>
                  <a:cubicBezTo>
                    <a:pt x="8247" y="1740"/>
                    <a:pt x="8190" y="1745"/>
                    <a:pt x="8132" y="1757"/>
                  </a:cubicBezTo>
                  <a:lnTo>
                    <a:pt x="6858" y="1995"/>
                  </a:lnTo>
                  <a:lnTo>
                    <a:pt x="6811" y="1709"/>
                  </a:lnTo>
                  <a:cubicBezTo>
                    <a:pt x="6746" y="1428"/>
                    <a:pt x="6495" y="1226"/>
                    <a:pt x="6210" y="1226"/>
                  </a:cubicBezTo>
                  <a:cubicBezTo>
                    <a:pt x="6180" y="1226"/>
                    <a:pt x="6150" y="1228"/>
                    <a:pt x="6120" y="1233"/>
                  </a:cubicBezTo>
                  <a:lnTo>
                    <a:pt x="5179" y="1411"/>
                  </a:lnTo>
                  <a:cubicBezTo>
                    <a:pt x="5227" y="1245"/>
                    <a:pt x="5239" y="1066"/>
                    <a:pt x="5203" y="887"/>
                  </a:cubicBezTo>
                  <a:cubicBezTo>
                    <a:pt x="5108" y="369"/>
                    <a:pt x="4655" y="1"/>
                    <a:pt x="4137"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79;p16">
              <a:extLst>
                <a:ext uri="{FF2B5EF4-FFF2-40B4-BE49-F238E27FC236}">
                  <a16:creationId xmlns:a16="http://schemas.microsoft.com/office/drawing/2014/main" id="{32200136-722C-4E15-A769-728C4CE6C628}"/>
                </a:ext>
              </a:extLst>
            </p:cNvPr>
            <p:cNvSpPr/>
            <p:nvPr/>
          </p:nvSpPr>
          <p:spPr>
            <a:xfrm>
              <a:off x="4219446" y="4354466"/>
              <a:ext cx="60123" cy="49866"/>
            </a:xfrm>
            <a:custGeom>
              <a:avLst/>
              <a:gdLst/>
              <a:ahLst/>
              <a:cxnLst/>
              <a:rect l="l" t="t" r="r" b="b"/>
              <a:pathLst>
                <a:path w="1864" h="1546" extrusionOk="0">
                  <a:moveTo>
                    <a:pt x="1013" y="1"/>
                  </a:moveTo>
                  <a:cubicBezTo>
                    <a:pt x="970" y="1"/>
                    <a:pt x="926" y="5"/>
                    <a:pt x="881" y="12"/>
                  </a:cubicBezTo>
                  <a:cubicBezTo>
                    <a:pt x="202" y="131"/>
                    <a:pt x="0" y="1012"/>
                    <a:pt x="572" y="1405"/>
                  </a:cubicBezTo>
                  <a:cubicBezTo>
                    <a:pt x="713" y="1502"/>
                    <a:pt x="865" y="1545"/>
                    <a:pt x="1012" y="1545"/>
                  </a:cubicBezTo>
                  <a:cubicBezTo>
                    <a:pt x="1460" y="1545"/>
                    <a:pt x="1864" y="1142"/>
                    <a:pt x="1774" y="631"/>
                  </a:cubicBezTo>
                  <a:cubicBezTo>
                    <a:pt x="1700" y="259"/>
                    <a:pt x="1378" y="1"/>
                    <a:pt x="1013"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2180;p16">
              <a:extLst>
                <a:ext uri="{FF2B5EF4-FFF2-40B4-BE49-F238E27FC236}">
                  <a16:creationId xmlns:a16="http://schemas.microsoft.com/office/drawing/2014/main" id="{38746188-00C5-4161-8FC2-87EFD35F4E4C}"/>
                </a:ext>
              </a:extLst>
            </p:cNvPr>
            <p:cNvSpPr/>
            <p:nvPr/>
          </p:nvSpPr>
          <p:spPr>
            <a:xfrm>
              <a:off x="4288117" y="4339952"/>
              <a:ext cx="123827" cy="43254"/>
            </a:xfrm>
            <a:custGeom>
              <a:avLst/>
              <a:gdLst/>
              <a:ahLst/>
              <a:cxnLst/>
              <a:rect l="l" t="t" r="r" b="b"/>
              <a:pathLst>
                <a:path w="3839" h="1341" extrusionOk="0">
                  <a:moveTo>
                    <a:pt x="3230" y="0"/>
                  </a:moveTo>
                  <a:cubicBezTo>
                    <a:pt x="3199" y="0"/>
                    <a:pt x="3167" y="3"/>
                    <a:pt x="3134" y="10"/>
                  </a:cubicBezTo>
                  <a:lnTo>
                    <a:pt x="538" y="474"/>
                  </a:lnTo>
                  <a:cubicBezTo>
                    <a:pt x="0" y="575"/>
                    <a:pt x="106" y="1341"/>
                    <a:pt x="597" y="1341"/>
                  </a:cubicBezTo>
                  <a:cubicBezTo>
                    <a:pt x="627" y="1341"/>
                    <a:pt x="659" y="1338"/>
                    <a:pt x="693" y="1331"/>
                  </a:cubicBezTo>
                  <a:lnTo>
                    <a:pt x="3300" y="867"/>
                  </a:lnTo>
                  <a:cubicBezTo>
                    <a:pt x="3838" y="766"/>
                    <a:pt x="3722" y="0"/>
                    <a:pt x="3230"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2181;p16">
              <a:extLst>
                <a:ext uri="{FF2B5EF4-FFF2-40B4-BE49-F238E27FC236}">
                  <a16:creationId xmlns:a16="http://schemas.microsoft.com/office/drawing/2014/main" id="{B758FC36-226F-4C70-A8E1-363CE9A99443}"/>
                </a:ext>
              </a:extLst>
            </p:cNvPr>
            <p:cNvSpPr/>
            <p:nvPr/>
          </p:nvSpPr>
          <p:spPr>
            <a:xfrm>
              <a:off x="4232090" y="4423976"/>
              <a:ext cx="60156" cy="49866"/>
            </a:xfrm>
            <a:custGeom>
              <a:avLst/>
              <a:gdLst/>
              <a:ahLst/>
              <a:cxnLst/>
              <a:rect l="l" t="t" r="r" b="b"/>
              <a:pathLst>
                <a:path w="1865" h="1546" extrusionOk="0">
                  <a:moveTo>
                    <a:pt x="1014" y="1"/>
                  </a:moveTo>
                  <a:cubicBezTo>
                    <a:pt x="971" y="1"/>
                    <a:pt x="927" y="5"/>
                    <a:pt x="882" y="12"/>
                  </a:cubicBezTo>
                  <a:cubicBezTo>
                    <a:pt x="203" y="131"/>
                    <a:pt x="1" y="1012"/>
                    <a:pt x="572" y="1405"/>
                  </a:cubicBezTo>
                  <a:cubicBezTo>
                    <a:pt x="711" y="1502"/>
                    <a:pt x="861" y="1546"/>
                    <a:pt x="1008" y="1546"/>
                  </a:cubicBezTo>
                  <a:cubicBezTo>
                    <a:pt x="1455" y="1546"/>
                    <a:pt x="1865" y="1142"/>
                    <a:pt x="1775" y="631"/>
                  </a:cubicBezTo>
                  <a:cubicBezTo>
                    <a:pt x="1701" y="259"/>
                    <a:pt x="1379" y="1"/>
                    <a:pt x="101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2182;p16">
              <a:extLst>
                <a:ext uri="{FF2B5EF4-FFF2-40B4-BE49-F238E27FC236}">
                  <a16:creationId xmlns:a16="http://schemas.microsoft.com/office/drawing/2014/main" id="{4673B469-C701-47FD-899C-FE36B340FC45}"/>
                </a:ext>
              </a:extLst>
            </p:cNvPr>
            <p:cNvSpPr/>
            <p:nvPr/>
          </p:nvSpPr>
          <p:spPr>
            <a:xfrm>
              <a:off x="4301987" y="4409300"/>
              <a:ext cx="120892" cy="43544"/>
            </a:xfrm>
            <a:custGeom>
              <a:avLst/>
              <a:gdLst/>
              <a:ahLst/>
              <a:cxnLst/>
              <a:rect l="l" t="t" r="r" b="b"/>
              <a:pathLst>
                <a:path w="3748" h="1350" extrusionOk="0">
                  <a:moveTo>
                    <a:pt x="3143" y="1"/>
                  </a:moveTo>
                  <a:cubicBezTo>
                    <a:pt x="3128" y="1"/>
                    <a:pt x="3112" y="1"/>
                    <a:pt x="3097" y="3"/>
                  </a:cubicBezTo>
                  <a:lnTo>
                    <a:pt x="501" y="467"/>
                  </a:lnTo>
                  <a:cubicBezTo>
                    <a:pt x="1" y="618"/>
                    <a:pt x="114" y="1349"/>
                    <a:pt x="620" y="1349"/>
                  </a:cubicBezTo>
                  <a:cubicBezTo>
                    <a:pt x="631" y="1349"/>
                    <a:pt x="644" y="1349"/>
                    <a:pt x="656" y="1348"/>
                  </a:cubicBezTo>
                  <a:lnTo>
                    <a:pt x="3251" y="872"/>
                  </a:lnTo>
                  <a:cubicBezTo>
                    <a:pt x="3748" y="722"/>
                    <a:pt x="3628" y="1"/>
                    <a:pt x="3143"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2183;p16">
              <a:extLst>
                <a:ext uri="{FF2B5EF4-FFF2-40B4-BE49-F238E27FC236}">
                  <a16:creationId xmlns:a16="http://schemas.microsoft.com/office/drawing/2014/main" id="{44BC277F-773B-4B07-9B72-DBCDD14C049A}"/>
                </a:ext>
              </a:extLst>
            </p:cNvPr>
            <p:cNvSpPr/>
            <p:nvPr/>
          </p:nvSpPr>
          <p:spPr>
            <a:xfrm>
              <a:off x="4245928" y="4498130"/>
              <a:ext cx="60059" cy="50221"/>
            </a:xfrm>
            <a:custGeom>
              <a:avLst/>
              <a:gdLst/>
              <a:ahLst/>
              <a:cxnLst/>
              <a:rect l="l" t="t" r="r" b="b"/>
              <a:pathLst>
                <a:path w="1862" h="1557" extrusionOk="0">
                  <a:moveTo>
                    <a:pt x="998" y="0"/>
                  </a:moveTo>
                  <a:cubicBezTo>
                    <a:pt x="956" y="0"/>
                    <a:pt x="913" y="4"/>
                    <a:pt x="870" y="11"/>
                  </a:cubicBezTo>
                  <a:cubicBezTo>
                    <a:pt x="191" y="130"/>
                    <a:pt x="1" y="1011"/>
                    <a:pt x="560" y="1416"/>
                  </a:cubicBezTo>
                  <a:cubicBezTo>
                    <a:pt x="701" y="1513"/>
                    <a:pt x="854" y="1556"/>
                    <a:pt x="1002" y="1556"/>
                  </a:cubicBezTo>
                  <a:cubicBezTo>
                    <a:pt x="1453" y="1556"/>
                    <a:pt x="1861" y="1153"/>
                    <a:pt x="1763" y="642"/>
                  </a:cubicBezTo>
                  <a:cubicBezTo>
                    <a:pt x="1699" y="268"/>
                    <a:pt x="1367" y="0"/>
                    <a:pt x="998"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2184;p16">
              <a:extLst>
                <a:ext uri="{FF2B5EF4-FFF2-40B4-BE49-F238E27FC236}">
                  <a16:creationId xmlns:a16="http://schemas.microsoft.com/office/drawing/2014/main" id="{B15E4322-9327-4E8F-8FCE-FB36BD97FD44}"/>
                </a:ext>
              </a:extLst>
            </p:cNvPr>
            <p:cNvSpPr/>
            <p:nvPr/>
          </p:nvSpPr>
          <p:spPr>
            <a:xfrm>
              <a:off x="4315018" y="4483357"/>
              <a:ext cx="122214" cy="43706"/>
            </a:xfrm>
            <a:custGeom>
              <a:avLst/>
              <a:gdLst/>
              <a:ahLst/>
              <a:cxnLst/>
              <a:rect l="l" t="t" r="r" b="b"/>
              <a:pathLst>
                <a:path w="3789" h="1355" extrusionOk="0">
                  <a:moveTo>
                    <a:pt x="3178" y="0"/>
                  </a:moveTo>
                  <a:cubicBezTo>
                    <a:pt x="3156" y="0"/>
                    <a:pt x="3133" y="2"/>
                    <a:pt x="3109" y="5"/>
                  </a:cubicBezTo>
                  <a:lnTo>
                    <a:pt x="514" y="481"/>
                  </a:lnTo>
                  <a:cubicBezTo>
                    <a:pt x="0" y="606"/>
                    <a:pt x="110" y="1355"/>
                    <a:pt x="612" y="1355"/>
                  </a:cubicBezTo>
                  <a:cubicBezTo>
                    <a:pt x="634" y="1355"/>
                    <a:pt x="657" y="1353"/>
                    <a:pt x="680" y="1350"/>
                  </a:cubicBezTo>
                  <a:lnTo>
                    <a:pt x="3264" y="886"/>
                  </a:lnTo>
                  <a:cubicBezTo>
                    <a:pt x="3789" y="749"/>
                    <a:pt x="3680" y="0"/>
                    <a:pt x="3178"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2185;p16">
              <a:extLst>
                <a:ext uri="{FF2B5EF4-FFF2-40B4-BE49-F238E27FC236}">
                  <a16:creationId xmlns:a16="http://schemas.microsoft.com/office/drawing/2014/main" id="{191E09FB-2E70-4873-B819-F12F484EE710}"/>
                </a:ext>
              </a:extLst>
            </p:cNvPr>
            <p:cNvSpPr/>
            <p:nvPr/>
          </p:nvSpPr>
          <p:spPr>
            <a:xfrm>
              <a:off x="4188320" y="4806940"/>
              <a:ext cx="250428" cy="224592"/>
            </a:xfrm>
            <a:custGeom>
              <a:avLst/>
              <a:gdLst/>
              <a:ahLst/>
              <a:cxnLst/>
              <a:rect l="l" t="t" r="r" b="b"/>
              <a:pathLst>
                <a:path w="7764" h="6963" extrusionOk="0">
                  <a:moveTo>
                    <a:pt x="3931" y="1"/>
                  </a:moveTo>
                  <a:cubicBezTo>
                    <a:pt x="2900" y="1"/>
                    <a:pt x="1886" y="469"/>
                    <a:pt x="1227" y="1343"/>
                  </a:cubicBezTo>
                  <a:lnTo>
                    <a:pt x="6954" y="4975"/>
                  </a:lnTo>
                  <a:cubicBezTo>
                    <a:pt x="7764" y="3403"/>
                    <a:pt x="7240" y="1474"/>
                    <a:pt x="5751" y="534"/>
                  </a:cubicBezTo>
                  <a:cubicBezTo>
                    <a:pt x="5189" y="174"/>
                    <a:pt x="4557" y="1"/>
                    <a:pt x="3931" y="1"/>
                  </a:cubicBezTo>
                  <a:close/>
                  <a:moveTo>
                    <a:pt x="810" y="1986"/>
                  </a:moveTo>
                  <a:lnTo>
                    <a:pt x="810" y="1986"/>
                  </a:lnTo>
                  <a:cubicBezTo>
                    <a:pt x="1" y="3558"/>
                    <a:pt x="525" y="5498"/>
                    <a:pt x="2013" y="6439"/>
                  </a:cubicBezTo>
                  <a:cubicBezTo>
                    <a:pt x="2577" y="6793"/>
                    <a:pt x="3207" y="6963"/>
                    <a:pt x="3830" y="6963"/>
                  </a:cubicBezTo>
                  <a:cubicBezTo>
                    <a:pt x="4864" y="6963"/>
                    <a:pt x="5880" y="6494"/>
                    <a:pt x="6549" y="5618"/>
                  </a:cubicBezTo>
                  <a:lnTo>
                    <a:pt x="810" y="1986"/>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2186;p16">
              <a:extLst>
                <a:ext uri="{FF2B5EF4-FFF2-40B4-BE49-F238E27FC236}">
                  <a16:creationId xmlns:a16="http://schemas.microsoft.com/office/drawing/2014/main" id="{454964F6-D52C-44CE-B7E9-04F0402E903A}"/>
                </a:ext>
              </a:extLst>
            </p:cNvPr>
            <p:cNvSpPr/>
            <p:nvPr/>
          </p:nvSpPr>
          <p:spPr>
            <a:xfrm>
              <a:off x="4657631" y="4325276"/>
              <a:ext cx="196272" cy="181918"/>
            </a:xfrm>
            <a:custGeom>
              <a:avLst/>
              <a:gdLst/>
              <a:ahLst/>
              <a:cxnLst/>
              <a:rect l="l" t="t" r="r" b="b"/>
              <a:pathLst>
                <a:path w="6085" h="5640" extrusionOk="0">
                  <a:moveTo>
                    <a:pt x="3596" y="0"/>
                  </a:moveTo>
                  <a:lnTo>
                    <a:pt x="1215" y="1632"/>
                  </a:lnTo>
                  <a:cubicBezTo>
                    <a:pt x="250" y="2286"/>
                    <a:pt x="0" y="3596"/>
                    <a:pt x="655" y="4549"/>
                  </a:cubicBezTo>
                  <a:lnTo>
                    <a:pt x="774" y="4715"/>
                  </a:lnTo>
                  <a:cubicBezTo>
                    <a:pt x="1175" y="5316"/>
                    <a:pt x="1834" y="5640"/>
                    <a:pt x="2508" y="5640"/>
                  </a:cubicBezTo>
                  <a:cubicBezTo>
                    <a:pt x="2915" y="5640"/>
                    <a:pt x="3328" y="5522"/>
                    <a:pt x="3691" y="5275"/>
                  </a:cubicBezTo>
                  <a:lnTo>
                    <a:pt x="6084" y="3644"/>
                  </a:lnTo>
                  <a:lnTo>
                    <a:pt x="3596"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2187;p16">
              <a:extLst>
                <a:ext uri="{FF2B5EF4-FFF2-40B4-BE49-F238E27FC236}">
                  <a16:creationId xmlns:a16="http://schemas.microsoft.com/office/drawing/2014/main" id="{67C575AD-712F-4FB5-92D9-85BD6DD74245}"/>
                </a:ext>
              </a:extLst>
            </p:cNvPr>
            <p:cNvSpPr/>
            <p:nvPr/>
          </p:nvSpPr>
          <p:spPr>
            <a:xfrm>
              <a:off x="4790102" y="4249734"/>
              <a:ext cx="196272" cy="181950"/>
            </a:xfrm>
            <a:custGeom>
              <a:avLst/>
              <a:gdLst/>
              <a:ahLst/>
              <a:cxnLst/>
              <a:rect l="l" t="t" r="r" b="b"/>
              <a:pathLst>
                <a:path w="6085" h="5641" extrusionOk="0">
                  <a:moveTo>
                    <a:pt x="3578" y="1"/>
                  </a:moveTo>
                  <a:cubicBezTo>
                    <a:pt x="3170" y="1"/>
                    <a:pt x="2757" y="119"/>
                    <a:pt x="2394" y="366"/>
                  </a:cubicBezTo>
                  <a:lnTo>
                    <a:pt x="1" y="1997"/>
                  </a:lnTo>
                  <a:lnTo>
                    <a:pt x="2477" y="5640"/>
                  </a:lnTo>
                  <a:lnTo>
                    <a:pt x="4870" y="4009"/>
                  </a:lnTo>
                  <a:cubicBezTo>
                    <a:pt x="5835" y="3354"/>
                    <a:pt x="6085" y="2045"/>
                    <a:pt x="5430" y="1092"/>
                  </a:cubicBezTo>
                  <a:lnTo>
                    <a:pt x="5323" y="926"/>
                  </a:lnTo>
                  <a:cubicBezTo>
                    <a:pt x="4915" y="325"/>
                    <a:pt x="4252" y="1"/>
                    <a:pt x="357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2188;p16">
              <a:extLst>
                <a:ext uri="{FF2B5EF4-FFF2-40B4-BE49-F238E27FC236}">
                  <a16:creationId xmlns:a16="http://schemas.microsoft.com/office/drawing/2014/main" id="{EB639A6A-A6F9-4FF3-9174-1F32F951481C}"/>
                </a:ext>
              </a:extLst>
            </p:cNvPr>
            <p:cNvSpPr/>
            <p:nvPr/>
          </p:nvSpPr>
          <p:spPr>
            <a:xfrm>
              <a:off x="4600023" y="4700692"/>
              <a:ext cx="346032" cy="344387"/>
            </a:xfrm>
            <a:custGeom>
              <a:avLst/>
              <a:gdLst/>
              <a:ahLst/>
              <a:cxnLst/>
              <a:rect l="l" t="t" r="r" b="b"/>
              <a:pathLst>
                <a:path w="10728" h="10677" extrusionOk="0">
                  <a:moveTo>
                    <a:pt x="5007" y="0"/>
                  </a:moveTo>
                  <a:cubicBezTo>
                    <a:pt x="4823" y="0"/>
                    <a:pt x="4676" y="135"/>
                    <a:pt x="4644" y="327"/>
                  </a:cubicBezTo>
                  <a:lnTo>
                    <a:pt x="4191" y="3804"/>
                  </a:lnTo>
                  <a:lnTo>
                    <a:pt x="715" y="3339"/>
                  </a:lnTo>
                  <a:cubicBezTo>
                    <a:pt x="700" y="3338"/>
                    <a:pt x="685" y="3337"/>
                    <a:pt x="670" y="3337"/>
                  </a:cubicBezTo>
                  <a:cubicBezTo>
                    <a:pt x="485" y="3337"/>
                    <a:pt x="320" y="3473"/>
                    <a:pt x="298" y="3661"/>
                  </a:cubicBezTo>
                  <a:lnTo>
                    <a:pt x="24" y="5637"/>
                  </a:lnTo>
                  <a:cubicBezTo>
                    <a:pt x="0" y="5840"/>
                    <a:pt x="143" y="6030"/>
                    <a:pt x="345" y="6054"/>
                  </a:cubicBezTo>
                  <a:lnTo>
                    <a:pt x="3834" y="6518"/>
                  </a:lnTo>
                  <a:lnTo>
                    <a:pt x="3370" y="9995"/>
                  </a:lnTo>
                  <a:cubicBezTo>
                    <a:pt x="3346" y="10197"/>
                    <a:pt x="3489" y="10388"/>
                    <a:pt x="3691" y="10412"/>
                  </a:cubicBezTo>
                  <a:lnTo>
                    <a:pt x="5668" y="10674"/>
                  </a:lnTo>
                  <a:cubicBezTo>
                    <a:pt x="5682" y="10675"/>
                    <a:pt x="5697" y="10676"/>
                    <a:pt x="5712" y="10676"/>
                  </a:cubicBezTo>
                  <a:cubicBezTo>
                    <a:pt x="5897" y="10676"/>
                    <a:pt x="6062" y="10540"/>
                    <a:pt x="6084" y="10352"/>
                  </a:cubicBezTo>
                  <a:lnTo>
                    <a:pt x="6537" y="6876"/>
                  </a:lnTo>
                  <a:lnTo>
                    <a:pt x="10025" y="7328"/>
                  </a:lnTo>
                  <a:cubicBezTo>
                    <a:pt x="10045" y="7331"/>
                    <a:pt x="10065" y="7333"/>
                    <a:pt x="10084" y="7333"/>
                  </a:cubicBezTo>
                  <a:cubicBezTo>
                    <a:pt x="10263" y="7333"/>
                    <a:pt x="10420" y="7189"/>
                    <a:pt x="10442" y="7007"/>
                  </a:cubicBezTo>
                  <a:lnTo>
                    <a:pt x="10704" y="5042"/>
                  </a:lnTo>
                  <a:cubicBezTo>
                    <a:pt x="10728" y="4828"/>
                    <a:pt x="10585" y="4649"/>
                    <a:pt x="10382" y="4613"/>
                  </a:cubicBezTo>
                  <a:lnTo>
                    <a:pt x="6906" y="4161"/>
                  </a:lnTo>
                  <a:lnTo>
                    <a:pt x="7358" y="684"/>
                  </a:lnTo>
                  <a:cubicBezTo>
                    <a:pt x="7382" y="482"/>
                    <a:pt x="7239" y="291"/>
                    <a:pt x="7037" y="256"/>
                  </a:cubicBezTo>
                  <a:lnTo>
                    <a:pt x="5072" y="6"/>
                  </a:lnTo>
                  <a:cubicBezTo>
                    <a:pt x="5050" y="2"/>
                    <a:pt x="5028" y="0"/>
                    <a:pt x="500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2189;p16">
              <a:extLst>
                <a:ext uri="{FF2B5EF4-FFF2-40B4-BE49-F238E27FC236}">
                  <a16:creationId xmlns:a16="http://schemas.microsoft.com/office/drawing/2014/main" id="{87A9582A-501E-49D3-87CA-64983A8E35F7}"/>
                </a:ext>
              </a:extLst>
            </p:cNvPr>
            <p:cNvSpPr/>
            <p:nvPr/>
          </p:nvSpPr>
          <p:spPr>
            <a:xfrm>
              <a:off x="3133001" y="4197223"/>
              <a:ext cx="349870" cy="436120"/>
            </a:xfrm>
            <a:custGeom>
              <a:avLst/>
              <a:gdLst/>
              <a:ahLst/>
              <a:cxnLst/>
              <a:rect l="l" t="t" r="r" b="b"/>
              <a:pathLst>
                <a:path w="10847" h="13521" extrusionOk="0">
                  <a:moveTo>
                    <a:pt x="4152" y="435"/>
                  </a:moveTo>
                  <a:cubicBezTo>
                    <a:pt x="4440" y="435"/>
                    <a:pt x="4723" y="608"/>
                    <a:pt x="4775" y="994"/>
                  </a:cubicBezTo>
                  <a:cubicBezTo>
                    <a:pt x="4810" y="1184"/>
                    <a:pt x="4751" y="1387"/>
                    <a:pt x="4620" y="1542"/>
                  </a:cubicBezTo>
                  <a:lnTo>
                    <a:pt x="3834" y="1684"/>
                  </a:lnTo>
                  <a:cubicBezTo>
                    <a:pt x="3667" y="1589"/>
                    <a:pt x="3536" y="1434"/>
                    <a:pt x="3501" y="1244"/>
                  </a:cubicBezTo>
                  <a:lnTo>
                    <a:pt x="3501" y="1232"/>
                  </a:lnTo>
                  <a:cubicBezTo>
                    <a:pt x="3386" y="732"/>
                    <a:pt x="3773" y="435"/>
                    <a:pt x="4152" y="435"/>
                  </a:cubicBezTo>
                  <a:close/>
                  <a:moveTo>
                    <a:pt x="7868" y="2746"/>
                  </a:moveTo>
                  <a:cubicBezTo>
                    <a:pt x="8125" y="2746"/>
                    <a:pt x="8352" y="2934"/>
                    <a:pt x="8394" y="3196"/>
                  </a:cubicBezTo>
                  <a:lnTo>
                    <a:pt x="9775" y="10757"/>
                  </a:lnTo>
                  <a:cubicBezTo>
                    <a:pt x="9835" y="11055"/>
                    <a:pt x="9632" y="11340"/>
                    <a:pt x="9335" y="11400"/>
                  </a:cubicBezTo>
                  <a:lnTo>
                    <a:pt x="3072" y="12543"/>
                  </a:lnTo>
                  <a:cubicBezTo>
                    <a:pt x="3041" y="12548"/>
                    <a:pt x="3011" y="12550"/>
                    <a:pt x="2981" y="12550"/>
                  </a:cubicBezTo>
                  <a:cubicBezTo>
                    <a:pt x="2718" y="12550"/>
                    <a:pt x="2484" y="12369"/>
                    <a:pt x="2441" y="12102"/>
                  </a:cubicBezTo>
                  <a:lnTo>
                    <a:pt x="1060" y="4530"/>
                  </a:lnTo>
                  <a:cubicBezTo>
                    <a:pt x="1000" y="4232"/>
                    <a:pt x="1203" y="3947"/>
                    <a:pt x="1500" y="3899"/>
                  </a:cubicBezTo>
                  <a:lnTo>
                    <a:pt x="2251" y="3768"/>
                  </a:lnTo>
                  <a:cubicBezTo>
                    <a:pt x="2282" y="3968"/>
                    <a:pt x="2463" y="4121"/>
                    <a:pt x="2669" y="4121"/>
                  </a:cubicBezTo>
                  <a:cubicBezTo>
                    <a:pt x="2696" y="4121"/>
                    <a:pt x="2723" y="4119"/>
                    <a:pt x="2751" y="4113"/>
                  </a:cubicBezTo>
                  <a:lnTo>
                    <a:pt x="6668" y="3399"/>
                  </a:lnTo>
                  <a:cubicBezTo>
                    <a:pt x="6906" y="3351"/>
                    <a:pt x="7061" y="3125"/>
                    <a:pt x="7013" y="2887"/>
                  </a:cubicBezTo>
                  <a:lnTo>
                    <a:pt x="7763" y="2756"/>
                  </a:lnTo>
                  <a:cubicBezTo>
                    <a:pt x="7798" y="2749"/>
                    <a:pt x="7833" y="2746"/>
                    <a:pt x="7868" y="2746"/>
                  </a:cubicBezTo>
                  <a:close/>
                  <a:moveTo>
                    <a:pt x="4133" y="0"/>
                  </a:moveTo>
                  <a:cubicBezTo>
                    <a:pt x="4070" y="0"/>
                    <a:pt x="4006" y="6"/>
                    <a:pt x="3941" y="18"/>
                  </a:cubicBezTo>
                  <a:cubicBezTo>
                    <a:pt x="3346" y="125"/>
                    <a:pt x="2953" y="708"/>
                    <a:pt x="3072" y="1303"/>
                  </a:cubicBezTo>
                  <a:cubicBezTo>
                    <a:pt x="3096" y="1482"/>
                    <a:pt x="3179" y="1637"/>
                    <a:pt x="3286" y="1780"/>
                  </a:cubicBezTo>
                  <a:lnTo>
                    <a:pt x="2513" y="1923"/>
                  </a:lnTo>
                  <a:cubicBezTo>
                    <a:pt x="2191" y="1982"/>
                    <a:pt x="1977" y="2292"/>
                    <a:pt x="2036" y="2601"/>
                  </a:cubicBezTo>
                  <a:lnTo>
                    <a:pt x="2084" y="2887"/>
                  </a:lnTo>
                  <a:lnTo>
                    <a:pt x="798" y="3125"/>
                  </a:lnTo>
                  <a:cubicBezTo>
                    <a:pt x="322" y="3208"/>
                    <a:pt x="0" y="3673"/>
                    <a:pt x="84" y="4161"/>
                  </a:cubicBezTo>
                  <a:lnTo>
                    <a:pt x="1655" y="12793"/>
                  </a:lnTo>
                  <a:cubicBezTo>
                    <a:pt x="1740" y="13218"/>
                    <a:pt x="2120" y="13520"/>
                    <a:pt x="2548" y="13520"/>
                  </a:cubicBezTo>
                  <a:cubicBezTo>
                    <a:pt x="2599" y="13520"/>
                    <a:pt x="2651" y="13516"/>
                    <a:pt x="2703" y="13507"/>
                  </a:cubicBezTo>
                  <a:lnTo>
                    <a:pt x="10037" y="12162"/>
                  </a:lnTo>
                  <a:cubicBezTo>
                    <a:pt x="10525" y="12079"/>
                    <a:pt x="10847" y="11602"/>
                    <a:pt x="10752" y="11126"/>
                  </a:cubicBezTo>
                  <a:lnTo>
                    <a:pt x="9180" y="2494"/>
                  </a:lnTo>
                  <a:cubicBezTo>
                    <a:pt x="9107" y="2064"/>
                    <a:pt x="8737" y="1763"/>
                    <a:pt x="8316" y="1763"/>
                  </a:cubicBezTo>
                  <a:cubicBezTo>
                    <a:pt x="8260" y="1763"/>
                    <a:pt x="8202" y="1768"/>
                    <a:pt x="8144" y="1780"/>
                  </a:cubicBezTo>
                  <a:lnTo>
                    <a:pt x="6858" y="2018"/>
                  </a:lnTo>
                  <a:lnTo>
                    <a:pt x="6799" y="1732"/>
                  </a:lnTo>
                  <a:cubicBezTo>
                    <a:pt x="6745" y="1451"/>
                    <a:pt x="6495" y="1249"/>
                    <a:pt x="6210" y="1249"/>
                  </a:cubicBezTo>
                  <a:cubicBezTo>
                    <a:pt x="6180" y="1249"/>
                    <a:pt x="6150" y="1251"/>
                    <a:pt x="6120" y="1256"/>
                  </a:cubicBezTo>
                  <a:lnTo>
                    <a:pt x="5180" y="1434"/>
                  </a:lnTo>
                  <a:cubicBezTo>
                    <a:pt x="5227" y="1268"/>
                    <a:pt x="5239" y="1089"/>
                    <a:pt x="5203" y="910"/>
                  </a:cubicBezTo>
                  <a:cubicBezTo>
                    <a:pt x="5118" y="380"/>
                    <a:pt x="4655" y="0"/>
                    <a:pt x="4133"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2190;p16">
              <a:extLst>
                <a:ext uri="{FF2B5EF4-FFF2-40B4-BE49-F238E27FC236}">
                  <a16:creationId xmlns:a16="http://schemas.microsoft.com/office/drawing/2014/main" id="{7FE9CB8A-BDD5-4595-966D-2F71AECA4030}"/>
                </a:ext>
              </a:extLst>
            </p:cNvPr>
            <p:cNvSpPr/>
            <p:nvPr/>
          </p:nvSpPr>
          <p:spPr>
            <a:xfrm>
              <a:off x="3194834" y="4354466"/>
              <a:ext cx="60123" cy="49866"/>
            </a:xfrm>
            <a:custGeom>
              <a:avLst/>
              <a:gdLst/>
              <a:ahLst/>
              <a:cxnLst/>
              <a:rect l="l" t="t" r="r" b="b"/>
              <a:pathLst>
                <a:path w="1864" h="1546" extrusionOk="0">
                  <a:moveTo>
                    <a:pt x="1011" y="1"/>
                  </a:moveTo>
                  <a:cubicBezTo>
                    <a:pt x="968" y="1"/>
                    <a:pt x="924" y="5"/>
                    <a:pt x="881" y="12"/>
                  </a:cubicBezTo>
                  <a:cubicBezTo>
                    <a:pt x="191" y="131"/>
                    <a:pt x="0" y="1012"/>
                    <a:pt x="572" y="1405"/>
                  </a:cubicBezTo>
                  <a:cubicBezTo>
                    <a:pt x="710" y="1502"/>
                    <a:pt x="860" y="1545"/>
                    <a:pt x="1007" y="1545"/>
                  </a:cubicBezTo>
                  <a:cubicBezTo>
                    <a:pt x="1454" y="1545"/>
                    <a:pt x="1864" y="1142"/>
                    <a:pt x="1774" y="631"/>
                  </a:cubicBezTo>
                  <a:cubicBezTo>
                    <a:pt x="1700" y="259"/>
                    <a:pt x="1369" y="1"/>
                    <a:pt x="1011"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2191;p16">
              <a:extLst>
                <a:ext uri="{FF2B5EF4-FFF2-40B4-BE49-F238E27FC236}">
                  <a16:creationId xmlns:a16="http://schemas.microsoft.com/office/drawing/2014/main" id="{F7C85DC2-ED5A-41FF-9393-2FE4580CDF45}"/>
                </a:ext>
              </a:extLst>
            </p:cNvPr>
            <p:cNvSpPr/>
            <p:nvPr/>
          </p:nvSpPr>
          <p:spPr>
            <a:xfrm>
              <a:off x="3263118" y="4339823"/>
              <a:ext cx="124343" cy="43383"/>
            </a:xfrm>
            <a:custGeom>
              <a:avLst/>
              <a:gdLst/>
              <a:ahLst/>
              <a:cxnLst/>
              <a:rect l="l" t="t" r="r" b="b"/>
              <a:pathLst>
                <a:path w="3855" h="1345" extrusionOk="0">
                  <a:moveTo>
                    <a:pt x="3260" y="1"/>
                  </a:moveTo>
                  <a:cubicBezTo>
                    <a:pt x="3224" y="1"/>
                    <a:pt x="3186" y="5"/>
                    <a:pt x="3146" y="14"/>
                  </a:cubicBezTo>
                  <a:lnTo>
                    <a:pt x="550" y="478"/>
                  </a:lnTo>
                  <a:cubicBezTo>
                    <a:pt x="1" y="579"/>
                    <a:pt x="117" y="1345"/>
                    <a:pt x="609" y="1345"/>
                  </a:cubicBezTo>
                  <a:cubicBezTo>
                    <a:pt x="639" y="1345"/>
                    <a:pt x="671" y="1342"/>
                    <a:pt x="705" y="1335"/>
                  </a:cubicBezTo>
                  <a:lnTo>
                    <a:pt x="3289" y="871"/>
                  </a:lnTo>
                  <a:cubicBezTo>
                    <a:pt x="3855" y="793"/>
                    <a:pt x="3758" y="1"/>
                    <a:pt x="3260"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2192;p16">
              <a:extLst>
                <a:ext uri="{FF2B5EF4-FFF2-40B4-BE49-F238E27FC236}">
                  <a16:creationId xmlns:a16="http://schemas.microsoft.com/office/drawing/2014/main" id="{AAE4BE00-5BC3-433B-9213-45A71AFAE6AD}"/>
                </a:ext>
              </a:extLst>
            </p:cNvPr>
            <p:cNvSpPr/>
            <p:nvPr/>
          </p:nvSpPr>
          <p:spPr>
            <a:xfrm>
              <a:off x="3207510" y="4423976"/>
              <a:ext cx="60123" cy="49866"/>
            </a:xfrm>
            <a:custGeom>
              <a:avLst/>
              <a:gdLst/>
              <a:ahLst/>
              <a:cxnLst/>
              <a:rect l="l" t="t" r="r" b="b"/>
              <a:pathLst>
                <a:path w="1864" h="1546" extrusionOk="0">
                  <a:moveTo>
                    <a:pt x="1014" y="1"/>
                  </a:moveTo>
                  <a:cubicBezTo>
                    <a:pt x="970" y="1"/>
                    <a:pt x="926" y="5"/>
                    <a:pt x="881" y="12"/>
                  </a:cubicBezTo>
                  <a:cubicBezTo>
                    <a:pt x="203" y="131"/>
                    <a:pt x="0" y="1012"/>
                    <a:pt x="572" y="1405"/>
                  </a:cubicBezTo>
                  <a:cubicBezTo>
                    <a:pt x="710" y="1502"/>
                    <a:pt x="860" y="1546"/>
                    <a:pt x="1007" y="1546"/>
                  </a:cubicBezTo>
                  <a:cubicBezTo>
                    <a:pt x="1454" y="1546"/>
                    <a:pt x="1864" y="1142"/>
                    <a:pt x="1774" y="631"/>
                  </a:cubicBezTo>
                  <a:cubicBezTo>
                    <a:pt x="1700" y="259"/>
                    <a:pt x="1378" y="1"/>
                    <a:pt x="101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2193;p16">
              <a:extLst>
                <a:ext uri="{FF2B5EF4-FFF2-40B4-BE49-F238E27FC236}">
                  <a16:creationId xmlns:a16="http://schemas.microsoft.com/office/drawing/2014/main" id="{DDFA9B6D-1532-4EC8-8AEB-1B5DF5BA972F}"/>
                </a:ext>
              </a:extLst>
            </p:cNvPr>
            <p:cNvSpPr/>
            <p:nvPr/>
          </p:nvSpPr>
          <p:spPr>
            <a:xfrm>
              <a:off x="3277020" y="4409300"/>
              <a:ext cx="121247" cy="43544"/>
            </a:xfrm>
            <a:custGeom>
              <a:avLst/>
              <a:gdLst/>
              <a:ahLst/>
              <a:cxnLst/>
              <a:rect l="l" t="t" r="r" b="b"/>
              <a:pathLst>
                <a:path w="3759" h="1350" extrusionOk="0">
                  <a:moveTo>
                    <a:pt x="3154" y="1"/>
                  </a:moveTo>
                  <a:cubicBezTo>
                    <a:pt x="3139" y="1"/>
                    <a:pt x="3123" y="1"/>
                    <a:pt x="3108" y="3"/>
                  </a:cubicBezTo>
                  <a:lnTo>
                    <a:pt x="512" y="467"/>
                  </a:lnTo>
                  <a:cubicBezTo>
                    <a:pt x="0" y="618"/>
                    <a:pt x="125" y="1349"/>
                    <a:pt x="631" y="1349"/>
                  </a:cubicBezTo>
                  <a:cubicBezTo>
                    <a:pt x="643" y="1349"/>
                    <a:pt x="655" y="1349"/>
                    <a:pt x="667" y="1348"/>
                  </a:cubicBezTo>
                  <a:lnTo>
                    <a:pt x="3262" y="872"/>
                  </a:lnTo>
                  <a:cubicBezTo>
                    <a:pt x="3759" y="722"/>
                    <a:pt x="3640" y="1"/>
                    <a:pt x="315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2194;p16">
              <a:extLst>
                <a:ext uri="{FF2B5EF4-FFF2-40B4-BE49-F238E27FC236}">
                  <a16:creationId xmlns:a16="http://schemas.microsoft.com/office/drawing/2014/main" id="{A30A8FE1-49A3-4CA3-BB12-E9BA469C34F1}"/>
                </a:ext>
              </a:extLst>
            </p:cNvPr>
            <p:cNvSpPr/>
            <p:nvPr/>
          </p:nvSpPr>
          <p:spPr>
            <a:xfrm>
              <a:off x="3221315" y="4498130"/>
              <a:ext cx="59769" cy="50221"/>
            </a:xfrm>
            <a:custGeom>
              <a:avLst/>
              <a:gdLst/>
              <a:ahLst/>
              <a:cxnLst/>
              <a:rect l="l" t="t" r="r" b="b"/>
              <a:pathLst>
                <a:path w="1853" h="1557" extrusionOk="0">
                  <a:moveTo>
                    <a:pt x="998" y="0"/>
                  </a:moveTo>
                  <a:cubicBezTo>
                    <a:pt x="956" y="0"/>
                    <a:pt x="913" y="4"/>
                    <a:pt x="870" y="11"/>
                  </a:cubicBezTo>
                  <a:cubicBezTo>
                    <a:pt x="191" y="130"/>
                    <a:pt x="1" y="1011"/>
                    <a:pt x="560" y="1416"/>
                  </a:cubicBezTo>
                  <a:cubicBezTo>
                    <a:pt x="701" y="1513"/>
                    <a:pt x="853" y="1556"/>
                    <a:pt x="1000" y="1556"/>
                  </a:cubicBezTo>
                  <a:cubicBezTo>
                    <a:pt x="1449" y="1556"/>
                    <a:pt x="1853" y="1153"/>
                    <a:pt x="1763" y="642"/>
                  </a:cubicBezTo>
                  <a:cubicBezTo>
                    <a:pt x="1699" y="268"/>
                    <a:pt x="1367" y="0"/>
                    <a:pt x="998"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2195;p16">
              <a:extLst>
                <a:ext uri="{FF2B5EF4-FFF2-40B4-BE49-F238E27FC236}">
                  <a16:creationId xmlns:a16="http://schemas.microsoft.com/office/drawing/2014/main" id="{62BBB797-C1C3-4AD4-995E-762DFEA891C1}"/>
                </a:ext>
              </a:extLst>
            </p:cNvPr>
            <p:cNvSpPr/>
            <p:nvPr/>
          </p:nvSpPr>
          <p:spPr>
            <a:xfrm>
              <a:off x="3290406" y="4483390"/>
              <a:ext cx="122343" cy="43673"/>
            </a:xfrm>
            <a:custGeom>
              <a:avLst/>
              <a:gdLst/>
              <a:ahLst/>
              <a:cxnLst/>
              <a:rect l="l" t="t" r="r" b="b"/>
              <a:pathLst>
                <a:path w="3793" h="1354" extrusionOk="0">
                  <a:moveTo>
                    <a:pt x="3168" y="1"/>
                  </a:moveTo>
                  <a:cubicBezTo>
                    <a:pt x="3149" y="1"/>
                    <a:pt x="3129" y="2"/>
                    <a:pt x="3109" y="4"/>
                  </a:cubicBezTo>
                  <a:lnTo>
                    <a:pt x="514" y="480"/>
                  </a:lnTo>
                  <a:cubicBezTo>
                    <a:pt x="1" y="605"/>
                    <a:pt x="110" y="1354"/>
                    <a:pt x="602" y="1354"/>
                  </a:cubicBezTo>
                  <a:cubicBezTo>
                    <a:pt x="623" y="1354"/>
                    <a:pt x="646" y="1352"/>
                    <a:pt x="669" y="1349"/>
                  </a:cubicBezTo>
                  <a:lnTo>
                    <a:pt x="3276" y="885"/>
                  </a:lnTo>
                  <a:cubicBezTo>
                    <a:pt x="3793" y="747"/>
                    <a:pt x="3678" y="1"/>
                    <a:pt x="316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2196;p16">
              <a:extLst>
                <a:ext uri="{FF2B5EF4-FFF2-40B4-BE49-F238E27FC236}">
                  <a16:creationId xmlns:a16="http://schemas.microsoft.com/office/drawing/2014/main" id="{CC794EB7-B53E-45F5-A74D-8E140DE5913D}"/>
                </a:ext>
              </a:extLst>
            </p:cNvPr>
            <p:cNvSpPr/>
            <p:nvPr/>
          </p:nvSpPr>
          <p:spPr>
            <a:xfrm>
              <a:off x="3163708" y="4806940"/>
              <a:ext cx="250428" cy="224527"/>
            </a:xfrm>
            <a:custGeom>
              <a:avLst/>
              <a:gdLst/>
              <a:ahLst/>
              <a:cxnLst/>
              <a:rect l="l" t="t" r="r" b="b"/>
              <a:pathLst>
                <a:path w="7764" h="6961" extrusionOk="0">
                  <a:moveTo>
                    <a:pt x="3925" y="1"/>
                  </a:moveTo>
                  <a:cubicBezTo>
                    <a:pt x="2894" y="1"/>
                    <a:pt x="1882" y="469"/>
                    <a:pt x="1215" y="1343"/>
                  </a:cubicBezTo>
                  <a:lnTo>
                    <a:pt x="6954" y="4975"/>
                  </a:lnTo>
                  <a:cubicBezTo>
                    <a:pt x="7764" y="3403"/>
                    <a:pt x="7240" y="1474"/>
                    <a:pt x="5752" y="534"/>
                  </a:cubicBezTo>
                  <a:cubicBezTo>
                    <a:pt x="5185" y="174"/>
                    <a:pt x="4551" y="1"/>
                    <a:pt x="3925" y="1"/>
                  </a:cubicBezTo>
                  <a:close/>
                  <a:moveTo>
                    <a:pt x="810" y="1986"/>
                  </a:moveTo>
                  <a:lnTo>
                    <a:pt x="810" y="1986"/>
                  </a:lnTo>
                  <a:cubicBezTo>
                    <a:pt x="1" y="3558"/>
                    <a:pt x="525" y="5487"/>
                    <a:pt x="2013" y="6427"/>
                  </a:cubicBezTo>
                  <a:cubicBezTo>
                    <a:pt x="2580" y="6787"/>
                    <a:pt x="3213" y="6960"/>
                    <a:pt x="3839" y="6960"/>
                  </a:cubicBezTo>
                  <a:cubicBezTo>
                    <a:pt x="4870" y="6960"/>
                    <a:pt x="5883" y="6492"/>
                    <a:pt x="6549" y="5618"/>
                  </a:cubicBezTo>
                  <a:lnTo>
                    <a:pt x="810" y="1986"/>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2197;p16">
              <a:extLst>
                <a:ext uri="{FF2B5EF4-FFF2-40B4-BE49-F238E27FC236}">
                  <a16:creationId xmlns:a16="http://schemas.microsoft.com/office/drawing/2014/main" id="{9FAA7D3A-2A02-49D2-A5F1-1E0D0F33F9FF}"/>
                </a:ext>
              </a:extLst>
            </p:cNvPr>
            <p:cNvSpPr/>
            <p:nvPr/>
          </p:nvSpPr>
          <p:spPr>
            <a:xfrm>
              <a:off x="3633018" y="4325276"/>
              <a:ext cx="195885" cy="181918"/>
            </a:xfrm>
            <a:custGeom>
              <a:avLst/>
              <a:gdLst/>
              <a:ahLst/>
              <a:cxnLst/>
              <a:rect l="l" t="t" r="r" b="b"/>
              <a:pathLst>
                <a:path w="6073" h="5640" extrusionOk="0">
                  <a:moveTo>
                    <a:pt x="3596" y="0"/>
                  </a:moveTo>
                  <a:lnTo>
                    <a:pt x="1203" y="1632"/>
                  </a:lnTo>
                  <a:cubicBezTo>
                    <a:pt x="250" y="2286"/>
                    <a:pt x="0" y="3596"/>
                    <a:pt x="655" y="4560"/>
                  </a:cubicBezTo>
                  <a:lnTo>
                    <a:pt x="762" y="4715"/>
                  </a:lnTo>
                  <a:cubicBezTo>
                    <a:pt x="1170" y="5316"/>
                    <a:pt x="1833" y="5640"/>
                    <a:pt x="2507" y="5640"/>
                  </a:cubicBezTo>
                  <a:cubicBezTo>
                    <a:pt x="2915" y="5640"/>
                    <a:pt x="3328" y="5522"/>
                    <a:pt x="3691" y="5275"/>
                  </a:cubicBezTo>
                  <a:lnTo>
                    <a:pt x="6072" y="3644"/>
                  </a:lnTo>
                  <a:lnTo>
                    <a:pt x="3596"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2198;p16">
              <a:extLst>
                <a:ext uri="{FF2B5EF4-FFF2-40B4-BE49-F238E27FC236}">
                  <a16:creationId xmlns:a16="http://schemas.microsoft.com/office/drawing/2014/main" id="{FDFE1411-1B23-4CF8-B4AC-9E9D852F9EC4}"/>
                </a:ext>
              </a:extLst>
            </p:cNvPr>
            <p:cNvSpPr/>
            <p:nvPr/>
          </p:nvSpPr>
          <p:spPr>
            <a:xfrm>
              <a:off x="3765490" y="4249734"/>
              <a:ext cx="196272" cy="181950"/>
            </a:xfrm>
            <a:custGeom>
              <a:avLst/>
              <a:gdLst/>
              <a:ahLst/>
              <a:cxnLst/>
              <a:rect l="l" t="t" r="r" b="b"/>
              <a:pathLst>
                <a:path w="6085" h="5641" extrusionOk="0">
                  <a:moveTo>
                    <a:pt x="3578" y="1"/>
                  </a:moveTo>
                  <a:cubicBezTo>
                    <a:pt x="3170" y="1"/>
                    <a:pt x="2757" y="119"/>
                    <a:pt x="2394" y="366"/>
                  </a:cubicBezTo>
                  <a:lnTo>
                    <a:pt x="1" y="1997"/>
                  </a:lnTo>
                  <a:lnTo>
                    <a:pt x="2477" y="5640"/>
                  </a:lnTo>
                  <a:lnTo>
                    <a:pt x="4871" y="4009"/>
                  </a:lnTo>
                  <a:cubicBezTo>
                    <a:pt x="5835" y="3354"/>
                    <a:pt x="6085" y="2045"/>
                    <a:pt x="5430" y="1092"/>
                  </a:cubicBezTo>
                  <a:lnTo>
                    <a:pt x="5323" y="926"/>
                  </a:lnTo>
                  <a:cubicBezTo>
                    <a:pt x="4915" y="325"/>
                    <a:pt x="4252" y="1"/>
                    <a:pt x="357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2199;p16">
              <a:extLst>
                <a:ext uri="{FF2B5EF4-FFF2-40B4-BE49-F238E27FC236}">
                  <a16:creationId xmlns:a16="http://schemas.microsoft.com/office/drawing/2014/main" id="{4318F1B8-9EEA-4D47-83B7-D319EDAEB6BA}"/>
                </a:ext>
              </a:extLst>
            </p:cNvPr>
            <p:cNvSpPr/>
            <p:nvPr/>
          </p:nvSpPr>
          <p:spPr>
            <a:xfrm>
              <a:off x="3575411" y="4700692"/>
              <a:ext cx="345645" cy="344387"/>
            </a:xfrm>
            <a:custGeom>
              <a:avLst/>
              <a:gdLst/>
              <a:ahLst/>
              <a:cxnLst/>
              <a:rect l="l" t="t" r="r" b="b"/>
              <a:pathLst>
                <a:path w="10716" h="10677" extrusionOk="0">
                  <a:moveTo>
                    <a:pt x="4998" y="0"/>
                  </a:moveTo>
                  <a:cubicBezTo>
                    <a:pt x="4820" y="0"/>
                    <a:pt x="4665" y="135"/>
                    <a:pt x="4644" y="327"/>
                  </a:cubicBezTo>
                  <a:lnTo>
                    <a:pt x="4179" y="3804"/>
                  </a:lnTo>
                  <a:lnTo>
                    <a:pt x="703" y="3339"/>
                  </a:lnTo>
                  <a:cubicBezTo>
                    <a:pt x="688" y="3338"/>
                    <a:pt x="673" y="3337"/>
                    <a:pt x="659" y="3337"/>
                  </a:cubicBezTo>
                  <a:cubicBezTo>
                    <a:pt x="473" y="3337"/>
                    <a:pt x="308" y="3473"/>
                    <a:pt x="286" y="3661"/>
                  </a:cubicBezTo>
                  <a:lnTo>
                    <a:pt x="24" y="5637"/>
                  </a:lnTo>
                  <a:cubicBezTo>
                    <a:pt x="0" y="5840"/>
                    <a:pt x="143" y="6030"/>
                    <a:pt x="346" y="6054"/>
                  </a:cubicBezTo>
                  <a:lnTo>
                    <a:pt x="3834" y="6518"/>
                  </a:lnTo>
                  <a:lnTo>
                    <a:pt x="3370" y="9995"/>
                  </a:lnTo>
                  <a:cubicBezTo>
                    <a:pt x="3334" y="10197"/>
                    <a:pt x="3477" y="10388"/>
                    <a:pt x="3691" y="10412"/>
                  </a:cubicBezTo>
                  <a:lnTo>
                    <a:pt x="5656" y="10674"/>
                  </a:lnTo>
                  <a:cubicBezTo>
                    <a:pt x="5671" y="10675"/>
                    <a:pt x="5685" y="10676"/>
                    <a:pt x="5700" y="10676"/>
                  </a:cubicBezTo>
                  <a:cubicBezTo>
                    <a:pt x="5885" y="10676"/>
                    <a:pt x="6050" y="10540"/>
                    <a:pt x="6072" y="10352"/>
                  </a:cubicBezTo>
                  <a:lnTo>
                    <a:pt x="6537" y="6876"/>
                  </a:lnTo>
                  <a:lnTo>
                    <a:pt x="10013" y="7328"/>
                  </a:lnTo>
                  <a:cubicBezTo>
                    <a:pt x="10033" y="7331"/>
                    <a:pt x="10053" y="7333"/>
                    <a:pt x="10072" y="7333"/>
                  </a:cubicBezTo>
                  <a:cubicBezTo>
                    <a:pt x="10251" y="7333"/>
                    <a:pt x="10409" y="7189"/>
                    <a:pt x="10430" y="7007"/>
                  </a:cubicBezTo>
                  <a:lnTo>
                    <a:pt x="10692" y="5042"/>
                  </a:lnTo>
                  <a:cubicBezTo>
                    <a:pt x="10716" y="4828"/>
                    <a:pt x="10573" y="4649"/>
                    <a:pt x="10371" y="4613"/>
                  </a:cubicBezTo>
                  <a:lnTo>
                    <a:pt x="6894" y="4161"/>
                  </a:lnTo>
                  <a:lnTo>
                    <a:pt x="7358" y="684"/>
                  </a:lnTo>
                  <a:cubicBezTo>
                    <a:pt x="7382" y="470"/>
                    <a:pt x="7239" y="291"/>
                    <a:pt x="7037" y="256"/>
                  </a:cubicBezTo>
                  <a:lnTo>
                    <a:pt x="5060" y="6"/>
                  </a:lnTo>
                  <a:cubicBezTo>
                    <a:pt x="5040" y="2"/>
                    <a:pt x="5019" y="0"/>
                    <a:pt x="4998"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2200;p16">
              <a:extLst>
                <a:ext uri="{FF2B5EF4-FFF2-40B4-BE49-F238E27FC236}">
                  <a16:creationId xmlns:a16="http://schemas.microsoft.com/office/drawing/2014/main" id="{33AC90F5-5B99-4F0E-9C7D-31E382047E52}"/>
                </a:ext>
              </a:extLst>
            </p:cNvPr>
            <p:cNvSpPr/>
            <p:nvPr/>
          </p:nvSpPr>
          <p:spPr>
            <a:xfrm>
              <a:off x="2108389" y="4197965"/>
              <a:ext cx="349515" cy="435378"/>
            </a:xfrm>
            <a:custGeom>
              <a:avLst/>
              <a:gdLst/>
              <a:ahLst/>
              <a:cxnLst/>
              <a:rect l="l" t="t" r="r" b="b"/>
              <a:pathLst>
                <a:path w="10836" h="13498" extrusionOk="0">
                  <a:moveTo>
                    <a:pt x="4147" y="412"/>
                  </a:moveTo>
                  <a:cubicBezTo>
                    <a:pt x="4434" y="412"/>
                    <a:pt x="4718" y="585"/>
                    <a:pt x="4775" y="971"/>
                  </a:cubicBezTo>
                  <a:cubicBezTo>
                    <a:pt x="4799" y="1161"/>
                    <a:pt x="4751" y="1364"/>
                    <a:pt x="4620" y="1519"/>
                  </a:cubicBezTo>
                  <a:lnTo>
                    <a:pt x="3834" y="1661"/>
                  </a:lnTo>
                  <a:cubicBezTo>
                    <a:pt x="3656" y="1566"/>
                    <a:pt x="3537" y="1411"/>
                    <a:pt x="3501" y="1221"/>
                  </a:cubicBezTo>
                  <a:lnTo>
                    <a:pt x="3501" y="1209"/>
                  </a:lnTo>
                  <a:cubicBezTo>
                    <a:pt x="3386" y="709"/>
                    <a:pt x="3770" y="412"/>
                    <a:pt x="4147" y="412"/>
                  </a:cubicBezTo>
                  <a:close/>
                  <a:moveTo>
                    <a:pt x="7856" y="2723"/>
                  </a:moveTo>
                  <a:cubicBezTo>
                    <a:pt x="8113" y="2723"/>
                    <a:pt x="8340" y="2911"/>
                    <a:pt x="8382" y="3173"/>
                  </a:cubicBezTo>
                  <a:lnTo>
                    <a:pt x="9775" y="10734"/>
                  </a:lnTo>
                  <a:cubicBezTo>
                    <a:pt x="9823" y="11043"/>
                    <a:pt x="9633" y="11329"/>
                    <a:pt x="9323" y="11377"/>
                  </a:cubicBezTo>
                  <a:lnTo>
                    <a:pt x="3060" y="12520"/>
                  </a:lnTo>
                  <a:cubicBezTo>
                    <a:pt x="3030" y="12525"/>
                    <a:pt x="2999" y="12527"/>
                    <a:pt x="2969" y="12527"/>
                  </a:cubicBezTo>
                  <a:cubicBezTo>
                    <a:pt x="2706" y="12527"/>
                    <a:pt x="2472" y="12346"/>
                    <a:pt x="2429" y="12079"/>
                  </a:cubicBezTo>
                  <a:lnTo>
                    <a:pt x="1048" y="4507"/>
                  </a:lnTo>
                  <a:cubicBezTo>
                    <a:pt x="989" y="4209"/>
                    <a:pt x="1191" y="3924"/>
                    <a:pt x="1489" y="3876"/>
                  </a:cubicBezTo>
                  <a:lnTo>
                    <a:pt x="2239" y="3745"/>
                  </a:lnTo>
                  <a:cubicBezTo>
                    <a:pt x="2270" y="3945"/>
                    <a:pt x="2451" y="4098"/>
                    <a:pt x="2657" y="4098"/>
                  </a:cubicBezTo>
                  <a:cubicBezTo>
                    <a:pt x="2684" y="4098"/>
                    <a:pt x="2711" y="4096"/>
                    <a:pt x="2739" y="4090"/>
                  </a:cubicBezTo>
                  <a:lnTo>
                    <a:pt x="6656" y="3376"/>
                  </a:lnTo>
                  <a:cubicBezTo>
                    <a:pt x="6894" y="3328"/>
                    <a:pt x="7049" y="3102"/>
                    <a:pt x="7001" y="2864"/>
                  </a:cubicBezTo>
                  <a:lnTo>
                    <a:pt x="7751" y="2733"/>
                  </a:lnTo>
                  <a:cubicBezTo>
                    <a:pt x="7787" y="2726"/>
                    <a:pt x="7822" y="2723"/>
                    <a:pt x="7856" y="2723"/>
                  </a:cubicBezTo>
                  <a:close/>
                  <a:moveTo>
                    <a:pt x="4135" y="1"/>
                  </a:moveTo>
                  <a:cubicBezTo>
                    <a:pt x="4071" y="1"/>
                    <a:pt x="4006" y="6"/>
                    <a:pt x="3941" y="18"/>
                  </a:cubicBezTo>
                  <a:cubicBezTo>
                    <a:pt x="3346" y="125"/>
                    <a:pt x="2953" y="697"/>
                    <a:pt x="3072" y="1280"/>
                  </a:cubicBezTo>
                  <a:cubicBezTo>
                    <a:pt x="3096" y="1459"/>
                    <a:pt x="3167" y="1614"/>
                    <a:pt x="3275" y="1757"/>
                  </a:cubicBezTo>
                  <a:lnTo>
                    <a:pt x="2501" y="1900"/>
                  </a:lnTo>
                  <a:cubicBezTo>
                    <a:pt x="2191" y="1959"/>
                    <a:pt x="1977" y="2269"/>
                    <a:pt x="2036" y="2578"/>
                  </a:cubicBezTo>
                  <a:lnTo>
                    <a:pt x="2084" y="2864"/>
                  </a:lnTo>
                  <a:lnTo>
                    <a:pt x="798" y="3102"/>
                  </a:lnTo>
                  <a:cubicBezTo>
                    <a:pt x="310" y="3185"/>
                    <a:pt x="0" y="3650"/>
                    <a:pt x="84" y="4138"/>
                  </a:cubicBezTo>
                  <a:lnTo>
                    <a:pt x="1655" y="12770"/>
                  </a:lnTo>
                  <a:cubicBezTo>
                    <a:pt x="1740" y="13195"/>
                    <a:pt x="2111" y="13497"/>
                    <a:pt x="2537" y="13497"/>
                  </a:cubicBezTo>
                  <a:cubicBezTo>
                    <a:pt x="2588" y="13497"/>
                    <a:pt x="2639" y="13493"/>
                    <a:pt x="2691" y="13484"/>
                  </a:cubicBezTo>
                  <a:lnTo>
                    <a:pt x="10025" y="12139"/>
                  </a:lnTo>
                  <a:cubicBezTo>
                    <a:pt x="10514" y="12056"/>
                    <a:pt x="10835" y="11579"/>
                    <a:pt x="10752" y="11103"/>
                  </a:cubicBezTo>
                  <a:lnTo>
                    <a:pt x="9168" y="2471"/>
                  </a:lnTo>
                  <a:cubicBezTo>
                    <a:pt x="9095" y="2041"/>
                    <a:pt x="8725" y="1740"/>
                    <a:pt x="8304" y="1740"/>
                  </a:cubicBezTo>
                  <a:cubicBezTo>
                    <a:pt x="8248" y="1740"/>
                    <a:pt x="8190" y="1745"/>
                    <a:pt x="8132" y="1757"/>
                  </a:cubicBezTo>
                  <a:lnTo>
                    <a:pt x="6847" y="1995"/>
                  </a:lnTo>
                  <a:lnTo>
                    <a:pt x="6799" y="1709"/>
                  </a:lnTo>
                  <a:cubicBezTo>
                    <a:pt x="6745" y="1428"/>
                    <a:pt x="6495" y="1226"/>
                    <a:pt x="6210" y="1226"/>
                  </a:cubicBezTo>
                  <a:cubicBezTo>
                    <a:pt x="6180" y="1226"/>
                    <a:pt x="6150" y="1228"/>
                    <a:pt x="6120" y="1233"/>
                  </a:cubicBezTo>
                  <a:lnTo>
                    <a:pt x="5168" y="1411"/>
                  </a:lnTo>
                  <a:cubicBezTo>
                    <a:pt x="5227" y="1245"/>
                    <a:pt x="5239" y="1066"/>
                    <a:pt x="5203" y="887"/>
                  </a:cubicBezTo>
                  <a:cubicBezTo>
                    <a:pt x="5108" y="369"/>
                    <a:pt x="4646" y="1"/>
                    <a:pt x="4135"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2201;p16">
              <a:extLst>
                <a:ext uri="{FF2B5EF4-FFF2-40B4-BE49-F238E27FC236}">
                  <a16:creationId xmlns:a16="http://schemas.microsoft.com/office/drawing/2014/main" id="{A18A4482-F684-4DCE-AADE-D357C8594F83}"/>
                </a:ext>
              </a:extLst>
            </p:cNvPr>
            <p:cNvSpPr/>
            <p:nvPr/>
          </p:nvSpPr>
          <p:spPr>
            <a:xfrm>
              <a:off x="2170222" y="4354466"/>
              <a:ext cx="60059" cy="49866"/>
            </a:xfrm>
            <a:custGeom>
              <a:avLst/>
              <a:gdLst/>
              <a:ahLst/>
              <a:cxnLst/>
              <a:rect l="l" t="t" r="r" b="b"/>
              <a:pathLst>
                <a:path w="1862" h="1546" extrusionOk="0">
                  <a:moveTo>
                    <a:pt x="1002" y="1"/>
                  </a:moveTo>
                  <a:cubicBezTo>
                    <a:pt x="958" y="1"/>
                    <a:pt x="914" y="5"/>
                    <a:pt x="869" y="12"/>
                  </a:cubicBezTo>
                  <a:cubicBezTo>
                    <a:pt x="191" y="131"/>
                    <a:pt x="0" y="1012"/>
                    <a:pt x="572" y="1405"/>
                  </a:cubicBezTo>
                  <a:cubicBezTo>
                    <a:pt x="710" y="1502"/>
                    <a:pt x="860" y="1545"/>
                    <a:pt x="1007" y="1545"/>
                  </a:cubicBezTo>
                  <a:cubicBezTo>
                    <a:pt x="1453" y="1545"/>
                    <a:pt x="1861" y="1142"/>
                    <a:pt x="1762" y="631"/>
                  </a:cubicBezTo>
                  <a:cubicBezTo>
                    <a:pt x="1699" y="259"/>
                    <a:pt x="1369"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2202;p16">
              <a:extLst>
                <a:ext uri="{FF2B5EF4-FFF2-40B4-BE49-F238E27FC236}">
                  <a16:creationId xmlns:a16="http://schemas.microsoft.com/office/drawing/2014/main" id="{B621DCE7-CAF2-4748-A62D-8ABF3ADF8407}"/>
                </a:ext>
              </a:extLst>
            </p:cNvPr>
            <p:cNvSpPr/>
            <p:nvPr/>
          </p:nvSpPr>
          <p:spPr>
            <a:xfrm>
              <a:off x="2238893" y="4339952"/>
              <a:ext cx="123053" cy="43254"/>
            </a:xfrm>
            <a:custGeom>
              <a:avLst/>
              <a:gdLst/>
              <a:ahLst/>
              <a:cxnLst/>
              <a:rect l="l" t="t" r="r" b="b"/>
              <a:pathLst>
                <a:path w="3815" h="1341" extrusionOk="0">
                  <a:moveTo>
                    <a:pt x="3218" y="0"/>
                  </a:moveTo>
                  <a:cubicBezTo>
                    <a:pt x="3188" y="0"/>
                    <a:pt x="3155" y="3"/>
                    <a:pt x="3122" y="10"/>
                  </a:cubicBezTo>
                  <a:lnTo>
                    <a:pt x="3134" y="10"/>
                  </a:lnTo>
                  <a:lnTo>
                    <a:pt x="538" y="474"/>
                  </a:lnTo>
                  <a:cubicBezTo>
                    <a:pt x="0" y="575"/>
                    <a:pt x="106" y="1341"/>
                    <a:pt x="597" y="1341"/>
                  </a:cubicBezTo>
                  <a:cubicBezTo>
                    <a:pt x="628" y="1341"/>
                    <a:pt x="660" y="1338"/>
                    <a:pt x="693" y="1331"/>
                  </a:cubicBezTo>
                  <a:lnTo>
                    <a:pt x="3277" y="867"/>
                  </a:lnTo>
                  <a:cubicBezTo>
                    <a:pt x="3815" y="766"/>
                    <a:pt x="3709" y="0"/>
                    <a:pt x="3218"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2203;p16">
              <a:extLst>
                <a:ext uri="{FF2B5EF4-FFF2-40B4-BE49-F238E27FC236}">
                  <a16:creationId xmlns:a16="http://schemas.microsoft.com/office/drawing/2014/main" id="{ECFDBA02-070E-4BEF-8486-319A9531DCF4}"/>
                </a:ext>
              </a:extLst>
            </p:cNvPr>
            <p:cNvSpPr/>
            <p:nvPr/>
          </p:nvSpPr>
          <p:spPr>
            <a:xfrm>
              <a:off x="2182898" y="4423976"/>
              <a:ext cx="60123" cy="49866"/>
            </a:xfrm>
            <a:custGeom>
              <a:avLst/>
              <a:gdLst/>
              <a:ahLst/>
              <a:cxnLst/>
              <a:rect l="l" t="t" r="r" b="b"/>
              <a:pathLst>
                <a:path w="1864" h="1546" extrusionOk="0">
                  <a:moveTo>
                    <a:pt x="1014" y="1"/>
                  </a:moveTo>
                  <a:cubicBezTo>
                    <a:pt x="970" y="1"/>
                    <a:pt x="926" y="5"/>
                    <a:pt x="881" y="12"/>
                  </a:cubicBezTo>
                  <a:cubicBezTo>
                    <a:pt x="191" y="131"/>
                    <a:pt x="0" y="1012"/>
                    <a:pt x="572" y="1405"/>
                  </a:cubicBezTo>
                  <a:cubicBezTo>
                    <a:pt x="710" y="1502"/>
                    <a:pt x="860" y="1546"/>
                    <a:pt x="1007" y="1546"/>
                  </a:cubicBezTo>
                  <a:cubicBezTo>
                    <a:pt x="1454" y="1546"/>
                    <a:pt x="1864" y="1142"/>
                    <a:pt x="1774" y="631"/>
                  </a:cubicBezTo>
                  <a:cubicBezTo>
                    <a:pt x="1700" y="259"/>
                    <a:pt x="1378" y="1"/>
                    <a:pt x="101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2204;p16">
              <a:extLst>
                <a:ext uri="{FF2B5EF4-FFF2-40B4-BE49-F238E27FC236}">
                  <a16:creationId xmlns:a16="http://schemas.microsoft.com/office/drawing/2014/main" id="{A839DF53-AC93-4908-B525-E034C8C82516}"/>
                </a:ext>
              </a:extLst>
            </p:cNvPr>
            <p:cNvSpPr/>
            <p:nvPr/>
          </p:nvSpPr>
          <p:spPr>
            <a:xfrm>
              <a:off x="2252408" y="4409300"/>
              <a:ext cx="121279" cy="43544"/>
            </a:xfrm>
            <a:custGeom>
              <a:avLst/>
              <a:gdLst/>
              <a:ahLst/>
              <a:cxnLst/>
              <a:rect l="l" t="t" r="r" b="b"/>
              <a:pathLst>
                <a:path w="3760" h="1350" extrusionOk="0">
                  <a:moveTo>
                    <a:pt x="3143" y="1"/>
                  </a:moveTo>
                  <a:cubicBezTo>
                    <a:pt x="3128" y="1"/>
                    <a:pt x="3112" y="1"/>
                    <a:pt x="3096" y="3"/>
                  </a:cubicBezTo>
                  <a:lnTo>
                    <a:pt x="500" y="467"/>
                  </a:lnTo>
                  <a:cubicBezTo>
                    <a:pt x="0" y="618"/>
                    <a:pt x="125" y="1349"/>
                    <a:pt x="631" y="1349"/>
                  </a:cubicBezTo>
                  <a:cubicBezTo>
                    <a:pt x="643" y="1349"/>
                    <a:pt x="655" y="1349"/>
                    <a:pt x="667" y="1348"/>
                  </a:cubicBezTo>
                  <a:lnTo>
                    <a:pt x="3263" y="872"/>
                  </a:lnTo>
                  <a:cubicBezTo>
                    <a:pt x="3759" y="722"/>
                    <a:pt x="3640" y="1"/>
                    <a:pt x="3143"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2205;p16">
              <a:extLst>
                <a:ext uri="{FF2B5EF4-FFF2-40B4-BE49-F238E27FC236}">
                  <a16:creationId xmlns:a16="http://schemas.microsoft.com/office/drawing/2014/main" id="{F3478007-71F8-41E1-9389-AAA198EFC728}"/>
                </a:ext>
              </a:extLst>
            </p:cNvPr>
            <p:cNvSpPr/>
            <p:nvPr/>
          </p:nvSpPr>
          <p:spPr>
            <a:xfrm>
              <a:off x="2196316" y="4498130"/>
              <a:ext cx="60156" cy="50221"/>
            </a:xfrm>
            <a:custGeom>
              <a:avLst/>
              <a:gdLst/>
              <a:ahLst/>
              <a:cxnLst/>
              <a:rect l="l" t="t" r="r" b="b"/>
              <a:pathLst>
                <a:path w="1865" h="1557" extrusionOk="0">
                  <a:moveTo>
                    <a:pt x="1010" y="0"/>
                  </a:moveTo>
                  <a:cubicBezTo>
                    <a:pt x="968" y="0"/>
                    <a:pt x="925" y="4"/>
                    <a:pt x="882" y="11"/>
                  </a:cubicBezTo>
                  <a:cubicBezTo>
                    <a:pt x="191" y="130"/>
                    <a:pt x="1" y="1011"/>
                    <a:pt x="572" y="1416"/>
                  </a:cubicBezTo>
                  <a:cubicBezTo>
                    <a:pt x="711" y="1513"/>
                    <a:pt x="861" y="1556"/>
                    <a:pt x="1008" y="1556"/>
                  </a:cubicBezTo>
                  <a:cubicBezTo>
                    <a:pt x="1455" y="1556"/>
                    <a:pt x="1865" y="1153"/>
                    <a:pt x="1775" y="642"/>
                  </a:cubicBezTo>
                  <a:cubicBezTo>
                    <a:pt x="1700" y="268"/>
                    <a:pt x="1377" y="0"/>
                    <a:pt x="1010"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2206;p16">
              <a:extLst>
                <a:ext uri="{FF2B5EF4-FFF2-40B4-BE49-F238E27FC236}">
                  <a16:creationId xmlns:a16="http://schemas.microsoft.com/office/drawing/2014/main" id="{9F57F704-F5B4-4543-B08D-5B5C629A1683}"/>
                </a:ext>
              </a:extLst>
            </p:cNvPr>
            <p:cNvSpPr/>
            <p:nvPr/>
          </p:nvSpPr>
          <p:spPr>
            <a:xfrm>
              <a:off x="2265439" y="4483357"/>
              <a:ext cx="122214" cy="43706"/>
            </a:xfrm>
            <a:custGeom>
              <a:avLst/>
              <a:gdLst/>
              <a:ahLst/>
              <a:cxnLst/>
              <a:rect l="l" t="t" r="r" b="b"/>
              <a:pathLst>
                <a:path w="3789" h="1355" extrusionOk="0">
                  <a:moveTo>
                    <a:pt x="3177" y="0"/>
                  </a:moveTo>
                  <a:cubicBezTo>
                    <a:pt x="3155" y="0"/>
                    <a:pt x="3132" y="2"/>
                    <a:pt x="3109" y="5"/>
                  </a:cubicBezTo>
                  <a:lnTo>
                    <a:pt x="3121" y="5"/>
                  </a:lnTo>
                  <a:lnTo>
                    <a:pt x="525" y="481"/>
                  </a:lnTo>
                  <a:cubicBezTo>
                    <a:pt x="0" y="606"/>
                    <a:pt x="109" y="1355"/>
                    <a:pt x="611" y="1355"/>
                  </a:cubicBezTo>
                  <a:cubicBezTo>
                    <a:pt x="633" y="1355"/>
                    <a:pt x="656" y="1353"/>
                    <a:pt x="680" y="1350"/>
                  </a:cubicBezTo>
                  <a:lnTo>
                    <a:pt x="3275" y="886"/>
                  </a:lnTo>
                  <a:cubicBezTo>
                    <a:pt x="3789" y="749"/>
                    <a:pt x="3679" y="0"/>
                    <a:pt x="317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2207;p16">
              <a:extLst>
                <a:ext uri="{FF2B5EF4-FFF2-40B4-BE49-F238E27FC236}">
                  <a16:creationId xmlns:a16="http://schemas.microsoft.com/office/drawing/2014/main" id="{942D6704-225A-465E-B78F-B708CFED365C}"/>
                </a:ext>
              </a:extLst>
            </p:cNvPr>
            <p:cNvSpPr/>
            <p:nvPr/>
          </p:nvSpPr>
          <p:spPr>
            <a:xfrm>
              <a:off x="2138741" y="4806940"/>
              <a:ext cx="250783" cy="224592"/>
            </a:xfrm>
            <a:custGeom>
              <a:avLst/>
              <a:gdLst/>
              <a:ahLst/>
              <a:cxnLst/>
              <a:rect l="l" t="t" r="r" b="b"/>
              <a:pathLst>
                <a:path w="7775" h="6963" extrusionOk="0">
                  <a:moveTo>
                    <a:pt x="3936" y="1"/>
                  </a:moveTo>
                  <a:cubicBezTo>
                    <a:pt x="2905" y="1"/>
                    <a:pt x="1893" y="469"/>
                    <a:pt x="1226" y="1343"/>
                  </a:cubicBezTo>
                  <a:lnTo>
                    <a:pt x="6965" y="4975"/>
                  </a:lnTo>
                  <a:cubicBezTo>
                    <a:pt x="7775" y="3403"/>
                    <a:pt x="7251" y="1474"/>
                    <a:pt x="5763" y="534"/>
                  </a:cubicBezTo>
                  <a:cubicBezTo>
                    <a:pt x="5196" y="174"/>
                    <a:pt x="4562" y="1"/>
                    <a:pt x="3936" y="1"/>
                  </a:cubicBezTo>
                  <a:close/>
                  <a:moveTo>
                    <a:pt x="822" y="1986"/>
                  </a:moveTo>
                  <a:lnTo>
                    <a:pt x="822" y="1986"/>
                  </a:lnTo>
                  <a:cubicBezTo>
                    <a:pt x="0" y="3558"/>
                    <a:pt x="524" y="5498"/>
                    <a:pt x="2024" y="6439"/>
                  </a:cubicBezTo>
                  <a:cubicBezTo>
                    <a:pt x="2588" y="6793"/>
                    <a:pt x="3218" y="6963"/>
                    <a:pt x="3841" y="6963"/>
                  </a:cubicBezTo>
                  <a:cubicBezTo>
                    <a:pt x="4875" y="6963"/>
                    <a:pt x="5892" y="6494"/>
                    <a:pt x="6560" y="5618"/>
                  </a:cubicBezTo>
                  <a:lnTo>
                    <a:pt x="822" y="1986"/>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2208;p16">
              <a:extLst>
                <a:ext uri="{FF2B5EF4-FFF2-40B4-BE49-F238E27FC236}">
                  <a16:creationId xmlns:a16="http://schemas.microsoft.com/office/drawing/2014/main" id="{15B20A6F-5B15-4D69-9BF5-2BC520A03156}"/>
                </a:ext>
              </a:extLst>
            </p:cNvPr>
            <p:cNvSpPr/>
            <p:nvPr/>
          </p:nvSpPr>
          <p:spPr>
            <a:xfrm>
              <a:off x="2608019" y="4325276"/>
              <a:ext cx="196272" cy="181918"/>
            </a:xfrm>
            <a:custGeom>
              <a:avLst/>
              <a:gdLst/>
              <a:ahLst/>
              <a:cxnLst/>
              <a:rect l="l" t="t" r="r" b="b"/>
              <a:pathLst>
                <a:path w="6085" h="5640" extrusionOk="0">
                  <a:moveTo>
                    <a:pt x="3608" y="0"/>
                  </a:moveTo>
                  <a:lnTo>
                    <a:pt x="1215" y="1632"/>
                  </a:lnTo>
                  <a:cubicBezTo>
                    <a:pt x="250" y="2286"/>
                    <a:pt x="0" y="3596"/>
                    <a:pt x="655" y="4549"/>
                  </a:cubicBezTo>
                  <a:lnTo>
                    <a:pt x="762" y="4715"/>
                  </a:lnTo>
                  <a:cubicBezTo>
                    <a:pt x="1171" y="5316"/>
                    <a:pt x="1833" y="5640"/>
                    <a:pt x="2508" y="5640"/>
                  </a:cubicBezTo>
                  <a:cubicBezTo>
                    <a:pt x="2916" y="5640"/>
                    <a:pt x="3328" y="5522"/>
                    <a:pt x="3691" y="5275"/>
                  </a:cubicBezTo>
                  <a:lnTo>
                    <a:pt x="6085" y="3644"/>
                  </a:lnTo>
                  <a:lnTo>
                    <a:pt x="3608"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2209;p16">
              <a:extLst>
                <a:ext uri="{FF2B5EF4-FFF2-40B4-BE49-F238E27FC236}">
                  <a16:creationId xmlns:a16="http://schemas.microsoft.com/office/drawing/2014/main" id="{5E5ABB0C-EDDD-46BE-A92F-00D4F22C5CB5}"/>
                </a:ext>
              </a:extLst>
            </p:cNvPr>
            <p:cNvSpPr/>
            <p:nvPr/>
          </p:nvSpPr>
          <p:spPr>
            <a:xfrm>
              <a:off x="2740909" y="4249734"/>
              <a:ext cx="195885" cy="181950"/>
            </a:xfrm>
            <a:custGeom>
              <a:avLst/>
              <a:gdLst/>
              <a:ahLst/>
              <a:cxnLst/>
              <a:rect l="l" t="t" r="r" b="b"/>
              <a:pathLst>
                <a:path w="6073" h="5641" extrusionOk="0">
                  <a:moveTo>
                    <a:pt x="3568" y="1"/>
                  </a:moveTo>
                  <a:cubicBezTo>
                    <a:pt x="3162" y="1"/>
                    <a:pt x="2752" y="119"/>
                    <a:pt x="2393" y="366"/>
                  </a:cubicBezTo>
                  <a:lnTo>
                    <a:pt x="0" y="1997"/>
                  </a:lnTo>
                  <a:lnTo>
                    <a:pt x="2477" y="5640"/>
                  </a:lnTo>
                  <a:lnTo>
                    <a:pt x="4870" y="4009"/>
                  </a:lnTo>
                  <a:cubicBezTo>
                    <a:pt x="5822" y="3354"/>
                    <a:pt x="6072" y="2045"/>
                    <a:pt x="5429" y="1092"/>
                  </a:cubicBezTo>
                  <a:lnTo>
                    <a:pt x="5310" y="926"/>
                  </a:lnTo>
                  <a:cubicBezTo>
                    <a:pt x="4902" y="325"/>
                    <a:pt x="4240" y="1"/>
                    <a:pt x="356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2210;p16">
              <a:extLst>
                <a:ext uri="{FF2B5EF4-FFF2-40B4-BE49-F238E27FC236}">
                  <a16:creationId xmlns:a16="http://schemas.microsoft.com/office/drawing/2014/main" id="{82882AF6-8965-4D8D-8EE9-1ACC167376C9}"/>
                </a:ext>
              </a:extLst>
            </p:cNvPr>
            <p:cNvSpPr/>
            <p:nvPr/>
          </p:nvSpPr>
          <p:spPr>
            <a:xfrm>
              <a:off x="2550799" y="4700692"/>
              <a:ext cx="346032" cy="344387"/>
            </a:xfrm>
            <a:custGeom>
              <a:avLst/>
              <a:gdLst/>
              <a:ahLst/>
              <a:cxnLst/>
              <a:rect l="l" t="t" r="r" b="b"/>
              <a:pathLst>
                <a:path w="10728" h="10677" extrusionOk="0">
                  <a:moveTo>
                    <a:pt x="5007" y="0"/>
                  </a:moveTo>
                  <a:cubicBezTo>
                    <a:pt x="4823" y="0"/>
                    <a:pt x="4676" y="135"/>
                    <a:pt x="4644" y="327"/>
                  </a:cubicBezTo>
                  <a:lnTo>
                    <a:pt x="4191" y="3804"/>
                  </a:lnTo>
                  <a:lnTo>
                    <a:pt x="715" y="3339"/>
                  </a:lnTo>
                  <a:cubicBezTo>
                    <a:pt x="699" y="3338"/>
                    <a:pt x="684" y="3337"/>
                    <a:pt x="668" y="3337"/>
                  </a:cubicBezTo>
                  <a:cubicBezTo>
                    <a:pt x="475" y="3337"/>
                    <a:pt x="319" y="3473"/>
                    <a:pt x="286" y="3661"/>
                  </a:cubicBezTo>
                  <a:lnTo>
                    <a:pt x="36" y="5637"/>
                  </a:lnTo>
                  <a:cubicBezTo>
                    <a:pt x="0" y="5840"/>
                    <a:pt x="143" y="6030"/>
                    <a:pt x="346" y="6054"/>
                  </a:cubicBezTo>
                  <a:lnTo>
                    <a:pt x="3822" y="6518"/>
                  </a:lnTo>
                  <a:lnTo>
                    <a:pt x="3370" y="9995"/>
                  </a:lnTo>
                  <a:cubicBezTo>
                    <a:pt x="3334" y="10197"/>
                    <a:pt x="3489" y="10388"/>
                    <a:pt x="3691" y="10412"/>
                  </a:cubicBezTo>
                  <a:lnTo>
                    <a:pt x="5656" y="10674"/>
                  </a:lnTo>
                  <a:cubicBezTo>
                    <a:pt x="5671" y="10675"/>
                    <a:pt x="5685" y="10676"/>
                    <a:pt x="5700" y="10676"/>
                  </a:cubicBezTo>
                  <a:cubicBezTo>
                    <a:pt x="5885" y="10676"/>
                    <a:pt x="6051" y="10540"/>
                    <a:pt x="6073" y="10352"/>
                  </a:cubicBezTo>
                  <a:lnTo>
                    <a:pt x="6537" y="6876"/>
                  </a:lnTo>
                  <a:lnTo>
                    <a:pt x="10014" y="7328"/>
                  </a:lnTo>
                  <a:cubicBezTo>
                    <a:pt x="10033" y="7331"/>
                    <a:pt x="10053" y="7333"/>
                    <a:pt x="10072" y="7333"/>
                  </a:cubicBezTo>
                  <a:cubicBezTo>
                    <a:pt x="10252" y="7333"/>
                    <a:pt x="10410" y="7189"/>
                    <a:pt x="10442" y="7007"/>
                  </a:cubicBezTo>
                  <a:lnTo>
                    <a:pt x="10692" y="5042"/>
                  </a:lnTo>
                  <a:cubicBezTo>
                    <a:pt x="10728" y="4828"/>
                    <a:pt x="10585" y="4649"/>
                    <a:pt x="10371" y="4613"/>
                  </a:cubicBezTo>
                  <a:lnTo>
                    <a:pt x="6894" y="4161"/>
                  </a:lnTo>
                  <a:lnTo>
                    <a:pt x="7358" y="684"/>
                  </a:lnTo>
                  <a:cubicBezTo>
                    <a:pt x="7382" y="470"/>
                    <a:pt x="7239" y="291"/>
                    <a:pt x="7037" y="256"/>
                  </a:cubicBezTo>
                  <a:lnTo>
                    <a:pt x="5072" y="6"/>
                  </a:lnTo>
                  <a:cubicBezTo>
                    <a:pt x="5050" y="2"/>
                    <a:pt x="5029" y="0"/>
                    <a:pt x="500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2211;p16">
              <a:extLst>
                <a:ext uri="{FF2B5EF4-FFF2-40B4-BE49-F238E27FC236}">
                  <a16:creationId xmlns:a16="http://schemas.microsoft.com/office/drawing/2014/main" id="{312A4B95-9B25-45F4-98BB-DE6A13EEA12D}"/>
                </a:ext>
              </a:extLst>
            </p:cNvPr>
            <p:cNvSpPr/>
            <p:nvPr/>
          </p:nvSpPr>
          <p:spPr>
            <a:xfrm>
              <a:off x="1083390" y="4197223"/>
              <a:ext cx="349902" cy="436120"/>
            </a:xfrm>
            <a:custGeom>
              <a:avLst/>
              <a:gdLst/>
              <a:ahLst/>
              <a:cxnLst/>
              <a:rect l="l" t="t" r="r" b="b"/>
              <a:pathLst>
                <a:path w="10848" h="13521" extrusionOk="0">
                  <a:moveTo>
                    <a:pt x="4159" y="435"/>
                  </a:moveTo>
                  <a:cubicBezTo>
                    <a:pt x="4446" y="435"/>
                    <a:pt x="4730" y="608"/>
                    <a:pt x="4787" y="994"/>
                  </a:cubicBezTo>
                  <a:cubicBezTo>
                    <a:pt x="4811" y="1184"/>
                    <a:pt x="4763" y="1387"/>
                    <a:pt x="4632" y="1542"/>
                  </a:cubicBezTo>
                  <a:lnTo>
                    <a:pt x="3846" y="1684"/>
                  </a:lnTo>
                  <a:cubicBezTo>
                    <a:pt x="3668" y="1589"/>
                    <a:pt x="3549" y="1434"/>
                    <a:pt x="3513" y="1244"/>
                  </a:cubicBezTo>
                  <a:lnTo>
                    <a:pt x="3513" y="1232"/>
                  </a:lnTo>
                  <a:cubicBezTo>
                    <a:pt x="3398" y="732"/>
                    <a:pt x="3782" y="435"/>
                    <a:pt x="4159" y="435"/>
                  </a:cubicBezTo>
                  <a:close/>
                  <a:moveTo>
                    <a:pt x="7880" y="2746"/>
                  </a:moveTo>
                  <a:cubicBezTo>
                    <a:pt x="8137" y="2746"/>
                    <a:pt x="8364" y="2934"/>
                    <a:pt x="8406" y="3196"/>
                  </a:cubicBezTo>
                  <a:lnTo>
                    <a:pt x="9788" y="10757"/>
                  </a:lnTo>
                  <a:cubicBezTo>
                    <a:pt x="9835" y="11055"/>
                    <a:pt x="9645" y="11340"/>
                    <a:pt x="9347" y="11400"/>
                  </a:cubicBezTo>
                  <a:lnTo>
                    <a:pt x="3084" y="12543"/>
                  </a:lnTo>
                  <a:cubicBezTo>
                    <a:pt x="3054" y="12548"/>
                    <a:pt x="3023" y="12550"/>
                    <a:pt x="2993" y="12550"/>
                  </a:cubicBezTo>
                  <a:cubicBezTo>
                    <a:pt x="2730" y="12550"/>
                    <a:pt x="2496" y="12369"/>
                    <a:pt x="2453" y="12102"/>
                  </a:cubicBezTo>
                  <a:lnTo>
                    <a:pt x="1072" y="4530"/>
                  </a:lnTo>
                  <a:cubicBezTo>
                    <a:pt x="1013" y="4232"/>
                    <a:pt x="1215" y="3947"/>
                    <a:pt x="1513" y="3899"/>
                  </a:cubicBezTo>
                  <a:lnTo>
                    <a:pt x="2263" y="3768"/>
                  </a:lnTo>
                  <a:cubicBezTo>
                    <a:pt x="2294" y="3968"/>
                    <a:pt x="2475" y="4121"/>
                    <a:pt x="2681" y="4121"/>
                  </a:cubicBezTo>
                  <a:cubicBezTo>
                    <a:pt x="2708" y="4121"/>
                    <a:pt x="2735" y="4119"/>
                    <a:pt x="2763" y="4113"/>
                  </a:cubicBezTo>
                  <a:lnTo>
                    <a:pt x="6680" y="3399"/>
                  </a:lnTo>
                  <a:cubicBezTo>
                    <a:pt x="6906" y="3351"/>
                    <a:pt x="7073" y="3125"/>
                    <a:pt x="7025" y="2887"/>
                  </a:cubicBezTo>
                  <a:lnTo>
                    <a:pt x="7775" y="2756"/>
                  </a:lnTo>
                  <a:cubicBezTo>
                    <a:pt x="7811" y="2749"/>
                    <a:pt x="7846" y="2746"/>
                    <a:pt x="7880" y="2746"/>
                  </a:cubicBezTo>
                  <a:close/>
                  <a:moveTo>
                    <a:pt x="4137" y="0"/>
                  </a:moveTo>
                  <a:cubicBezTo>
                    <a:pt x="4073" y="0"/>
                    <a:pt x="4007" y="6"/>
                    <a:pt x="3942" y="18"/>
                  </a:cubicBezTo>
                  <a:cubicBezTo>
                    <a:pt x="3346" y="125"/>
                    <a:pt x="2953" y="708"/>
                    <a:pt x="3072" y="1303"/>
                  </a:cubicBezTo>
                  <a:cubicBezTo>
                    <a:pt x="3108" y="1482"/>
                    <a:pt x="3180" y="1637"/>
                    <a:pt x="3287" y="1780"/>
                  </a:cubicBezTo>
                  <a:lnTo>
                    <a:pt x="2513" y="1923"/>
                  </a:lnTo>
                  <a:cubicBezTo>
                    <a:pt x="2203" y="1982"/>
                    <a:pt x="1989" y="2292"/>
                    <a:pt x="2049" y="2601"/>
                  </a:cubicBezTo>
                  <a:lnTo>
                    <a:pt x="2096" y="2887"/>
                  </a:lnTo>
                  <a:lnTo>
                    <a:pt x="810" y="3125"/>
                  </a:lnTo>
                  <a:cubicBezTo>
                    <a:pt x="322" y="3208"/>
                    <a:pt x="1" y="3673"/>
                    <a:pt x="96" y="4161"/>
                  </a:cubicBezTo>
                  <a:lnTo>
                    <a:pt x="1668" y="12793"/>
                  </a:lnTo>
                  <a:cubicBezTo>
                    <a:pt x="1742" y="13218"/>
                    <a:pt x="2121" y="13520"/>
                    <a:pt x="2549" y="13520"/>
                  </a:cubicBezTo>
                  <a:cubicBezTo>
                    <a:pt x="2600" y="13520"/>
                    <a:pt x="2651" y="13516"/>
                    <a:pt x="2703" y="13507"/>
                  </a:cubicBezTo>
                  <a:lnTo>
                    <a:pt x="10038" y="12162"/>
                  </a:lnTo>
                  <a:cubicBezTo>
                    <a:pt x="10526" y="12079"/>
                    <a:pt x="10847" y="11602"/>
                    <a:pt x="10752" y="11126"/>
                  </a:cubicBezTo>
                  <a:lnTo>
                    <a:pt x="9180" y="2494"/>
                  </a:lnTo>
                  <a:cubicBezTo>
                    <a:pt x="9107" y="2064"/>
                    <a:pt x="8728" y="1763"/>
                    <a:pt x="8313" y="1763"/>
                  </a:cubicBezTo>
                  <a:cubicBezTo>
                    <a:pt x="8257" y="1763"/>
                    <a:pt x="8201" y="1768"/>
                    <a:pt x="8145" y="1780"/>
                  </a:cubicBezTo>
                  <a:lnTo>
                    <a:pt x="6859" y="2018"/>
                  </a:lnTo>
                  <a:lnTo>
                    <a:pt x="6811" y="1732"/>
                  </a:lnTo>
                  <a:cubicBezTo>
                    <a:pt x="6757" y="1451"/>
                    <a:pt x="6498" y="1249"/>
                    <a:pt x="6219" y="1249"/>
                  </a:cubicBezTo>
                  <a:cubicBezTo>
                    <a:pt x="6190" y="1249"/>
                    <a:pt x="6161" y="1251"/>
                    <a:pt x="6132" y="1256"/>
                  </a:cubicBezTo>
                  <a:lnTo>
                    <a:pt x="5180" y="1434"/>
                  </a:lnTo>
                  <a:cubicBezTo>
                    <a:pt x="5239" y="1268"/>
                    <a:pt x="5251" y="1089"/>
                    <a:pt x="5216" y="910"/>
                  </a:cubicBezTo>
                  <a:cubicBezTo>
                    <a:pt x="5131" y="380"/>
                    <a:pt x="4667" y="0"/>
                    <a:pt x="413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2212;p16">
              <a:extLst>
                <a:ext uri="{FF2B5EF4-FFF2-40B4-BE49-F238E27FC236}">
                  <a16:creationId xmlns:a16="http://schemas.microsoft.com/office/drawing/2014/main" id="{4E5E60B8-B028-4CE0-8591-2222144A2927}"/>
                </a:ext>
              </a:extLst>
            </p:cNvPr>
            <p:cNvSpPr/>
            <p:nvPr/>
          </p:nvSpPr>
          <p:spPr>
            <a:xfrm>
              <a:off x="1145609" y="4354466"/>
              <a:ext cx="60059" cy="49866"/>
            </a:xfrm>
            <a:custGeom>
              <a:avLst/>
              <a:gdLst/>
              <a:ahLst/>
              <a:cxnLst/>
              <a:rect l="l" t="t" r="r" b="b"/>
              <a:pathLst>
                <a:path w="1862" h="1546" extrusionOk="0">
                  <a:moveTo>
                    <a:pt x="1002" y="1"/>
                  </a:moveTo>
                  <a:cubicBezTo>
                    <a:pt x="958" y="1"/>
                    <a:pt x="914" y="5"/>
                    <a:pt x="870" y="12"/>
                  </a:cubicBezTo>
                  <a:cubicBezTo>
                    <a:pt x="191" y="131"/>
                    <a:pt x="0" y="1012"/>
                    <a:pt x="572" y="1405"/>
                  </a:cubicBezTo>
                  <a:cubicBezTo>
                    <a:pt x="710" y="1502"/>
                    <a:pt x="861" y="1545"/>
                    <a:pt x="1007" y="1545"/>
                  </a:cubicBezTo>
                  <a:cubicBezTo>
                    <a:pt x="1453" y="1545"/>
                    <a:pt x="1861" y="1142"/>
                    <a:pt x="1763" y="631"/>
                  </a:cubicBezTo>
                  <a:cubicBezTo>
                    <a:pt x="1699" y="259"/>
                    <a:pt x="1369"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2213;p16">
              <a:extLst>
                <a:ext uri="{FF2B5EF4-FFF2-40B4-BE49-F238E27FC236}">
                  <a16:creationId xmlns:a16="http://schemas.microsoft.com/office/drawing/2014/main" id="{B9AE6CC8-8AD9-4B45-B3FD-22F29908FC23}"/>
                </a:ext>
              </a:extLst>
            </p:cNvPr>
            <p:cNvSpPr/>
            <p:nvPr/>
          </p:nvSpPr>
          <p:spPr>
            <a:xfrm>
              <a:off x="1213893" y="4339823"/>
              <a:ext cx="124375" cy="43383"/>
            </a:xfrm>
            <a:custGeom>
              <a:avLst/>
              <a:gdLst/>
              <a:ahLst/>
              <a:cxnLst/>
              <a:rect l="l" t="t" r="r" b="b"/>
              <a:pathLst>
                <a:path w="3856" h="1345" extrusionOk="0">
                  <a:moveTo>
                    <a:pt x="3258" y="1"/>
                  </a:moveTo>
                  <a:cubicBezTo>
                    <a:pt x="3223" y="1"/>
                    <a:pt x="3185" y="5"/>
                    <a:pt x="3146" y="14"/>
                  </a:cubicBezTo>
                  <a:lnTo>
                    <a:pt x="3134" y="14"/>
                  </a:lnTo>
                  <a:lnTo>
                    <a:pt x="539" y="478"/>
                  </a:lnTo>
                  <a:cubicBezTo>
                    <a:pt x="1" y="579"/>
                    <a:pt x="106" y="1345"/>
                    <a:pt x="607" y="1345"/>
                  </a:cubicBezTo>
                  <a:cubicBezTo>
                    <a:pt x="638" y="1345"/>
                    <a:pt x="671" y="1342"/>
                    <a:pt x="705" y="1335"/>
                  </a:cubicBezTo>
                  <a:lnTo>
                    <a:pt x="3289" y="871"/>
                  </a:lnTo>
                  <a:cubicBezTo>
                    <a:pt x="3855" y="793"/>
                    <a:pt x="3748" y="1"/>
                    <a:pt x="325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2214;p16">
              <a:extLst>
                <a:ext uri="{FF2B5EF4-FFF2-40B4-BE49-F238E27FC236}">
                  <a16:creationId xmlns:a16="http://schemas.microsoft.com/office/drawing/2014/main" id="{FFEA8346-93CB-46D7-8CAD-FE5C86CC8E34}"/>
                </a:ext>
              </a:extLst>
            </p:cNvPr>
            <p:cNvSpPr/>
            <p:nvPr/>
          </p:nvSpPr>
          <p:spPr>
            <a:xfrm>
              <a:off x="1158286" y="4423976"/>
              <a:ext cx="60059" cy="49866"/>
            </a:xfrm>
            <a:custGeom>
              <a:avLst/>
              <a:gdLst/>
              <a:ahLst/>
              <a:cxnLst/>
              <a:rect l="l" t="t" r="r" b="b"/>
              <a:pathLst>
                <a:path w="1862" h="1546" extrusionOk="0">
                  <a:moveTo>
                    <a:pt x="1002" y="1"/>
                  </a:moveTo>
                  <a:cubicBezTo>
                    <a:pt x="958" y="1"/>
                    <a:pt x="914" y="5"/>
                    <a:pt x="870" y="12"/>
                  </a:cubicBezTo>
                  <a:cubicBezTo>
                    <a:pt x="191" y="131"/>
                    <a:pt x="0" y="1012"/>
                    <a:pt x="560" y="1405"/>
                  </a:cubicBezTo>
                  <a:cubicBezTo>
                    <a:pt x="701" y="1502"/>
                    <a:pt x="854" y="1546"/>
                    <a:pt x="1002" y="1546"/>
                  </a:cubicBezTo>
                  <a:cubicBezTo>
                    <a:pt x="1453" y="1546"/>
                    <a:pt x="1861" y="1142"/>
                    <a:pt x="1762" y="631"/>
                  </a:cubicBezTo>
                  <a:cubicBezTo>
                    <a:pt x="1699" y="259"/>
                    <a:pt x="1369"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2215;p16">
              <a:extLst>
                <a:ext uri="{FF2B5EF4-FFF2-40B4-BE49-F238E27FC236}">
                  <a16:creationId xmlns:a16="http://schemas.microsoft.com/office/drawing/2014/main" id="{4A82A201-01DA-483E-BB37-6438C6AE8762}"/>
                </a:ext>
              </a:extLst>
            </p:cNvPr>
            <p:cNvSpPr/>
            <p:nvPr/>
          </p:nvSpPr>
          <p:spPr>
            <a:xfrm>
              <a:off x="1227795" y="4409300"/>
              <a:ext cx="121279" cy="43544"/>
            </a:xfrm>
            <a:custGeom>
              <a:avLst/>
              <a:gdLst/>
              <a:ahLst/>
              <a:cxnLst/>
              <a:rect l="l" t="t" r="r" b="b"/>
              <a:pathLst>
                <a:path w="3760" h="1350" extrusionOk="0">
                  <a:moveTo>
                    <a:pt x="3143" y="1"/>
                  </a:moveTo>
                  <a:cubicBezTo>
                    <a:pt x="3128" y="1"/>
                    <a:pt x="3112" y="1"/>
                    <a:pt x="3096" y="3"/>
                  </a:cubicBezTo>
                  <a:lnTo>
                    <a:pt x="500" y="467"/>
                  </a:lnTo>
                  <a:cubicBezTo>
                    <a:pt x="0" y="618"/>
                    <a:pt x="125" y="1349"/>
                    <a:pt x="631" y="1349"/>
                  </a:cubicBezTo>
                  <a:cubicBezTo>
                    <a:pt x="643" y="1349"/>
                    <a:pt x="655" y="1349"/>
                    <a:pt x="667" y="1348"/>
                  </a:cubicBezTo>
                  <a:lnTo>
                    <a:pt x="3263" y="872"/>
                  </a:lnTo>
                  <a:cubicBezTo>
                    <a:pt x="3759" y="722"/>
                    <a:pt x="3640" y="1"/>
                    <a:pt x="3143"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2216;p16">
              <a:extLst>
                <a:ext uri="{FF2B5EF4-FFF2-40B4-BE49-F238E27FC236}">
                  <a16:creationId xmlns:a16="http://schemas.microsoft.com/office/drawing/2014/main" id="{9FBA6D32-15FB-4449-AC0A-8543DCFE77F9}"/>
                </a:ext>
              </a:extLst>
            </p:cNvPr>
            <p:cNvSpPr/>
            <p:nvPr/>
          </p:nvSpPr>
          <p:spPr>
            <a:xfrm>
              <a:off x="1171736" y="4498130"/>
              <a:ext cx="60123" cy="50221"/>
            </a:xfrm>
            <a:custGeom>
              <a:avLst/>
              <a:gdLst/>
              <a:ahLst/>
              <a:cxnLst/>
              <a:rect l="l" t="t" r="r" b="b"/>
              <a:pathLst>
                <a:path w="1864" h="1557" extrusionOk="0">
                  <a:moveTo>
                    <a:pt x="1009" y="0"/>
                  </a:moveTo>
                  <a:cubicBezTo>
                    <a:pt x="967" y="0"/>
                    <a:pt x="924" y="4"/>
                    <a:pt x="881" y="11"/>
                  </a:cubicBezTo>
                  <a:cubicBezTo>
                    <a:pt x="202" y="130"/>
                    <a:pt x="0" y="1011"/>
                    <a:pt x="572" y="1416"/>
                  </a:cubicBezTo>
                  <a:cubicBezTo>
                    <a:pt x="710" y="1513"/>
                    <a:pt x="860" y="1556"/>
                    <a:pt x="1007" y="1556"/>
                  </a:cubicBezTo>
                  <a:cubicBezTo>
                    <a:pt x="1454" y="1556"/>
                    <a:pt x="1864" y="1153"/>
                    <a:pt x="1774" y="642"/>
                  </a:cubicBezTo>
                  <a:cubicBezTo>
                    <a:pt x="1699" y="268"/>
                    <a:pt x="1376" y="0"/>
                    <a:pt x="1009"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2217;p16">
              <a:extLst>
                <a:ext uri="{FF2B5EF4-FFF2-40B4-BE49-F238E27FC236}">
                  <a16:creationId xmlns:a16="http://schemas.microsoft.com/office/drawing/2014/main" id="{3467A70F-634D-4463-BF64-38C3BEE09BA6}"/>
                </a:ext>
              </a:extLst>
            </p:cNvPr>
            <p:cNvSpPr/>
            <p:nvPr/>
          </p:nvSpPr>
          <p:spPr>
            <a:xfrm>
              <a:off x="1240826" y="4483390"/>
              <a:ext cx="122311" cy="43673"/>
            </a:xfrm>
            <a:custGeom>
              <a:avLst/>
              <a:gdLst/>
              <a:ahLst/>
              <a:cxnLst/>
              <a:rect l="l" t="t" r="r" b="b"/>
              <a:pathLst>
                <a:path w="3792" h="1354" extrusionOk="0">
                  <a:moveTo>
                    <a:pt x="3178" y="1"/>
                  </a:moveTo>
                  <a:cubicBezTo>
                    <a:pt x="3159" y="1"/>
                    <a:pt x="3140" y="2"/>
                    <a:pt x="3121" y="4"/>
                  </a:cubicBezTo>
                  <a:lnTo>
                    <a:pt x="525" y="480"/>
                  </a:lnTo>
                  <a:cubicBezTo>
                    <a:pt x="0" y="605"/>
                    <a:pt x="120" y="1354"/>
                    <a:pt x="613" y="1354"/>
                  </a:cubicBezTo>
                  <a:cubicBezTo>
                    <a:pt x="634" y="1354"/>
                    <a:pt x="657" y="1352"/>
                    <a:pt x="680" y="1349"/>
                  </a:cubicBezTo>
                  <a:lnTo>
                    <a:pt x="3275" y="885"/>
                  </a:lnTo>
                  <a:cubicBezTo>
                    <a:pt x="3792" y="747"/>
                    <a:pt x="3678" y="1"/>
                    <a:pt x="317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2218;p16">
              <a:extLst>
                <a:ext uri="{FF2B5EF4-FFF2-40B4-BE49-F238E27FC236}">
                  <a16:creationId xmlns:a16="http://schemas.microsoft.com/office/drawing/2014/main" id="{A44FAB03-8BEF-4ADE-BF7E-33ADD796A955}"/>
                </a:ext>
              </a:extLst>
            </p:cNvPr>
            <p:cNvSpPr/>
            <p:nvPr/>
          </p:nvSpPr>
          <p:spPr>
            <a:xfrm>
              <a:off x="1114516" y="4806940"/>
              <a:ext cx="250396" cy="224527"/>
            </a:xfrm>
            <a:custGeom>
              <a:avLst/>
              <a:gdLst/>
              <a:ahLst/>
              <a:cxnLst/>
              <a:rect l="l" t="t" r="r" b="b"/>
              <a:pathLst>
                <a:path w="7763" h="6961" extrusionOk="0">
                  <a:moveTo>
                    <a:pt x="3924" y="1"/>
                  </a:moveTo>
                  <a:cubicBezTo>
                    <a:pt x="2893" y="1"/>
                    <a:pt x="1881" y="469"/>
                    <a:pt x="1214" y="1343"/>
                  </a:cubicBezTo>
                  <a:lnTo>
                    <a:pt x="6953" y="4975"/>
                  </a:lnTo>
                  <a:cubicBezTo>
                    <a:pt x="7763" y="3403"/>
                    <a:pt x="7239" y="1474"/>
                    <a:pt x="5751" y="534"/>
                  </a:cubicBezTo>
                  <a:cubicBezTo>
                    <a:pt x="5184" y="174"/>
                    <a:pt x="4551" y="1"/>
                    <a:pt x="3924" y="1"/>
                  </a:cubicBezTo>
                  <a:close/>
                  <a:moveTo>
                    <a:pt x="810" y="1986"/>
                  </a:moveTo>
                  <a:lnTo>
                    <a:pt x="810" y="1986"/>
                  </a:lnTo>
                  <a:cubicBezTo>
                    <a:pt x="0" y="3558"/>
                    <a:pt x="524" y="5487"/>
                    <a:pt x="2012" y="6427"/>
                  </a:cubicBezTo>
                  <a:cubicBezTo>
                    <a:pt x="2579" y="6787"/>
                    <a:pt x="3212" y="6960"/>
                    <a:pt x="3839" y="6960"/>
                  </a:cubicBezTo>
                  <a:cubicBezTo>
                    <a:pt x="4870" y="6960"/>
                    <a:pt x="5882" y="6492"/>
                    <a:pt x="6548" y="5618"/>
                  </a:cubicBezTo>
                  <a:lnTo>
                    <a:pt x="810" y="1986"/>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2219;p16">
              <a:extLst>
                <a:ext uri="{FF2B5EF4-FFF2-40B4-BE49-F238E27FC236}">
                  <a16:creationId xmlns:a16="http://schemas.microsoft.com/office/drawing/2014/main" id="{D81A51E6-2CC3-4C37-B4B0-832F789BEACA}"/>
                </a:ext>
              </a:extLst>
            </p:cNvPr>
            <p:cNvSpPr/>
            <p:nvPr/>
          </p:nvSpPr>
          <p:spPr>
            <a:xfrm>
              <a:off x="1583407" y="4325276"/>
              <a:ext cx="196272" cy="181918"/>
            </a:xfrm>
            <a:custGeom>
              <a:avLst/>
              <a:gdLst/>
              <a:ahLst/>
              <a:cxnLst/>
              <a:rect l="l" t="t" r="r" b="b"/>
              <a:pathLst>
                <a:path w="6085" h="5640" extrusionOk="0">
                  <a:moveTo>
                    <a:pt x="3608" y="0"/>
                  </a:moveTo>
                  <a:lnTo>
                    <a:pt x="1215" y="1632"/>
                  </a:lnTo>
                  <a:cubicBezTo>
                    <a:pt x="251" y="2286"/>
                    <a:pt x="1" y="3596"/>
                    <a:pt x="655" y="4560"/>
                  </a:cubicBezTo>
                  <a:lnTo>
                    <a:pt x="763" y="4715"/>
                  </a:lnTo>
                  <a:cubicBezTo>
                    <a:pt x="1171" y="5316"/>
                    <a:pt x="1833" y="5640"/>
                    <a:pt x="2508" y="5640"/>
                  </a:cubicBezTo>
                  <a:cubicBezTo>
                    <a:pt x="2916" y="5640"/>
                    <a:pt x="3328" y="5522"/>
                    <a:pt x="3692" y="5275"/>
                  </a:cubicBezTo>
                  <a:lnTo>
                    <a:pt x="6085" y="3644"/>
                  </a:lnTo>
                  <a:lnTo>
                    <a:pt x="3608"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2220;p16">
              <a:extLst>
                <a:ext uri="{FF2B5EF4-FFF2-40B4-BE49-F238E27FC236}">
                  <a16:creationId xmlns:a16="http://schemas.microsoft.com/office/drawing/2014/main" id="{98FF0A84-D553-4E0B-BDAF-EC053911BF73}"/>
                </a:ext>
              </a:extLst>
            </p:cNvPr>
            <p:cNvSpPr/>
            <p:nvPr/>
          </p:nvSpPr>
          <p:spPr>
            <a:xfrm>
              <a:off x="1716297" y="4249734"/>
              <a:ext cx="195885" cy="181950"/>
            </a:xfrm>
            <a:custGeom>
              <a:avLst/>
              <a:gdLst/>
              <a:ahLst/>
              <a:cxnLst/>
              <a:rect l="l" t="t" r="r" b="b"/>
              <a:pathLst>
                <a:path w="6073" h="5641" extrusionOk="0">
                  <a:moveTo>
                    <a:pt x="3568" y="1"/>
                  </a:moveTo>
                  <a:cubicBezTo>
                    <a:pt x="3162" y="1"/>
                    <a:pt x="2752" y="119"/>
                    <a:pt x="2393" y="366"/>
                  </a:cubicBezTo>
                  <a:lnTo>
                    <a:pt x="0" y="1997"/>
                  </a:lnTo>
                  <a:lnTo>
                    <a:pt x="2477" y="5640"/>
                  </a:lnTo>
                  <a:lnTo>
                    <a:pt x="4870" y="4009"/>
                  </a:lnTo>
                  <a:cubicBezTo>
                    <a:pt x="5822" y="3354"/>
                    <a:pt x="6072" y="2045"/>
                    <a:pt x="5417" y="1092"/>
                  </a:cubicBezTo>
                  <a:lnTo>
                    <a:pt x="5310" y="926"/>
                  </a:lnTo>
                  <a:cubicBezTo>
                    <a:pt x="4902" y="325"/>
                    <a:pt x="4240" y="1"/>
                    <a:pt x="356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2221;p16">
              <a:extLst>
                <a:ext uri="{FF2B5EF4-FFF2-40B4-BE49-F238E27FC236}">
                  <a16:creationId xmlns:a16="http://schemas.microsoft.com/office/drawing/2014/main" id="{FF747372-B9C1-46E3-9A36-DF842ECC2318}"/>
                </a:ext>
              </a:extLst>
            </p:cNvPr>
            <p:cNvSpPr/>
            <p:nvPr/>
          </p:nvSpPr>
          <p:spPr>
            <a:xfrm>
              <a:off x="1526186" y="4700692"/>
              <a:ext cx="345677" cy="344387"/>
            </a:xfrm>
            <a:custGeom>
              <a:avLst/>
              <a:gdLst/>
              <a:ahLst/>
              <a:cxnLst/>
              <a:rect l="l" t="t" r="r" b="b"/>
              <a:pathLst>
                <a:path w="10717" h="10677" extrusionOk="0">
                  <a:moveTo>
                    <a:pt x="4999" y="0"/>
                  </a:moveTo>
                  <a:cubicBezTo>
                    <a:pt x="4821" y="0"/>
                    <a:pt x="4665" y="135"/>
                    <a:pt x="4644" y="327"/>
                  </a:cubicBezTo>
                  <a:lnTo>
                    <a:pt x="4180" y="3804"/>
                  </a:lnTo>
                  <a:lnTo>
                    <a:pt x="703" y="3339"/>
                  </a:lnTo>
                  <a:cubicBezTo>
                    <a:pt x="688" y="3338"/>
                    <a:pt x="673" y="3337"/>
                    <a:pt x="659" y="3337"/>
                  </a:cubicBezTo>
                  <a:cubicBezTo>
                    <a:pt x="474" y="3337"/>
                    <a:pt x="308" y="3473"/>
                    <a:pt x="286" y="3661"/>
                  </a:cubicBezTo>
                  <a:lnTo>
                    <a:pt x="24" y="5637"/>
                  </a:lnTo>
                  <a:cubicBezTo>
                    <a:pt x="1" y="5840"/>
                    <a:pt x="143" y="6030"/>
                    <a:pt x="346" y="6054"/>
                  </a:cubicBezTo>
                  <a:lnTo>
                    <a:pt x="3822" y="6518"/>
                  </a:lnTo>
                  <a:lnTo>
                    <a:pt x="3370" y="9995"/>
                  </a:lnTo>
                  <a:cubicBezTo>
                    <a:pt x="3334" y="10197"/>
                    <a:pt x="3477" y="10388"/>
                    <a:pt x="3691" y="10412"/>
                  </a:cubicBezTo>
                  <a:lnTo>
                    <a:pt x="5656" y="10674"/>
                  </a:lnTo>
                  <a:cubicBezTo>
                    <a:pt x="5671" y="10675"/>
                    <a:pt x="5686" y="10676"/>
                    <a:pt x="5700" y="10676"/>
                  </a:cubicBezTo>
                  <a:cubicBezTo>
                    <a:pt x="5885" y="10676"/>
                    <a:pt x="6051" y="10540"/>
                    <a:pt x="6073" y="10352"/>
                  </a:cubicBezTo>
                  <a:lnTo>
                    <a:pt x="6537" y="6876"/>
                  </a:lnTo>
                  <a:lnTo>
                    <a:pt x="10014" y="7328"/>
                  </a:lnTo>
                  <a:cubicBezTo>
                    <a:pt x="10033" y="7331"/>
                    <a:pt x="10053" y="7333"/>
                    <a:pt x="10072" y="7333"/>
                  </a:cubicBezTo>
                  <a:cubicBezTo>
                    <a:pt x="10252" y="7333"/>
                    <a:pt x="10409" y="7189"/>
                    <a:pt x="10430" y="7007"/>
                  </a:cubicBezTo>
                  <a:lnTo>
                    <a:pt x="10692" y="5042"/>
                  </a:lnTo>
                  <a:cubicBezTo>
                    <a:pt x="10716" y="4828"/>
                    <a:pt x="10573" y="4649"/>
                    <a:pt x="10371" y="4613"/>
                  </a:cubicBezTo>
                  <a:lnTo>
                    <a:pt x="6894" y="4161"/>
                  </a:lnTo>
                  <a:lnTo>
                    <a:pt x="7347" y="684"/>
                  </a:lnTo>
                  <a:cubicBezTo>
                    <a:pt x="7382" y="470"/>
                    <a:pt x="7240" y="291"/>
                    <a:pt x="7025" y="256"/>
                  </a:cubicBezTo>
                  <a:lnTo>
                    <a:pt x="5061" y="6"/>
                  </a:lnTo>
                  <a:cubicBezTo>
                    <a:pt x="5040" y="2"/>
                    <a:pt x="5019" y="0"/>
                    <a:pt x="4999"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2222;p16">
              <a:extLst>
                <a:ext uri="{FF2B5EF4-FFF2-40B4-BE49-F238E27FC236}">
                  <a16:creationId xmlns:a16="http://schemas.microsoft.com/office/drawing/2014/main" id="{D15E44AE-0F86-483B-98FD-F2CF4AEA7BD7}"/>
                </a:ext>
              </a:extLst>
            </p:cNvPr>
            <p:cNvSpPr/>
            <p:nvPr/>
          </p:nvSpPr>
          <p:spPr>
            <a:xfrm>
              <a:off x="58777" y="4197965"/>
              <a:ext cx="349902" cy="435120"/>
            </a:xfrm>
            <a:custGeom>
              <a:avLst/>
              <a:gdLst/>
              <a:ahLst/>
              <a:cxnLst/>
              <a:rect l="l" t="t" r="r" b="b"/>
              <a:pathLst>
                <a:path w="10848" h="13490" extrusionOk="0">
                  <a:moveTo>
                    <a:pt x="4152" y="412"/>
                  </a:moveTo>
                  <a:cubicBezTo>
                    <a:pt x="4441" y="412"/>
                    <a:pt x="4724" y="585"/>
                    <a:pt x="4775" y="971"/>
                  </a:cubicBezTo>
                  <a:cubicBezTo>
                    <a:pt x="4811" y="1161"/>
                    <a:pt x="4751" y="1364"/>
                    <a:pt x="4632" y="1519"/>
                  </a:cubicBezTo>
                  <a:lnTo>
                    <a:pt x="3835" y="1661"/>
                  </a:lnTo>
                  <a:cubicBezTo>
                    <a:pt x="3668" y="1566"/>
                    <a:pt x="3549" y="1411"/>
                    <a:pt x="3501" y="1221"/>
                  </a:cubicBezTo>
                  <a:lnTo>
                    <a:pt x="3501" y="1209"/>
                  </a:lnTo>
                  <a:cubicBezTo>
                    <a:pt x="3386" y="709"/>
                    <a:pt x="3774" y="412"/>
                    <a:pt x="4152" y="412"/>
                  </a:cubicBezTo>
                  <a:close/>
                  <a:moveTo>
                    <a:pt x="7880" y="2723"/>
                  </a:moveTo>
                  <a:cubicBezTo>
                    <a:pt x="8137" y="2723"/>
                    <a:pt x="8365" y="2911"/>
                    <a:pt x="8407" y="3173"/>
                  </a:cubicBezTo>
                  <a:lnTo>
                    <a:pt x="9788" y="10734"/>
                  </a:lnTo>
                  <a:cubicBezTo>
                    <a:pt x="9835" y="11043"/>
                    <a:pt x="9633" y="11329"/>
                    <a:pt x="9335" y="11377"/>
                  </a:cubicBezTo>
                  <a:lnTo>
                    <a:pt x="3073" y="12520"/>
                  </a:lnTo>
                  <a:cubicBezTo>
                    <a:pt x="3042" y="12525"/>
                    <a:pt x="3011" y="12527"/>
                    <a:pt x="2981" y="12527"/>
                  </a:cubicBezTo>
                  <a:cubicBezTo>
                    <a:pt x="2718" y="12527"/>
                    <a:pt x="2483" y="12346"/>
                    <a:pt x="2430" y="12079"/>
                  </a:cubicBezTo>
                  <a:lnTo>
                    <a:pt x="1072" y="4507"/>
                  </a:lnTo>
                  <a:cubicBezTo>
                    <a:pt x="1013" y="4209"/>
                    <a:pt x="1215" y="3924"/>
                    <a:pt x="1513" y="3876"/>
                  </a:cubicBezTo>
                  <a:lnTo>
                    <a:pt x="2263" y="3745"/>
                  </a:lnTo>
                  <a:cubicBezTo>
                    <a:pt x="2295" y="3945"/>
                    <a:pt x="2475" y="4098"/>
                    <a:pt x="2681" y="4098"/>
                  </a:cubicBezTo>
                  <a:cubicBezTo>
                    <a:pt x="2708" y="4098"/>
                    <a:pt x="2735" y="4096"/>
                    <a:pt x="2763" y="4090"/>
                  </a:cubicBezTo>
                  <a:lnTo>
                    <a:pt x="6680" y="3376"/>
                  </a:lnTo>
                  <a:cubicBezTo>
                    <a:pt x="6906" y="3328"/>
                    <a:pt x="7073" y="3102"/>
                    <a:pt x="7025" y="2864"/>
                  </a:cubicBezTo>
                  <a:lnTo>
                    <a:pt x="7776" y="2733"/>
                  </a:lnTo>
                  <a:cubicBezTo>
                    <a:pt x="7811" y="2726"/>
                    <a:pt x="7846" y="2723"/>
                    <a:pt x="7880" y="2723"/>
                  </a:cubicBezTo>
                  <a:close/>
                  <a:moveTo>
                    <a:pt x="4138" y="1"/>
                  </a:moveTo>
                  <a:cubicBezTo>
                    <a:pt x="4073" y="1"/>
                    <a:pt x="4008" y="6"/>
                    <a:pt x="3942" y="18"/>
                  </a:cubicBezTo>
                  <a:cubicBezTo>
                    <a:pt x="3358" y="125"/>
                    <a:pt x="2965" y="697"/>
                    <a:pt x="3073" y="1280"/>
                  </a:cubicBezTo>
                  <a:cubicBezTo>
                    <a:pt x="3108" y="1459"/>
                    <a:pt x="3180" y="1614"/>
                    <a:pt x="3287" y="1757"/>
                  </a:cubicBezTo>
                  <a:lnTo>
                    <a:pt x="2513" y="1900"/>
                  </a:lnTo>
                  <a:cubicBezTo>
                    <a:pt x="2192" y="1959"/>
                    <a:pt x="1989" y="2269"/>
                    <a:pt x="2037" y="2578"/>
                  </a:cubicBezTo>
                  <a:lnTo>
                    <a:pt x="2096" y="2864"/>
                  </a:lnTo>
                  <a:lnTo>
                    <a:pt x="798" y="3102"/>
                  </a:lnTo>
                  <a:cubicBezTo>
                    <a:pt x="322" y="3185"/>
                    <a:pt x="1" y="3650"/>
                    <a:pt x="84" y="4138"/>
                  </a:cubicBezTo>
                  <a:lnTo>
                    <a:pt x="1668" y="12770"/>
                  </a:lnTo>
                  <a:cubicBezTo>
                    <a:pt x="1741" y="13190"/>
                    <a:pt x="2110" y="13489"/>
                    <a:pt x="2531" y="13489"/>
                  </a:cubicBezTo>
                  <a:cubicBezTo>
                    <a:pt x="2588" y="13489"/>
                    <a:pt x="2646" y="13484"/>
                    <a:pt x="2703" y="13472"/>
                  </a:cubicBezTo>
                  <a:lnTo>
                    <a:pt x="10050" y="12139"/>
                  </a:lnTo>
                  <a:cubicBezTo>
                    <a:pt x="10526" y="12044"/>
                    <a:pt x="10847" y="11579"/>
                    <a:pt x="10764" y="11091"/>
                  </a:cubicBezTo>
                  <a:lnTo>
                    <a:pt x="9180" y="2459"/>
                  </a:lnTo>
                  <a:cubicBezTo>
                    <a:pt x="9107" y="2029"/>
                    <a:pt x="8737" y="1728"/>
                    <a:pt x="8317" y="1728"/>
                  </a:cubicBezTo>
                  <a:cubicBezTo>
                    <a:pt x="8260" y="1728"/>
                    <a:pt x="8202" y="1733"/>
                    <a:pt x="8145" y="1745"/>
                  </a:cubicBezTo>
                  <a:lnTo>
                    <a:pt x="6859" y="1995"/>
                  </a:lnTo>
                  <a:lnTo>
                    <a:pt x="6811" y="1709"/>
                  </a:lnTo>
                  <a:cubicBezTo>
                    <a:pt x="6758" y="1434"/>
                    <a:pt x="6509" y="1235"/>
                    <a:pt x="6237" y="1235"/>
                  </a:cubicBezTo>
                  <a:cubicBezTo>
                    <a:pt x="6202" y="1235"/>
                    <a:pt x="6167" y="1238"/>
                    <a:pt x="6132" y="1245"/>
                  </a:cubicBezTo>
                  <a:lnTo>
                    <a:pt x="5180" y="1411"/>
                  </a:lnTo>
                  <a:cubicBezTo>
                    <a:pt x="5228" y="1245"/>
                    <a:pt x="5240" y="1066"/>
                    <a:pt x="5216" y="887"/>
                  </a:cubicBezTo>
                  <a:cubicBezTo>
                    <a:pt x="5110" y="369"/>
                    <a:pt x="4656" y="1"/>
                    <a:pt x="413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2223;p16">
              <a:extLst>
                <a:ext uri="{FF2B5EF4-FFF2-40B4-BE49-F238E27FC236}">
                  <a16:creationId xmlns:a16="http://schemas.microsoft.com/office/drawing/2014/main" id="{393923D9-B4EB-4E93-8859-0480C7D84196}"/>
                </a:ext>
              </a:extLst>
            </p:cNvPr>
            <p:cNvSpPr/>
            <p:nvPr/>
          </p:nvSpPr>
          <p:spPr>
            <a:xfrm>
              <a:off x="120997" y="4354466"/>
              <a:ext cx="60059" cy="49866"/>
            </a:xfrm>
            <a:custGeom>
              <a:avLst/>
              <a:gdLst/>
              <a:ahLst/>
              <a:cxnLst/>
              <a:rect l="l" t="t" r="r" b="b"/>
              <a:pathLst>
                <a:path w="1862" h="1546" extrusionOk="0">
                  <a:moveTo>
                    <a:pt x="1002" y="1"/>
                  </a:moveTo>
                  <a:cubicBezTo>
                    <a:pt x="958" y="1"/>
                    <a:pt x="914" y="5"/>
                    <a:pt x="870" y="12"/>
                  </a:cubicBezTo>
                  <a:cubicBezTo>
                    <a:pt x="191" y="131"/>
                    <a:pt x="1" y="1012"/>
                    <a:pt x="560" y="1405"/>
                  </a:cubicBezTo>
                  <a:cubicBezTo>
                    <a:pt x="701" y="1502"/>
                    <a:pt x="854" y="1545"/>
                    <a:pt x="1002" y="1545"/>
                  </a:cubicBezTo>
                  <a:cubicBezTo>
                    <a:pt x="1453" y="1545"/>
                    <a:pt x="1861" y="1142"/>
                    <a:pt x="1763" y="631"/>
                  </a:cubicBezTo>
                  <a:cubicBezTo>
                    <a:pt x="1688" y="259"/>
                    <a:pt x="1367"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2224;p16">
              <a:extLst>
                <a:ext uri="{FF2B5EF4-FFF2-40B4-BE49-F238E27FC236}">
                  <a16:creationId xmlns:a16="http://schemas.microsoft.com/office/drawing/2014/main" id="{C3144183-7BE2-4001-9DBD-1016A995CD71}"/>
                </a:ext>
              </a:extLst>
            </p:cNvPr>
            <p:cNvSpPr/>
            <p:nvPr/>
          </p:nvSpPr>
          <p:spPr>
            <a:xfrm>
              <a:off x="189281" y="4339823"/>
              <a:ext cx="124020" cy="43383"/>
            </a:xfrm>
            <a:custGeom>
              <a:avLst/>
              <a:gdLst/>
              <a:ahLst/>
              <a:cxnLst/>
              <a:rect l="l" t="t" r="r" b="b"/>
              <a:pathLst>
                <a:path w="3845" h="1345" extrusionOk="0">
                  <a:moveTo>
                    <a:pt x="3258" y="1"/>
                  </a:moveTo>
                  <a:cubicBezTo>
                    <a:pt x="3223" y="1"/>
                    <a:pt x="3185" y="5"/>
                    <a:pt x="3146" y="14"/>
                  </a:cubicBezTo>
                  <a:lnTo>
                    <a:pt x="3134" y="14"/>
                  </a:lnTo>
                  <a:lnTo>
                    <a:pt x="539" y="478"/>
                  </a:lnTo>
                  <a:cubicBezTo>
                    <a:pt x="1" y="579"/>
                    <a:pt x="106" y="1345"/>
                    <a:pt x="597" y="1345"/>
                  </a:cubicBezTo>
                  <a:cubicBezTo>
                    <a:pt x="628" y="1345"/>
                    <a:pt x="660" y="1342"/>
                    <a:pt x="693" y="1335"/>
                  </a:cubicBezTo>
                  <a:lnTo>
                    <a:pt x="3289" y="871"/>
                  </a:lnTo>
                  <a:cubicBezTo>
                    <a:pt x="3844" y="793"/>
                    <a:pt x="3747" y="1"/>
                    <a:pt x="3258"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2225;p16">
              <a:extLst>
                <a:ext uri="{FF2B5EF4-FFF2-40B4-BE49-F238E27FC236}">
                  <a16:creationId xmlns:a16="http://schemas.microsoft.com/office/drawing/2014/main" id="{0CB09924-D8DF-4276-A45E-F15133BF6F78}"/>
                </a:ext>
              </a:extLst>
            </p:cNvPr>
            <p:cNvSpPr/>
            <p:nvPr/>
          </p:nvSpPr>
          <p:spPr>
            <a:xfrm>
              <a:off x="133673" y="4423976"/>
              <a:ext cx="60059" cy="49866"/>
            </a:xfrm>
            <a:custGeom>
              <a:avLst/>
              <a:gdLst/>
              <a:ahLst/>
              <a:cxnLst/>
              <a:rect l="l" t="t" r="r" b="b"/>
              <a:pathLst>
                <a:path w="1862" h="1546" extrusionOk="0">
                  <a:moveTo>
                    <a:pt x="1002" y="1"/>
                  </a:moveTo>
                  <a:cubicBezTo>
                    <a:pt x="958" y="1"/>
                    <a:pt x="914" y="5"/>
                    <a:pt x="870" y="12"/>
                  </a:cubicBezTo>
                  <a:cubicBezTo>
                    <a:pt x="191" y="131"/>
                    <a:pt x="0" y="1012"/>
                    <a:pt x="560" y="1405"/>
                  </a:cubicBezTo>
                  <a:cubicBezTo>
                    <a:pt x="701" y="1502"/>
                    <a:pt x="854" y="1546"/>
                    <a:pt x="1002" y="1546"/>
                  </a:cubicBezTo>
                  <a:cubicBezTo>
                    <a:pt x="1453" y="1546"/>
                    <a:pt x="1861" y="1142"/>
                    <a:pt x="1763" y="631"/>
                  </a:cubicBezTo>
                  <a:cubicBezTo>
                    <a:pt x="1699" y="259"/>
                    <a:pt x="1369" y="1"/>
                    <a:pt x="1002"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2226;p16">
              <a:extLst>
                <a:ext uri="{FF2B5EF4-FFF2-40B4-BE49-F238E27FC236}">
                  <a16:creationId xmlns:a16="http://schemas.microsoft.com/office/drawing/2014/main" id="{5D3AD0B1-2E24-474D-90BE-42CAB98A5BFF}"/>
                </a:ext>
              </a:extLst>
            </p:cNvPr>
            <p:cNvSpPr/>
            <p:nvPr/>
          </p:nvSpPr>
          <p:spPr>
            <a:xfrm>
              <a:off x="203183" y="4409300"/>
              <a:ext cx="120892" cy="43544"/>
            </a:xfrm>
            <a:custGeom>
              <a:avLst/>
              <a:gdLst/>
              <a:ahLst/>
              <a:cxnLst/>
              <a:rect l="l" t="t" r="r" b="b"/>
              <a:pathLst>
                <a:path w="3748" h="1350" extrusionOk="0">
                  <a:moveTo>
                    <a:pt x="3144" y="1"/>
                  </a:moveTo>
                  <a:cubicBezTo>
                    <a:pt x="3128" y="1"/>
                    <a:pt x="3112" y="1"/>
                    <a:pt x="3096" y="3"/>
                  </a:cubicBezTo>
                  <a:lnTo>
                    <a:pt x="501" y="467"/>
                  </a:lnTo>
                  <a:cubicBezTo>
                    <a:pt x="0" y="618"/>
                    <a:pt x="125" y="1349"/>
                    <a:pt x="620" y="1349"/>
                  </a:cubicBezTo>
                  <a:cubicBezTo>
                    <a:pt x="632" y="1349"/>
                    <a:pt x="643" y="1349"/>
                    <a:pt x="655" y="1348"/>
                  </a:cubicBezTo>
                  <a:lnTo>
                    <a:pt x="3251" y="872"/>
                  </a:lnTo>
                  <a:cubicBezTo>
                    <a:pt x="3747" y="722"/>
                    <a:pt x="3639" y="1"/>
                    <a:pt x="3144"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2227;p16">
              <a:extLst>
                <a:ext uri="{FF2B5EF4-FFF2-40B4-BE49-F238E27FC236}">
                  <a16:creationId xmlns:a16="http://schemas.microsoft.com/office/drawing/2014/main" id="{83E3B681-B8E5-489B-B602-1F44C3297CF3}"/>
                </a:ext>
              </a:extLst>
            </p:cNvPr>
            <p:cNvSpPr/>
            <p:nvPr/>
          </p:nvSpPr>
          <p:spPr>
            <a:xfrm>
              <a:off x="147124" y="4498130"/>
              <a:ext cx="60123" cy="50221"/>
            </a:xfrm>
            <a:custGeom>
              <a:avLst/>
              <a:gdLst/>
              <a:ahLst/>
              <a:cxnLst/>
              <a:rect l="l" t="t" r="r" b="b"/>
              <a:pathLst>
                <a:path w="1864" h="1557" extrusionOk="0">
                  <a:moveTo>
                    <a:pt x="1009" y="0"/>
                  </a:moveTo>
                  <a:cubicBezTo>
                    <a:pt x="967" y="0"/>
                    <a:pt x="924" y="4"/>
                    <a:pt x="881" y="11"/>
                  </a:cubicBezTo>
                  <a:cubicBezTo>
                    <a:pt x="191" y="130"/>
                    <a:pt x="0" y="1011"/>
                    <a:pt x="572" y="1416"/>
                  </a:cubicBezTo>
                  <a:cubicBezTo>
                    <a:pt x="710" y="1513"/>
                    <a:pt x="860" y="1556"/>
                    <a:pt x="1007" y="1556"/>
                  </a:cubicBezTo>
                  <a:cubicBezTo>
                    <a:pt x="1454" y="1556"/>
                    <a:pt x="1864" y="1153"/>
                    <a:pt x="1774" y="642"/>
                  </a:cubicBezTo>
                  <a:cubicBezTo>
                    <a:pt x="1699" y="268"/>
                    <a:pt x="1376" y="0"/>
                    <a:pt x="1009"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2228;p16">
              <a:extLst>
                <a:ext uri="{FF2B5EF4-FFF2-40B4-BE49-F238E27FC236}">
                  <a16:creationId xmlns:a16="http://schemas.microsoft.com/office/drawing/2014/main" id="{B8478D42-BE5A-4601-9F93-58AC1F436D82}"/>
                </a:ext>
              </a:extLst>
            </p:cNvPr>
            <p:cNvSpPr/>
            <p:nvPr/>
          </p:nvSpPr>
          <p:spPr>
            <a:xfrm>
              <a:off x="216214" y="4483357"/>
              <a:ext cx="122214" cy="43706"/>
            </a:xfrm>
            <a:custGeom>
              <a:avLst/>
              <a:gdLst/>
              <a:ahLst/>
              <a:cxnLst/>
              <a:rect l="l" t="t" r="r" b="b"/>
              <a:pathLst>
                <a:path w="3789" h="1355" extrusionOk="0">
                  <a:moveTo>
                    <a:pt x="3177" y="0"/>
                  </a:moveTo>
                  <a:cubicBezTo>
                    <a:pt x="3155" y="0"/>
                    <a:pt x="3132" y="2"/>
                    <a:pt x="3109" y="5"/>
                  </a:cubicBezTo>
                  <a:lnTo>
                    <a:pt x="513" y="481"/>
                  </a:lnTo>
                  <a:cubicBezTo>
                    <a:pt x="0" y="606"/>
                    <a:pt x="110" y="1355"/>
                    <a:pt x="612" y="1355"/>
                  </a:cubicBezTo>
                  <a:cubicBezTo>
                    <a:pt x="634" y="1355"/>
                    <a:pt x="656" y="1353"/>
                    <a:pt x="680" y="1350"/>
                  </a:cubicBezTo>
                  <a:lnTo>
                    <a:pt x="3276" y="886"/>
                  </a:lnTo>
                  <a:cubicBezTo>
                    <a:pt x="3789" y="749"/>
                    <a:pt x="3679" y="0"/>
                    <a:pt x="3177"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2229;p16">
              <a:extLst>
                <a:ext uri="{FF2B5EF4-FFF2-40B4-BE49-F238E27FC236}">
                  <a16:creationId xmlns:a16="http://schemas.microsoft.com/office/drawing/2014/main" id="{CFCB4028-1730-416A-BCA0-2003365A3EC7}"/>
                </a:ext>
              </a:extLst>
            </p:cNvPr>
            <p:cNvSpPr/>
            <p:nvPr/>
          </p:nvSpPr>
          <p:spPr>
            <a:xfrm>
              <a:off x="89903" y="4806940"/>
              <a:ext cx="250428" cy="224527"/>
            </a:xfrm>
            <a:custGeom>
              <a:avLst/>
              <a:gdLst/>
              <a:ahLst/>
              <a:cxnLst/>
              <a:rect l="l" t="t" r="r" b="b"/>
              <a:pathLst>
                <a:path w="7764" h="6961" extrusionOk="0">
                  <a:moveTo>
                    <a:pt x="3921" y="1"/>
                  </a:moveTo>
                  <a:cubicBezTo>
                    <a:pt x="2893" y="1"/>
                    <a:pt x="1881" y="469"/>
                    <a:pt x="1215" y="1343"/>
                  </a:cubicBezTo>
                  <a:lnTo>
                    <a:pt x="6953" y="4975"/>
                  </a:lnTo>
                  <a:cubicBezTo>
                    <a:pt x="7763" y="3403"/>
                    <a:pt x="7239" y="1474"/>
                    <a:pt x="5739" y="534"/>
                  </a:cubicBezTo>
                  <a:cubicBezTo>
                    <a:pt x="5177" y="174"/>
                    <a:pt x="4546" y="1"/>
                    <a:pt x="3921" y="1"/>
                  </a:cubicBezTo>
                  <a:close/>
                  <a:moveTo>
                    <a:pt x="810" y="1986"/>
                  </a:moveTo>
                  <a:cubicBezTo>
                    <a:pt x="0" y="3558"/>
                    <a:pt x="524" y="5487"/>
                    <a:pt x="2012" y="6427"/>
                  </a:cubicBezTo>
                  <a:cubicBezTo>
                    <a:pt x="2575" y="6787"/>
                    <a:pt x="3207" y="6960"/>
                    <a:pt x="3834" y="6960"/>
                  </a:cubicBezTo>
                  <a:cubicBezTo>
                    <a:pt x="4865" y="6960"/>
                    <a:pt x="5882" y="6492"/>
                    <a:pt x="6549" y="5618"/>
                  </a:cubicBezTo>
                  <a:lnTo>
                    <a:pt x="810" y="1986"/>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2230;p16">
              <a:extLst>
                <a:ext uri="{FF2B5EF4-FFF2-40B4-BE49-F238E27FC236}">
                  <a16:creationId xmlns:a16="http://schemas.microsoft.com/office/drawing/2014/main" id="{7CB30664-CC13-4C65-BE2E-DEC8BA0CCF97}"/>
                </a:ext>
              </a:extLst>
            </p:cNvPr>
            <p:cNvSpPr/>
            <p:nvPr/>
          </p:nvSpPr>
          <p:spPr>
            <a:xfrm>
              <a:off x="558794" y="4325276"/>
              <a:ext cx="196272" cy="181918"/>
            </a:xfrm>
            <a:custGeom>
              <a:avLst/>
              <a:gdLst/>
              <a:ahLst/>
              <a:cxnLst/>
              <a:rect l="l" t="t" r="r" b="b"/>
              <a:pathLst>
                <a:path w="6085" h="5640" extrusionOk="0">
                  <a:moveTo>
                    <a:pt x="3608" y="0"/>
                  </a:moveTo>
                  <a:lnTo>
                    <a:pt x="1215" y="1632"/>
                  </a:lnTo>
                  <a:cubicBezTo>
                    <a:pt x="251" y="2286"/>
                    <a:pt x="1" y="3596"/>
                    <a:pt x="656" y="4560"/>
                  </a:cubicBezTo>
                  <a:lnTo>
                    <a:pt x="763" y="4715"/>
                  </a:lnTo>
                  <a:cubicBezTo>
                    <a:pt x="1171" y="5316"/>
                    <a:pt x="1833" y="5640"/>
                    <a:pt x="2508" y="5640"/>
                  </a:cubicBezTo>
                  <a:cubicBezTo>
                    <a:pt x="2916" y="5640"/>
                    <a:pt x="3328" y="5522"/>
                    <a:pt x="3692" y="5275"/>
                  </a:cubicBezTo>
                  <a:lnTo>
                    <a:pt x="6085" y="3644"/>
                  </a:lnTo>
                  <a:lnTo>
                    <a:pt x="3608" y="0"/>
                  </a:ln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2231;p16">
              <a:extLst>
                <a:ext uri="{FF2B5EF4-FFF2-40B4-BE49-F238E27FC236}">
                  <a16:creationId xmlns:a16="http://schemas.microsoft.com/office/drawing/2014/main" id="{887BA473-9ED6-4038-8222-0C2141A71507}"/>
                </a:ext>
              </a:extLst>
            </p:cNvPr>
            <p:cNvSpPr/>
            <p:nvPr/>
          </p:nvSpPr>
          <p:spPr>
            <a:xfrm>
              <a:off x="691298" y="4249734"/>
              <a:ext cx="196272" cy="181950"/>
            </a:xfrm>
            <a:custGeom>
              <a:avLst/>
              <a:gdLst/>
              <a:ahLst/>
              <a:cxnLst/>
              <a:rect l="l" t="t" r="r" b="b"/>
              <a:pathLst>
                <a:path w="6085" h="5641" extrusionOk="0">
                  <a:moveTo>
                    <a:pt x="3577" y="1"/>
                  </a:moveTo>
                  <a:cubicBezTo>
                    <a:pt x="3169" y="1"/>
                    <a:pt x="2757" y="119"/>
                    <a:pt x="2394" y="366"/>
                  </a:cubicBezTo>
                  <a:lnTo>
                    <a:pt x="0" y="1997"/>
                  </a:lnTo>
                  <a:lnTo>
                    <a:pt x="2489" y="5640"/>
                  </a:lnTo>
                  <a:lnTo>
                    <a:pt x="4870" y="4009"/>
                  </a:lnTo>
                  <a:cubicBezTo>
                    <a:pt x="5834" y="3354"/>
                    <a:pt x="6084" y="2045"/>
                    <a:pt x="5430" y="1092"/>
                  </a:cubicBezTo>
                  <a:lnTo>
                    <a:pt x="5322" y="926"/>
                  </a:lnTo>
                  <a:cubicBezTo>
                    <a:pt x="4914" y="325"/>
                    <a:pt x="4252" y="1"/>
                    <a:pt x="3577" y="1"/>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2232;p16">
              <a:extLst>
                <a:ext uri="{FF2B5EF4-FFF2-40B4-BE49-F238E27FC236}">
                  <a16:creationId xmlns:a16="http://schemas.microsoft.com/office/drawing/2014/main" id="{BD46BB4E-240D-4F59-A952-858F8EFF3C8E}"/>
                </a:ext>
              </a:extLst>
            </p:cNvPr>
            <p:cNvSpPr/>
            <p:nvPr/>
          </p:nvSpPr>
          <p:spPr>
            <a:xfrm>
              <a:off x="501187" y="4700692"/>
              <a:ext cx="346064" cy="344387"/>
            </a:xfrm>
            <a:custGeom>
              <a:avLst/>
              <a:gdLst/>
              <a:ahLst/>
              <a:cxnLst/>
              <a:rect l="l" t="t" r="r" b="b"/>
              <a:pathLst>
                <a:path w="10729" h="10677" extrusionOk="0">
                  <a:moveTo>
                    <a:pt x="5011" y="0"/>
                  </a:moveTo>
                  <a:cubicBezTo>
                    <a:pt x="4833" y="0"/>
                    <a:pt x="4677" y="135"/>
                    <a:pt x="4656" y="327"/>
                  </a:cubicBezTo>
                  <a:lnTo>
                    <a:pt x="4192" y="3804"/>
                  </a:lnTo>
                  <a:lnTo>
                    <a:pt x="715" y="3339"/>
                  </a:lnTo>
                  <a:cubicBezTo>
                    <a:pt x="700" y="3338"/>
                    <a:pt x="686" y="3337"/>
                    <a:pt x="671" y="3337"/>
                  </a:cubicBezTo>
                  <a:cubicBezTo>
                    <a:pt x="486" y="3337"/>
                    <a:pt x="320" y="3473"/>
                    <a:pt x="298" y="3661"/>
                  </a:cubicBezTo>
                  <a:lnTo>
                    <a:pt x="36" y="5637"/>
                  </a:lnTo>
                  <a:cubicBezTo>
                    <a:pt x="1" y="5840"/>
                    <a:pt x="144" y="6030"/>
                    <a:pt x="358" y="6054"/>
                  </a:cubicBezTo>
                  <a:lnTo>
                    <a:pt x="3835" y="6518"/>
                  </a:lnTo>
                  <a:lnTo>
                    <a:pt x="3370" y="9995"/>
                  </a:lnTo>
                  <a:cubicBezTo>
                    <a:pt x="3346" y="10197"/>
                    <a:pt x="3489" y="10388"/>
                    <a:pt x="3692" y="10412"/>
                  </a:cubicBezTo>
                  <a:lnTo>
                    <a:pt x="5668" y="10674"/>
                  </a:lnTo>
                  <a:cubicBezTo>
                    <a:pt x="5683" y="10675"/>
                    <a:pt x="5698" y="10676"/>
                    <a:pt x="5712" y="10676"/>
                  </a:cubicBezTo>
                  <a:cubicBezTo>
                    <a:pt x="5898" y="10676"/>
                    <a:pt x="6063" y="10540"/>
                    <a:pt x="6085" y="10352"/>
                  </a:cubicBezTo>
                  <a:lnTo>
                    <a:pt x="6549" y="6876"/>
                  </a:lnTo>
                  <a:lnTo>
                    <a:pt x="10026" y="7328"/>
                  </a:lnTo>
                  <a:cubicBezTo>
                    <a:pt x="10046" y="7331"/>
                    <a:pt x="10065" y="7333"/>
                    <a:pt x="10084" y="7333"/>
                  </a:cubicBezTo>
                  <a:cubicBezTo>
                    <a:pt x="10264" y="7333"/>
                    <a:pt x="10421" y="7189"/>
                    <a:pt x="10443" y="7007"/>
                  </a:cubicBezTo>
                  <a:lnTo>
                    <a:pt x="10704" y="5042"/>
                  </a:lnTo>
                  <a:cubicBezTo>
                    <a:pt x="10728" y="4828"/>
                    <a:pt x="10585" y="4649"/>
                    <a:pt x="10383" y="4613"/>
                  </a:cubicBezTo>
                  <a:lnTo>
                    <a:pt x="6906" y="4161"/>
                  </a:lnTo>
                  <a:lnTo>
                    <a:pt x="7359" y="684"/>
                  </a:lnTo>
                  <a:cubicBezTo>
                    <a:pt x="7395" y="470"/>
                    <a:pt x="7252" y="291"/>
                    <a:pt x="7037" y="256"/>
                  </a:cubicBezTo>
                  <a:lnTo>
                    <a:pt x="5073" y="6"/>
                  </a:lnTo>
                  <a:cubicBezTo>
                    <a:pt x="5052" y="2"/>
                    <a:pt x="5031" y="0"/>
                    <a:pt x="5011" y="0"/>
                  </a:cubicBezTo>
                  <a:close/>
                </a:path>
              </a:pathLst>
            </a:custGeom>
            <a:solidFill>
              <a:srgbClr val="D9D9D9">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ustDataLst>
      <p:tags r:id="rId1"/>
    </p:custDataLst>
    <p:extLst>
      <p:ext uri="{BB962C8B-B14F-4D97-AF65-F5344CB8AC3E}">
        <p14:creationId xmlns:p14="http://schemas.microsoft.com/office/powerpoint/2010/main" val="378916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8594D8-4B2A-49A3-B0DD-DB765D23E12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ustDataLst>
      <p:tags r:id="rId1"/>
    </p:custDataLst>
    <p:extLst>
      <p:ext uri="{BB962C8B-B14F-4D97-AF65-F5344CB8AC3E}">
        <p14:creationId xmlns:p14="http://schemas.microsoft.com/office/powerpoint/2010/main" val="2505970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EXT" preserve="1">
  <p:cSld name="TITLE + TEXT">
    <p:bg>
      <p:bgPr>
        <a:solidFill>
          <a:schemeClr val="accent3"/>
        </a:solidFill>
        <a:effectLst/>
      </p:bgPr>
    </p:bg>
    <p:spTree>
      <p:nvGrpSpPr>
        <p:cNvPr id="1" name="Shape 37"/>
        <p:cNvGrpSpPr/>
        <p:nvPr/>
      </p:nvGrpSpPr>
      <p:grpSpPr>
        <a:xfrm>
          <a:off x="0" y="0"/>
          <a:ext cx="0" cy="0"/>
          <a:chOff x="0" y="0"/>
          <a:chExt cx="0" cy="0"/>
        </a:xfrm>
      </p:grpSpPr>
      <p:sp>
        <p:nvSpPr>
          <p:cNvPr id="38" name="Google Shape;38;p5"/>
          <p:cNvSpPr/>
          <p:nvPr/>
        </p:nvSpPr>
        <p:spPr>
          <a:xfrm>
            <a:off x="3392600" y="725600"/>
            <a:ext cx="5406800" cy="54068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txBox="1">
            <a:spLocks noGrp="1"/>
          </p:cNvSpPr>
          <p:nvPr>
            <p:ph type="subTitle" idx="1"/>
          </p:nvPr>
        </p:nvSpPr>
        <p:spPr>
          <a:xfrm>
            <a:off x="4280400" y="3275132"/>
            <a:ext cx="3631200" cy="12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4"/>
            </a:lvl1pPr>
            <a:lvl2pPr lvl="1" algn="ctr" rtl="0">
              <a:lnSpc>
                <a:spcPct val="100000"/>
              </a:lnSpc>
              <a:spcBef>
                <a:spcPts val="0"/>
              </a:spcBef>
              <a:spcAft>
                <a:spcPts val="0"/>
              </a:spcAft>
              <a:buSzPts val="2800"/>
              <a:buNone/>
              <a:defRPr sz="3734"/>
            </a:lvl2pPr>
            <a:lvl3pPr lvl="2" algn="ctr" rtl="0">
              <a:lnSpc>
                <a:spcPct val="100000"/>
              </a:lnSpc>
              <a:spcBef>
                <a:spcPts val="0"/>
              </a:spcBef>
              <a:spcAft>
                <a:spcPts val="0"/>
              </a:spcAft>
              <a:buSzPts val="2800"/>
              <a:buNone/>
              <a:defRPr sz="3734"/>
            </a:lvl3pPr>
            <a:lvl4pPr lvl="3" algn="ctr" rtl="0">
              <a:lnSpc>
                <a:spcPct val="100000"/>
              </a:lnSpc>
              <a:spcBef>
                <a:spcPts val="0"/>
              </a:spcBef>
              <a:spcAft>
                <a:spcPts val="0"/>
              </a:spcAft>
              <a:buSzPts val="2800"/>
              <a:buNone/>
              <a:defRPr sz="3734"/>
            </a:lvl4pPr>
            <a:lvl5pPr lvl="4" algn="ctr" rtl="0">
              <a:lnSpc>
                <a:spcPct val="100000"/>
              </a:lnSpc>
              <a:spcBef>
                <a:spcPts val="0"/>
              </a:spcBef>
              <a:spcAft>
                <a:spcPts val="0"/>
              </a:spcAft>
              <a:buSzPts val="2800"/>
              <a:buNone/>
              <a:defRPr sz="3734"/>
            </a:lvl5pPr>
            <a:lvl6pPr lvl="5" algn="ctr" rtl="0">
              <a:lnSpc>
                <a:spcPct val="100000"/>
              </a:lnSpc>
              <a:spcBef>
                <a:spcPts val="0"/>
              </a:spcBef>
              <a:spcAft>
                <a:spcPts val="0"/>
              </a:spcAft>
              <a:buSzPts val="2800"/>
              <a:buNone/>
              <a:defRPr sz="3734"/>
            </a:lvl6pPr>
            <a:lvl7pPr lvl="6" algn="ctr" rtl="0">
              <a:lnSpc>
                <a:spcPct val="100000"/>
              </a:lnSpc>
              <a:spcBef>
                <a:spcPts val="0"/>
              </a:spcBef>
              <a:spcAft>
                <a:spcPts val="0"/>
              </a:spcAft>
              <a:buSzPts val="2800"/>
              <a:buNone/>
              <a:defRPr sz="3734"/>
            </a:lvl7pPr>
            <a:lvl8pPr lvl="7" algn="ctr" rtl="0">
              <a:lnSpc>
                <a:spcPct val="100000"/>
              </a:lnSpc>
              <a:spcBef>
                <a:spcPts val="0"/>
              </a:spcBef>
              <a:spcAft>
                <a:spcPts val="0"/>
              </a:spcAft>
              <a:buSzPts val="2800"/>
              <a:buNone/>
              <a:defRPr sz="3734"/>
            </a:lvl8pPr>
            <a:lvl9pPr lvl="8" algn="ctr" rtl="0">
              <a:lnSpc>
                <a:spcPct val="100000"/>
              </a:lnSpc>
              <a:spcBef>
                <a:spcPts val="0"/>
              </a:spcBef>
              <a:spcAft>
                <a:spcPts val="0"/>
              </a:spcAft>
              <a:buSzPts val="2800"/>
              <a:buNone/>
              <a:defRPr sz="3734"/>
            </a:lvl9pPr>
          </a:lstStyle>
          <a:p>
            <a:endParaRPr/>
          </a:p>
        </p:txBody>
      </p:sp>
      <p:sp>
        <p:nvSpPr>
          <p:cNvPr id="40" name="Google Shape;40;p5"/>
          <p:cNvSpPr txBox="1">
            <a:spLocks noGrp="1"/>
          </p:cNvSpPr>
          <p:nvPr>
            <p:ph type="title"/>
          </p:nvPr>
        </p:nvSpPr>
        <p:spPr>
          <a:xfrm>
            <a:off x="2761000" y="2430867"/>
            <a:ext cx="667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605152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ustDataLst>
      <p:tags r:id="rId1"/>
    </p:custDataLst>
    <p:extLst>
      <p:ext uri="{BB962C8B-B14F-4D97-AF65-F5344CB8AC3E}">
        <p14:creationId xmlns:p14="http://schemas.microsoft.com/office/powerpoint/2010/main" val="6181270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A954E5-2B77-486C-875B-9191B699C6FA}" type="datetimeFigureOut">
              <a:rPr lang="ar-IQ" smtClean="0"/>
              <a:t>01/04/1444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92688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A954E5-2B77-486C-875B-9191B699C6FA}" type="datetimeFigureOut">
              <a:rPr lang="ar-IQ" smtClean="0"/>
              <a:t>01/04/1444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101974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954E5-2B77-486C-875B-9191B699C6FA}" type="datetimeFigureOut">
              <a:rPr lang="ar-IQ" smtClean="0"/>
              <a:t>01/04/1444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175637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A954E5-2B77-486C-875B-9191B699C6FA}" type="datetimeFigureOut">
              <a:rPr lang="ar-IQ" smtClean="0"/>
              <a:t>01/04/1444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19664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A954E5-2B77-486C-875B-9191B699C6FA}" type="datetimeFigureOut">
              <a:rPr lang="ar-IQ" smtClean="0"/>
              <a:t>01/04/1444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83B4B3-F5E7-4890-B49E-000CC58FBD9F}" type="slidenum">
              <a:rPr lang="ar-IQ" smtClean="0"/>
              <a:t>‹#›</a:t>
            </a:fld>
            <a:endParaRPr lang="ar-IQ"/>
          </a:p>
        </p:txBody>
      </p:sp>
    </p:spTree>
    <p:extLst>
      <p:ext uri="{BB962C8B-B14F-4D97-AF65-F5344CB8AC3E}">
        <p14:creationId xmlns:p14="http://schemas.microsoft.com/office/powerpoint/2010/main" val="330296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E2A954E5-2B77-486C-875B-9191B699C6FA}" type="datetimeFigureOut">
              <a:rPr lang="ar-IQ" smtClean="0"/>
              <a:t>01/04/1444</a:t>
            </a:fld>
            <a:endParaRPr lang="ar-IQ"/>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0083B4B3-F5E7-4890-B49E-000CC58FBD9F}" type="slidenum">
              <a:rPr lang="ar-IQ" smtClean="0"/>
              <a:t>‹#›</a:t>
            </a:fld>
            <a:endParaRPr lang="ar-IQ"/>
          </a:p>
        </p:txBody>
      </p:sp>
    </p:spTree>
    <p:extLst>
      <p:ext uri="{BB962C8B-B14F-4D97-AF65-F5344CB8AC3E}">
        <p14:creationId xmlns:p14="http://schemas.microsoft.com/office/powerpoint/2010/main" val="132337236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908457791"/>
      </p:ext>
    </p:extLst>
  </p:cSld>
  <p:clrMap bg1="lt1" tx1="dk1" bg2="dk2" tx2="lt2" accent1="accent1" accent2="accent2" accent3="accent3" accent4="accent4" accent5="accent5" accent6="accent6" hlink="hlink" folHlink="folHlink"/>
  <p:sldLayoutIdLst>
    <p:sldLayoutId id="2147483997"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49587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Lst>
  <p:hf hdr="0"/>
  <p:txStyles>
    <p:titleStyle>
      <a:lvl1pPr algn="ctr" defTabSz="1219201" rtl="0" eaLnBrk="1" latinLnBrk="0" hangingPunct="1">
        <a:spcBef>
          <a:spcPct val="0"/>
        </a:spcBef>
        <a:buNone/>
        <a:defRPr sz="5850" kern="1200">
          <a:solidFill>
            <a:schemeClr val="tx1"/>
          </a:solidFill>
          <a:latin typeface="+mj-lt"/>
          <a:ea typeface="+mj-ea"/>
          <a:cs typeface="+mj-cs"/>
        </a:defRPr>
      </a:lvl1pPr>
    </p:titleStyle>
    <p:bodyStyle>
      <a:lvl1pPr marL="457201" indent="-457201" algn="l" defTabSz="1219201" rtl="0" eaLnBrk="1" latinLnBrk="0" hangingPunct="1">
        <a:spcBef>
          <a:spcPct val="20000"/>
        </a:spcBef>
        <a:buFont typeface="Arial" panose="020B0604020202020204" pitchFamily="34" charset="0"/>
        <a:buChar char="•"/>
        <a:defRPr sz="4250" kern="1200">
          <a:solidFill>
            <a:schemeClr val="tx1"/>
          </a:solidFill>
          <a:latin typeface="+mn-lt"/>
          <a:ea typeface="+mn-ea"/>
          <a:cs typeface="+mn-cs"/>
        </a:defRPr>
      </a:lvl1pPr>
      <a:lvl2pPr marL="990600" indent="-381001" algn="l" defTabSz="1219201" rtl="0" eaLnBrk="1" latinLnBrk="0" hangingPunct="1">
        <a:spcBef>
          <a:spcPct val="20000"/>
        </a:spcBef>
        <a:buFont typeface="Arial" panose="020B0604020202020204" pitchFamily="34" charset="0"/>
        <a:buChar char="–"/>
        <a:defRPr sz="3750" kern="1200">
          <a:solidFill>
            <a:schemeClr val="tx1"/>
          </a:solidFill>
          <a:latin typeface="+mn-lt"/>
          <a:ea typeface="+mn-ea"/>
          <a:cs typeface="+mn-cs"/>
        </a:defRPr>
      </a:lvl2pPr>
      <a:lvl3pPr marL="1524000" indent="-304800" algn="l" defTabSz="121920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1"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4pPr>
      <a:lvl5pPr marL="2743200" indent="-304800" algn="l" defTabSz="1219201"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5pPr>
      <a:lvl6pPr marL="3352800" indent="-304800" algn="l" defTabSz="1219201"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400" indent="-304800" algn="l" defTabSz="1219201"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2000" indent="-304800" algn="l" defTabSz="1219201"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600" indent="-304800" algn="l" defTabSz="1219201"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201" rtl="0" eaLnBrk="1" latinLnBrk="0" hangingPunct="1">
        <a:defRPr sz="2400" kern="1200">
          <a:solidFill>
            <a:schemeClr val="tx1"/>
          </a:solidFill>
          <a:latin typeface="+mn-lt"/>
          <a:ea typeface="+mn-ea"/>
          <a:cs typeface="+mn-cs"/>
        </a:defRPr>
      </a:lvl1pPr>
      <a:lvl2pPr marL="609600"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0" algn="l" defTabSz="1219201" rtl="0" eaLnBrk="1" latinLnBrk="0" hangingPunct="1">
        <a:defRPr sz="2400" kern="1200">
          <a:solidFill>
            <a:schemeClr val="tx1"/>
          </a:solidFill>
          <a:latin typeface="+mn-lt"/>
          <a:ea typeface="+mn-ea"/>
          <a:cs typeface="+mn-cs"/>
        </a:defRPr>
      </a:lvl4pPr>
      <a:lvl5pPr marL="2438400" algn="l" defTabSz="1219201" rtl="0" eaLnBrk="1" latinLnBrk="0" hangingPunct="1">
        <a:defRPr sz="2400" kern="1200">
          <a:solidFill>
            <a:schemeClr val="tx1"/>
          </a:solidFill>
          <a:latin typeface="+mn-lt"/>
          <a:ea typeface="+mn-ea"/>
          <a:cs typeface="+mn-cs"/>
        </a:defRPr>
      </a:lvl5pPr>
      <a:lvl6pPr marL="3048000" algn="l" defTabSz="1219201" rtl="0" eaLnBrk="1" latinLnBrk="0" hangingPunct="1">
        <a:defRPr sz="2400" kern="1200">
          <a:solidFill>
            <a:schemeClr val="tx1"/>
          </a:solidFill>
          <a:latin typeface="+mn-lt"/>
          <a:ea typeface="+mn-ea"/>
          <a:cs typeface="+mn-cs"/>
        </a:defRPr>
      </a:lvl6pPr>
      <a:lvl7pPr marL="3657600" algn="l" defTabSz="1219201" rtl="0" eaLnBrk="1" latinLnBrk="0" hangingPunct="1">
        <a:defRPr sz="2400" kern="1200">
          <a:solidFill>
            <a:schemeClr val="tx1"/>
          </a:solidFill>
          <a:latin typeface="+mn-lt"/>
          <a:ea typeface="+mn-ea"/>
          <a:cs typeface="+mn-cs"/>
        </a:defRPr>
      </a:lvl7pPr>
      <a:lvl8pPr marL="4267200" algn="l" defTabSz="1219201" rtl="0" eaLnBrk="1" latinLnBrk="0" hangingPunct="1">
        <a:defRPr sz="2400" kern="1200">
          <a:solidFill>
            <a:schemeClr val="tx1"/>
          </a:solidFill>
          <a:latin typeface="+mn-lt"/>
          <a:ea typeface="+mn-ea"/>
          <a:cs typeface="+mn-cs"/>
        </a:defRPr>
      </a:lvl8pPr>
      <a:lvl9pPr marL="4876800" algn="l" defTabSz="1219201"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1A2E9-0A58-4CD8-B9CB-2A5E9A0BC469}" type="datetimeFigureOut">
              <a:rPr lang="en-US" smtClean="0"/>
              <a:t>10/26/2022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F497E-EEEB-4D0F-8C2E-A2AA7485E8AD}" type="slidenum">
              <a:rPr lang="en-US" smtClean="0"/>
              <a:t>‹#›</a:t>
            </a:fld>
            <a:endParaRPr lang="en-US"/>
          </a:p>
        </p:txBody>
      </p:sp>
    </p:spTree>
    <p:custDataLst>
      <p:tags r:id="rId9"/>
    </p:custDataLst>
    <p:extLst>
      <p:ext uri="{BB962C8B-B14F-4D97-AF65-F5344CB8AC3E}">
        <p14:creationId xmlns:p14="http://schemas.microsoft.com/office/powerpoint/2010/main" val="184266305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12192000" cy="6858000"/>
          </a:xfrm>
          <a:prstGeom prst="rect">
            <a:avLst/>
          </a:prstGeom>
        </p:spPr>
      </p:pic>
      <p:sp>
        <p:nvSpPr>
          <p:cNvPr id="8" name="مربع نص 7"/>
          <p:cNvSpPr txBox="1"/>
          <p:nvPr/>
        </p:nvSpPr>
        <p:spPr>
          <a:xfrm>
            <a:off x="216354" y="2934505"/>
            <a:ext cx="7194380" cy="646331"/>
          </a:xfrm>
          <a:prstGeom prst="rect">
            <a:avLst/>
          </a:prstGeom>
          <a:noFill/>
        </p:spPr>
        <p:txBody>
          <a:bodyPr wrap="square" rtlCol="1">
            <a:spAutoFit/>
          </a:bodyPr>
          <a:lstStyle/>
          <a:p>
            <a:pPr algn="ctr"/>
            <a:r>
              <a:rPr lang="en-US" sz="3600" dirty="0">
                <a:latin typeface="Algerian" panose="04020705040A02060702" pitchFamily="82" charset="0"/>
              </a:rPr>
              <a:t>Health </a:t>
            </a:r>
          </a:p>
        </p:txBody>
      </p:sp>
      <p:sp>
        <p:nvSpPr>
          <p:cNvPr id="9" name="مربع نص 8"/>
          <p:cNvSpPr txBox="1"/>
          <p:nvPr/>
        </p:nvSpPr>
        <p:spPr>
          <a:xfrm>
            <a:off x="6089073" y="6148934"/>
            <a:ext cx="3957851" cy="477054"/>
          </a:xfrm>
          <a:prstGeom prst="rect">
            <a:avLst/>
          </a:prstGeom>
          <a:blipFill>
            <a:blip r:embed="rId3"/>
            <a:tile tx="0" ty="0" sx="100000" sy="100000" flip="none" algn="tl"/>
          </a:blip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en-US" sz="2500" b="1" dirty="0">
                <a:solidFill>
                  <a:schemeClr val="tx1"/>
                </a:solidFill>
              </a:rPr>
              <a:t>Assist. </a:t>
            </a:r>
            <a:r>
              <a:rPr lang="en-US" sz="2500" b="1" dirty="0" err="1">
                <a:solidFill>
                  <a:schemeClr val="tx1"/>
                </a:solidFill>
              </a:rPr>
              <a:t>Lec</a:t>
            </a:r>
            <a:r>
              <a:rPr lang="en-US" sz="2500" b="1" dirty="0">
                <a:solidFill>
                  <a:schemeClr val="tx1"/>
                </a:solidFill>
              </a:rPr>
              <a:t>. </a:t>
            </a:r>
            <a:r>
              <a:rPr lang="en-US" sz="2500" b="1" dirty="0" err="1">
                <a:solidFill>
                  <a:schemeClr val="tx1"/>
                </a:solidFill>
              </a:rPr>
              <a:t>Doaa</a:t>
            </a:r>
            <a:r>
              <a:rPr lang="en-US" sz="2500" b="1" dirty="0">
                <a:solidFill>
                  <a:schemeClr val="tx1"/>
                </a:solidFill>
              </a:rPr>
              <a:t> M. </a:t>
            </a:r>
            <a:r>
              <a:rPr lang="en-US" sz="2500" b="1" dirty="0" err="1">
                <a:solidFill>
                  <a:schemeClr val="tx1"/>
                </a:solidFill>
              </a:rPr>
              <a:t>Bachi</a:t>
            </a:r>
            <a:endParaRPr lang="ar-IQ" sz="2500" dirty="0">
              <a:solidFill>
                <a:schemeClr val="tx1"/>
              </a:solidFill>
            </a:endParaRPr>
          </a:p>
        </p:txBody>
      </p:sp>
      <p:sp>
        <p:nvSpPr>
          <p:cNvPr id="11" name="مربع نص 10"/>
          <p:cNvSpPr txBox="1"/>
          <p:nvPr/>
        </p:nvSpPr>
        <p:spPr>
          <a:xfrm>
            <a:off x="-1" y="2060664"/>
            <a:ext cx="5418161" cy="461665"/>
          </a:xfrm>
          <a:prstGeom prst="rect">
            <a:avLst/>
          </a:prstGeom>
          <a:noFill/>
        </p:spPr>
        <p:txBody>
          <a:bodyPr wrap="square" rtlCol="1">
            <a:spAutoFit/>
          </a:bodyPr>
          <a:lstStyle/>
          <a:p>
            <a:pPr algn="ctr"/>
            <a:r>
              <a:rPr lang="en-US" sz="2400" b="1" dirty="0">
                <a:solidFill>
                  <a:schemeClr val="bg1"/>
                </a:solidFill>
                <a:latin typeface="Algerian" panose="04020705040A02060702" pitchFamily="82" charset="0"/>
              </a:rPr>
              <a:t>Medical Sociology for Nursing</a:t>
            </a:r>
            <a:endParaRPr lang="ar-IQ" sz="2400" dirty="0">
              <a:solidFill>
                <a:schemeClr val="bg1"/>
              </a:solidFill>
              <a:latin typeface="Algerian" panose="04020705040A02060702" pitchFamily="82" charset="0"/>
            </a:endParaRPr>
          </a:p>
        </p:txBody>
      </p:sp>
      <p:sp>
        <p:nvSpPr>
          <p:cNvPr id="12" name="مربع نص 11"/>
          <p:cNvSpPr txBox="1"/>
          <p:nvPr/>
        </p:nvSpPr>
        <p:spPr>
          <a:xfrm>
            <a:off x="802304" y="387635"/>
            <a:ext cx="3160295" cy="646331"/>
          </a:xfrm>
          <a:prstGeom prst="rect">
            <a:avLst/>
          </a:prstGeom>
          <a:noFill/>
        </p:spPr>
        <p:txBody>
          <a:bodyPr wrap="square" rtlCol="1">
            <a:spAutoFit/>
          </a:bodyPr>
          <a:lstStyle/>
          <a:p>
            <a:pPr algn="ctr"/>
            <a:r>
              <a:rPr lang="en-US" b="1" dirty="0">
                <a:solidFill>
                  <a:schemeClr val="bg1"/>
                </a:solidFill>
                <a:latin typeface="Times New Roman" panose="02020603050405020304" pitchFamily="18" charset="0"/>
                <a:cs typeface="Times New Roman" panose="02020603050405020304" pitchFamily="18" charset="0"/>
              </a:rPr>
              <a:t>University of Basra</a:t>
            </a:r>
          </a:p>
          <a:p>
            <a:pPr algn="ctr"/>
            <a:r>
              <a:rPr lang="en-US" b="1" dirty="0">
                <a:solidFill>
                  <a:schemeClr val="bg1"/>
                </a:solidFill>
                <a:latin typeface="Times New Roman" panose="02020603050405020304" pitchFamily="18" charset="0"/>
                <a:cs typeface="Times New Roman" panose="02020603050405020304" pitchFamily="18" charset="0"/>
              </a:rPr>
              <a:t>College of Nursing</a:t>
            </a:r>
            <a:endParaRPr lang="ar-IQ" dirty="0">
              <a:solidFill>
                <a:schemeClr val="bg1"/>
              </a:solidFill>
              <a:latin typeface="Times New Roman" panose="02020603050405020304" pitchFamily="18" charset="0"/>
              <a:cs typeface="Times New Roman" panose="02020603050405020304" pitchFamily="18" charset="0"/>
            </a:endParaRPr>
          </a:p>
        </p:txBody>
      </p:sp>
      <p:pic>
        <p:nvPicPr>
          <p:cNvPr id="10" name="Picture 2" descr="Image result for university of basra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38" y="195296"/>
            <a:ext cx="861332"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529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Shape 229"/>
        <p:cNvGrpSpPr/>
        <p:nvPr/>
      </p:nvGrpSpPr>
      <p:grpSpPr>
        <a:xfrm>
          <a:off x="0" y="0"/>
          <a:ext cx="0" cy="0"/>
          <a:chOff x="0" y="0"/>
          <a:chExt cx="0" cy="0"/>
        </a:xfrm>
      </p:grpSpPr>
      <p:grpSp>
        <p:nvGrpSpPr>
          <p:cNvPr id="2" name="Группа 1">
            <a:extLst>
              <a:ext uri="{FF2B5EF4-FFF2-40B4-BE49-F238E27FC236}">
                <a16:creationId xmlns:a16="http://schemas.microsoft.com/office/drawing/2014/main" id="{7441927B-13B1-1045-A1DF-2A0ED01AA50B}"/>
              </a:ext>
            </a:extLst>
          </p:cNvPr>
          <p:cNvGrpSpPr/>
          <p:nvPr/>
        </p:nvGrpSpPr>
        <p:grpSpPr>
          <a:xfrm>
            <a:off x="33688" y="1494935"/>
            <a:ext cx="12291462" cy="1318397"/>
            <a:chOff x="594938" y="554037"/>
            <a:chExt cx="5267699" cy="688618"/>
          </a:xfrm>
        </p:grpSpPr>
        <p:sp>
          <p:nvSpPr>
            <p:cNvPr id="230" name="Google Shape;230;p16"/>
            <p:cNvSpPr/>
            <p:nvPr/>
          </p:nvSpPr>
          <p:spPr>
            <a:xfrm>
              <a:off x="594938" y="554037"/>
              <a:ext cx="5267699" cy="677862"/>
            </a:xfrm>
            <a:custGeom>
              <a:avLst/>
              <a:gdLst/>
              <a:ahLst/>
              <a:cxnLst/>
              <a:rect l="l" t="t" r="r" b="b"/>
              <a:pathLst>
                <a:path w="512" h="71" extrusionOk="0">
                  <a:moveTo>
                    <a:pt x="310" y="0"/>
                  </a:moveTo>
                  <a:cubicBezTo>
                    <a:pt x="310" y="1"/>
                    <a:pt x="310" y="1"/>
                    <a:pt x="310" y="1"/>
                  </a:cubicBezTo>
                  <a:cubicBezTo>
                    <a:pt x="310" y="1"/>
                    <a:pt x="311" y="1"/>
                    <a:pt x="312" y="1"/>
                  </a:cubicBezTo>
                  <a:cubicBezTo>
                    <a:pt x="315" y="2"/>
                    <a:pt x="318" y="2"/>
                    <a:pt x="322" y="2"/>
                  </a:cubicBezTo>
                  <a:cubicBezTo>
                    <a:pt x="325" y="2"/>
                    <a:pt x="329" y="2"/>
                    <a:pt x="333" y="2"/>
                  </a:cubicBezTo>
                  <a:cubicBezTo>
                    <a:pt x="333" y="2"/>
                    <a:pt x="333" y="2"/>
                    <a:pt x="333" y="2"/>
                  </a:cubicBezTo>
                  <a:cubicBezTo>
                    <a:pt x="284" y="2"/>
                    <a:pt x="234" y="2"/>
                    <a:pt x="185" y="2"/>
                  </a:cubicBezTo>
                  <a:cubicBezTo>
                    <a:pt x="185" y="3"/>
                    <a:pt x="185" y="3"/>
                    <a:pt x="185" y="3"/>
                  </a:cubicBezTo>
                  <a:cubicBezTo>
                    <a:pt x="247" y="3"/>
                    <a:pt x="309" y="3"/>
                    <a:pt x="372" y="3"/>
                  </a:cubicBezTo>
                  <a:cubicBezTo>
                    <a:pt x="369" y="3"/>
                    <a:pt x="367" y="3"/>
                    <a:pt x="365" y="3"/>
                  </a:cubicBezTo>
                  <a:cubicBezTo>
                    <a:pt x="357" y="3"/>
                    <a:pt x="350" y="2"/>
                    <a:pt x="342" y="2"/>
                  </a:cubicBezTo>
                  <a:cubicBezTo>
                    <a:pt x="340" y="2"/>
                    <a:pt x="340" y="2"/>
                    <a:pt x="341" y="0"/>
                  </a:cubicBezTo>
                  <a:cubicBezTo>
                    <a:pt x="341" y="1"/>
                    <a:pt x="342" y="1"/>
                    <a:pt x="342" y="2"/>
                  </a:cubicBezTo>
                  <a:cubicBezTo>
                    <a:pt x="342" y="1"/>
                    <a:pt x="342" y="1"/>
                    <a:pt x="343" y="0"/>
                  </a:cubicBezTo>
                  <a:cubicBezTo>
                    <a:pt x="343" y="1"/>
                    <a:pt x="344" y="1"/>
                    <a:pt x="344" y="2"/>
                  </a:cubicBezTo>
                  <a:cubicBezTo>
                    <a:pt x="344" y="1"/>
                    <a:pt x="344" y="1"/>
                    <a:pt x="345" y="0"/>
                  </a:cubicBezTo>
                  <a:cubicBezTo>
                    <a:pt x="345" y="1"/>
                    <a:pt x="346" y="1"/>
                    <a:pt x="346" y="2"/>
                  </a:cubicBezTo>
                  <a:cubicBezTo>
                    <a:pt x="346" y="1"/>
                    <a:pt x="346" y="1"/>
                    <a:pt x="347" y="0"/>
                  </a:cubicBezTo>
                  <a:cubicBezTo>
                    <a:pt x="347" y="1"/>
                    <a:pt x="347" y="1"/>
                    <a:pt x="348" y="1"/>
                  </a:cubicBezTo>
                  <a:cubicBezTo>
                    <a:pt x="348" y="1"/>
                    <a:pt x="348" y="1"/>
                    <a:pt x="349" y="1"/>
                  </a:cubicBezTo>
                  <a:cubicBezTo>
                    <a:pt x="349" y="1"/>
                    <a:pt x="349" y="1"/>
                    <a:pt x="350" y="1"/>
                  </a:cubicBezTo>
                  <a:cubicBezTo>
                    <a:pt x="351" y="0"/>
                    <a:pt x="351" y="1"/>
                    <a:pt x="352" y="1"/>
                  </a:cubicBezTo>
                  <a:cubicBezTo>
                    <a:pt x="353" y="0"/>
                    <a:pt x="353" y="1"/>
                    <a:pt x="354" y="1"/>
                  </a:cubicBezTo>
                  <a:cubicBezTo>
                    <a:pt x="354" y="1"/>
                    <a:pt x="354" y="1"/>
                    <a:pt x="355" y="0"/>
                  </a:cubicBezTo>
                  <a:cubicBezTo>
                    <a:pt x="355" y="1"/>
                    <a:pt x="355" y="1"/>
                    <a:pt x="356" y="2"/>
                  </a:cubicBezTo>
                  <a:cubicBezTo>
                    <a:pt x="356" y="1"/>
                    <a:pt x="356" y="1"/>
                    <a:pt x="356" y="0"/>
                  </a:cubicBezTo>
                  <a:cubicBezTo>
                    <a:pt x="357" y="1"/>
                    <a:pt x="357" y="1"/>
                    <a:pt x="358" y="2"/>
                  </a:cubicBezTo>
                  <a:cubicBezTo>
                    <a:pt x="358" y="1"/>
                    <a:pt x="358" y="1"/>
                    <a:pt x="358" y="0"/>
                  </a:cubicBezTo>
                  <a:cubicBezTo>
                    <a:pt x="359" y="1"/>
                    <a:pt x="359" y="1"/>
                    <a:pt x="360" y="2"/>
                  </a:cubicBezTo>
                  <a:cubicBezTo>
                    <a:pt x="360" y="1"/>
                    <a:pt x="360" y="1"/>
                    <a:pt x="361" y="0"/>
                  </a:cubicBezTo>
                  <a:cubicBezTo>
                    <a:pt x="361" y="1"/>
                    <a:pt x="361" y="1"/>
                    <a:pt x="361" y="2"/>
                  </a:cubicBezTo>
                  <a:cubicBezTo>
                    <a:pt x="362" y="2"/>
                    <a:pt x="362" y="2"/>
                    <a:pt x="362" y="1"/>
                  </a:cubicBezTo>
                  <a:cubicBezTo>
                    <a:pt x="362" y="1"/>
                    <a:pt x="362" y="1"/>
                    <a:pt x="362" y="1"/>
                  </a:cubicBezTo>
                  <a:cubicBezTo>
                    <a:pt x="364" y="2"/>
                    <a:pt x="366" y="2"/>
                    <a:pt x="366" y="1"/>
                  </a:cubicBezTo>
                  <a:cubicBezTo>
                    <a:pt x="367" y="1"/>
                    <a:pt x="367" y="2"/>
                    <a:pt x="368" y="2"/>
                  </a:cubicBezTo>
                  <a:cubicBezTo>
                    <a:pt x="369" y="2"/>
                    <a:pt x="370" y="2"/>
                    <a:pt x="372" y="2"/>
                  </a:cubicBezTo>
                  <a:cubicBezTo>
                    <a:pt x="377" y="2"/>
                    <a:pt x="382" y="2"/>
                    <a:pt x="388" y="2"/>
                  </a:cubicBezTo>
                  <a:cubicBezTo>
                    <a:pt x="397" y="3"/>
                    <a:pt x="405" y="3"/>
                    <a:pt x="414" y="3"/>
                  </a:cubicBezTo>
                  <a:cubicBezTo>
                    <a:pt x="422" y="3"/>
                    <a:pt x="430" y="3"/>
                    <a:pt x="439" y="4"/>
                  </a:cubicBezTo>
                  <a:cubicBezTo>
                    <a:pt x="439" y="4"/>
                    <a:pt x="439" y="4"/>
                    <a:pt x="440" y="4"/>
                  </a:cubicBezTo>
                  <a:cubicBezTo>
                    <a:pt x="438" y="4"/>
                    <a:pt x="436" y="4"/>
                    <a:pt x="434" y="4"/>
                  </a:cubicBezTo>
                  <a:cubicBezTo>
                    <a:pt x="432" y="4"/>
                    <a:pt x="429" y="5"/>
                    <a:pt x="427" y="5"/>
                  </a:cubicBezTo>
                  <a:cubicBezTo>
                    <a:pt x="427" y="5"/>
                    <a:pt x="426" y="5"/>
                    <a:pt x="426" y="5"/>
                  </a:cubicBezTo>
                  <a:cubicBezTo>
                    <a:pt x="426" y="5"/>
                    <a:pt x="427" y="5"/>
                    <a:pt x="427" y="5"/>
                  </a:cubicBezTo>
                  <a:cubicBezTo>
                    <a:pt x="433" y="5"/>
                    <a:pt x="438" y="5"/>
                    <a:pt x="443" y="6"/>
                  </a:cubicBezTo>
                  <a:cubicBezTo>
                    <a:pt x="453" y="6"/>
                    <a:pt x="462" y="6"/>
                    <a:pt x="472" y="6"/>
                  </a:cubicBezTo>
                  <a:cubicBezTo>
                    <a:pt x="478" y="7"/>
                    <a:pt x="484" y="7"/>
                    <a:pt x="490" y="7"/>
                  </a:cubicBezTo>
                  <a:cubicBezTo>
                    <a:pt x="493" y="7"/>
                    <a:pt x="496" y="7"/>
                    <a:pt x="499" y="7"/>
                  </a:cubicBezTo>
                  <a:cubicBezTo>
                    <a:pt x="503" y="7"/>
                    <a:pt x="506" y="7"/>
                    <a:pt x="510" y="7"/>
                  </a:cubicBezTo>
                  <a:cubicBezTo>
                    <a:pt x="511" y="7"/>
                    <a:pt x="511" y="7"/>
                    <a:pt x="512" y="7"/>
                  </a:cubicBezTo>
                  <a:cubicBezTo>
                    <a:pt x="512" y="7"/>
                    <a:pt x="512" y="8"/>
                    <a:pt x="512" y="8"/>
                  </a:cubicBezTo>
                  <a:cubicBezTo>
                    <a:pt x="511" y="8"/>
                    <a:pt x="509" y="8"/>
                    <a:pt x="507" y="8"/>
                  </a:cubicBezTo>
                  <a:cubicBezTo>
                    <a:pt x="500" y="8"/>
                    <a:pt x="500" y="9"/>
                    <a:pt x="492" y="9"/>
                  </a:cubicBezTo>
                  <a:cubicBezTo>
                    <a:pt x="487" y="9"/>
                    <a:pt x="478" y="10"/>
                    <a:pt x="472" y="10"/>
                  </a:cubicBezTo>
                  <a:cubicBezTo>
                    <a:pt x="453" y="9"/>
                    <a:pt x="445" y="9"/>
                    <a:pt x="426" y="9"/>
                  </a:cubicBezTo>
                  <a:cubicBezTo>
                    <a:pt x="407" y="9"/>
                    <a:pt x="372" y="8"/>
                    <a:pt x="353" y="8"/>
                  </a:cubicBezTo>
                  <a:cubicBezTo>
                    <a:pt x="319" y="8"/>
                    <a:pt x="287" y="7"/>
                    <a:pt x="253" y="7"/>
                  </a:cubicBezTo>
                  <a:cubicBezTo>
                    <a:pt x="233" y="8"/>
                    <a:pt x="213" y="8"/>
                    <a:pt x="193" y="9"/>
                  </a:cubicBezTo>
                  <a:cubicBezTo>
                    <a:pt x="193" y="9"/>
                    <a:pt x="192" y="9"/>
                    <a:pt x="191" y="9"/>
                  </a:cubicBezTo>
                  <a:cubicBezTo>
                    <a:pt x="191" y="9"/>
                    <a:pt x="190" y="9"/>
                    <a:pt x="189" y="9"/>
                  </a:cubicBezTo>
                  <a:cubicBezTo>
                    <a:pt x="190" y="9"/>
                    <a:pt x="190" y="9"/>
                    <a:pt x="190" y="9"/>
                  </a:cubicBezTo>
                  <a:cubicBezTo>
                    <a:pt x="202" y="9"/>
                    <a:pt x="214" y="9"/>
                    <a:pt x="226" y="9"/>
                  </a:cubicBezTo>
                  <a:cubicBezTo>
                    <a:pt x="230" y="9"/>
                    <a:pt x="234" y="9"/>
                    <a:pt x="238" y="9"/>
                  </a:cubicBezTo>
                  <a:cubicBezTo>
                    <a:pt x="246" y="9"/>
                    <a:pt x="253" y="8"/>
                    <a:pt x="261" y="8"/>
                  </a:cubicBezTo>
                  <a:cubicBezTo>
                    <a:pt x="266" y="8"/>
                    <a:pt x="271" y="9"/>
                    <a:pt x="275" y="9"/>
                  </a:cubicBezTo>
                  <a:cubicBezTo>
                    <a:pt x="278" y="9"/>
                    <a:pt x="280" y="9"/>
                    <a:pt x="282" y="9"/>
                  </a:cubicBezTo>
                  <a:cubicBezTo>
                    <a:pt x="284" y="9"/>
                    <a:pt x="286" y="8"/>
                    <a:pt x="289" y="8"/>
                  </a:cubicBezTo>
                  <a:cubicBezTo>
                    <a:pt x="292" y="8"/>
                    <a:pt x="295" y="8"/>
                    <a:pt x="297" y="8"/>
                  </a:cubicBezTo>
                  <a:cubicBezTo>
                    <a:pt x="300" y="8"/>
                    <a:pt x="303" y="8"/>
                    <a:pt x="306" y="8"/>
                  </a:cubicBezTo>
                  <a:cubicBezTo>
                    <a:pt x="307" y="8"/>
                    <a:pt x="308" y="8"/>
                    <a:pt x="308" y="8"/>
                  </a:cubicBezTo>
                  <a:cubicBezTo>
                    <a:pt x="309" y="8"/>
                    <a:pt x="311" y="9"/>
                    <a:pt x="311" y="8"/>
                  </a:cubicBezTo>
                  <a:cubicBezTo>
                    <a:pt x="312" y="8"/>
                    <a:pt x="312" y="8"/>
                    <a:pt x="313" y="9"/>
                  </a:cubicBezTo>
                  <a:cubicBezTo>
                    <a:pt x="314" y="7"/>
                    <a:pt x="314" y="8"/>
                    <a:pt x="315" y="9"/>
                  </a:cubicBezTo>
                  <a:cubicBezTo>
                    <a:pt x="316" y="7"/>
                    <a:pt x="316" y="8"/>
                    <a:pt x="317" y="9"/>
                  </a:cubicBezTo>
                  <a:cubicBezTo>
                    <a:pt x="317" y="8"/>
                    <a:pt x="317" y="8"/>
                    <a:pt x="318" y="8"/>
                  </a:cubicBezTo>
                  <a:cubicBezTo>
                    <a:pt x="318" y="8"/>
                    <a:pt x="318" y="8"/>
                    <a:pt x="319" y="9"/>
                  </a:cubicBezTo>
                  <a:cubicBezTo>
                    <a:pt x="319" y="8"/>
                    <a:pt x="319" y="8"/>
                    <a:pt x="320" y="8"/>
                  </a:cubicBezTo>
                  <a:cubicBezTo>
                    <a:pt x="320" y="8"/>
                    <a:pt x="320" y="8"/>
                    <a:pt x="321" y="9"/>
                  </a:cubicBezTo>
                  <a:cubicBezTo>
                    <a:pt x="321" y="8"/>
                    <a:pt x="321" y="8"/>
                    <a:pt x="322" y="8"/>
                  </a:cubicBezTo>
                  <a:cubicBezTo>
                    <a:pt x="322" y="8"/>
                    <a:pt x="322" y="8"/>
                    <a:pt x="323" y="9"/>
                  </a:cubicBezTo>
                  <a:cubicBezTo>
                    <a:pt x="324" y="7"/>
                    <a:pt x="324" y="8"/>
                    <a:pt x="325" y="8"/>
                  </a:cubicBezTo>
                  <a:cubicBezTo>
                    <a:pt x="325" y="8"/>
                    <a:pt x="326" y="8"/>
                    <a:pt x="326" y="8"/>
                  </a:cubicBezTo>
                  <a:cubicBezTo>
                    <a:pt x="327" y="8"/>
                    <a:pt x="327" y="8"/>
                    <a:pt x="327" y="8"/>
                  </a:cubicBezTo>
                  <a:cubicBezTo>
                    <a:pt x="328" y="8"/>
                    <a:pt x="329" y="8"/>
                    <a:pt x="330" y="8"/>
                  </a:cubicBezTo>
                  <a:cubicBezTo>
                    <a:pt x="331" y="8"/>
                    <a:pt x="332" y="9"/>
                    <a:pt x="333" y="9"/>
                  </a:cubicBezTo>
                  <a:cubicBezTo>
                    <a:pt x="335" y="8"/>
                    <a:pt x="336" y="8"/>
                    <a:pt x="338" y="8"/>
                  </a:cubicBezTo>
                  <a:cubicBezTo>
                    <a:pt x="339" y="8"/>
                    <a:pt x="341" y="8"/>
                    <a:pt x="343" y="8"/>
                  </a:cubicBezTo>
                  <a:cubicBezTo>
                    <a:pt x="344" y="8"/>
                    <a:pt x="346" y="8"/>
                    <a:pt x="347" y="8"/>
                  </a:cubicBezTo>
                  <a:cubicBezTo>
                    <a:pt x="349" y="8"/>
                    <a:pt x="351" y="9"/>
                    <a:pt x="352" y="9"/>
                  </a:cubicBezTo>
                  <a:cubicBezTo>
                    <a:pt x="354" y="9"/>
                    <a:pt x="355" y="8"/>
                    <a:pt x="357" y="8"/>
                  </a:cubicBezTo>
                  <a:cubicBezTo>
                    <a:pt x="360" y="8"/>
                    <a:pt x="362" y="8"/>
                    <a:pt x="365" y="8"/>
                  </a:cubicBezTo>
                  <a:cubicBezTo>
                    <a:pt x="366" y="8"/>
                    <a:pt x="366" y="8"/>
                    <a:pt x="367" y="8"/>
                  </a:cubicBezTo>
                  <a:cubicBezTo>
                    <a:pt x="368" y="8"/>
                    <a:pt x="369" y="9"/>
                    <a:pt x="370" y="9"/>
                  </a:cubicBezTo>
                  <a:cubicBezTo>
                    <a:pt x="371" y="8"/>
                    <a:pt x="372" y="8"/>
                    <a:pt x="374" y="9"/>
                  </a:cubicBezTo>
                  <a:cubicBezTo>
                    <a:pt x="374" y="9"/>
                    <a:pt x="375" y="8"/>
                    <a:pt x="376" y="8"/>
                  </a:cubicBezTo>
                  <a:cubicBezTo>
                    <a:pt x="377" y="8"/>
                    <a:pt x="378" y="8"/>
                    <a:pt x="379" y="8"/>
                  </a:cubicBezTo>
                  <a:cubicBezTo>
                    <a:pt x="380" y="8"/>
                    <a:pt x="381" y="8"/>
                    <a:pt x="382" y="8"/>
                  </a:cubicBezTo>
                  <a:cubicBezTo>
                    <a:pt x="383" y="8"/>
                    <a:pt x="384" y="9"/>
                    <a:pt x="386" y="9"/>
                  </a:cubicBezTo>
                  <a:cubicBezTo>
                    <a:pt x="386" y="8"/>
                    <a:pt x="387" y="8"/>
                    <a:pt x="388" y="9"/>
                  </a:cubicBezTo>
                  <a:cubicBezTo>
                    <a:pt x="388" y="9"/>
                    <a:pt x="388" y="9"/>
                    <a:pt x="388" y="8"/>
                  </a:cubicBezTo>
                  <a:cubicBezTo>
                    <a:pt x="389" y="8"/>
                    <a:pt x="389" y="9"/>
                    <a:pt x="389" y="9"/>
                  </a:cubicBezTo>
                  <a:cubicBezTo>
                    <a:pt x="390" y="9"/>
                    <a:pt x="390" y="8"/>
                    <a:pt x="391" y="8"/>
                  </a:cubicBezTo>
                  <a:cubicBezTo>
                    <a:pt x="391" y="9"/>
                    <a:pt x="392" y="9"/>
                    <a:pt x="392" y="8"/>
                  </a:cubicBezTo>
                  <a:cubicBezTo>
                    <a:pt x="393" y="9"/>
                    <a:pt x="394" y="9"/>
                    <a:pt x="395" y="9"/>
                  </a:cubicBezTo>
                  <a:cubicBezTo>
                    <a:pt x="395" y="9"/>
                    <a:pt x="396" y="9"/>
                    <a:pt x="396" y="9"/>
                  </a:cubicBezTo>
                  <a:cubicBezTo>
                    <a:pt x="397" y="9"/>
                    <a:pt x="398" y="9"/>
                    <a:pt x="398" y="9"/>
                  </a:cubicBezTo>
                  <a:cubicBezTo>
                    <a:pt x="398" y="9"/>
                    <a:pt x="398" y="8"/>
                    <a:pt x="399" y="8"/>
                  </a:cubicBezTo>
                  <a:cubicBezTo>
                    <a:pt x="399" y="9"/>
                    <a:pt x="399" y="9"/>
                    <a:pt x="399" y="9"/>
                  </a:cubicBezTo>
                  <a:cubicBezTo>
                    <a:pt x="400" y="9"/>
                    <a:pt x="400" y="9"/>
                    <a:pt x="400" y="8"/>
                  </a:cubicBezTo>
                  <a:cubicBezTo>
                    <a:pt x="401" y="9"/>
                    <a:pt x="401" y="9"/>
                    <a:pt x="401" y="9"/>
                  </a:cubicBezTo>
                  <a:cubicBezTo>
                    <a:pt x="402" y="9"/>
                    <a:pt x="402" y="9"/>
                    <a:pt x="402" y="8"/>
                  </a:cubicBezTo>
                  <a:cubicBezTo>
                    <a:pt x="403" y="9"/>
                    <a:pt x="403" y="9"/>
                    <a:pt x="403" y="9"/>
                  </a:cubicBezTo>
                  <a:cubicBezTo>
                    <a:pt x="404" y="9"/>
                    <a:pt x="404" y="9"/>
                    <a:pt x="404" y="8"/>
                  </a:cubicBezTo>
                  <a:cubicBezTo>
                    <a:pt x="405" y="9"/>
                    <a:pt x="405" y="9"/>
                    <a:pt x="405" y="9"/>
                  </a:cubicBezTo>
                  <a:cubicBezTo>
                    <a:pt x="406" y="9"/>
                    <a:pt x="406" y="9"/>
                    <a:pt x="406" y="8"/>
                  </a:cubicBezTo>
                  <a:cubicBezTo>
                    <a:pt x="407" y="9"/>
                    <a:pt x="407" y="9"/>
                    <a:pt x="407" y="9"/>
                  </a:cubicBezTo>
                  <a:cubicBezTo>
                    <a:pt x="408" y="9"/>
                    <a:pt x="408" y="9"/>
                    <a:pt x="408" y="9"/>
                  </a:cubicBezTo>
                  <a:cubicBezTo>
                    <a:pt x="408" y="9"/>
                    <a:pt x="409" y="9"/>
                    <a:pt x="409" y="10"/>
                  </a:cubicBezTo>
                  <a:cubicBezTo>
                    <a:pt x="410" y="9"/>
                    <a:pt x="410" y="9"/>
                    <a:pt x="410" y="9"/>
                  </a:cubicBezTo>
                  <a:cubicBezTo>
                    <a:pt x="410" y="9"/>
                    <a:pt x="411" y="9"/>
                    <a:pt x="411" y="10"/>
                  </a:cubicBezTo>
                  <a:cubicBezTo>
                    <a:pt x="412" y="9"/>
                    <a:pt x="412" y="9"/>
                    <a:pt x="412" y="9"/>
                  </a:cubicBezTo>
                  <a:cubicBezTo>
                    <a:pt x="413" y="10"/>
                    <a:pt x="413" y="10"/>
                    <a:pt x="414" y="9"/>
                  </a:cubicBezTo>
                  <a:cubicBezTo>
                    <a:pt x="415" y="10"/>
                    <a:pt x="415" y="9"/>
                    <a:pt x="416" y="9"/>
                  </a:cubicBezTo>
                  <a:cubicBezTo>
                    <a:pt x="418" y="9"/>
                    <a:pt x="419" y="10"/>
                    <a:pt x="421" y="10"/>
                  </a:cubicBezTo>
                  <a:cubicBezTo>
                    <a:pt x="425" y="10"/>
                    <a:pt x="430" y="10"/>
                    <a:pt x="434" y="10"/>
                  </a:cubicBezTo>
                  <a:cubicBezTo>
                    <a:pt x="444" y="10"/>
                    <a:pt x="453" y="10"/>
                    <a:pt x="463" y="11"/>
                  </a:cubicBezTo>
                  <a:cubicBezTo>
                    <a:pt x="470" y="11"/>
                    <a:pt x="477" y="11"/>
                    <a:pt x="484" y="11"/>
                  </a:cubicBezTo>
                  <a:cubicBezTo>
                    <a:pt x="488" y="11"/>
                    <a:pt x="493" y="12"/>
                    <a:pt x="498" y="12"/>
                  </a:cubicBezTo>
                  <a:cubicBezTo>
                    <a:pt x="498" y="12"/>
                    <a:pt x="498" y="12"/>
                    <a:pt x="499" y="12"/>
                  </a:cubicBezTo>
                  <a:cubicBezTo>
                    <a:pt x="498" y="12"/>
                    <a:pt x="498" y="12"/>
                    <a:pt x="498" y="12"/>
                  </a:cubicBezTo>
                  <a:cubicBezTo>
                    <a:pt x="494" y="12"/>
                    <a:pt x="490" y="12"/>
                    <a:pt x="487" y="12"/>
                  </a:cubicBezTo>
                  <a:cubicBezTo>
                    <a:pt x="480" y="12"/>
                    <a:pt x="473" y="12"/>
                    <a:pt x="466" y="12"/>
                  </a:cubicBezTo>
                  <a:cubicBezTo>
                    <a:pt x="461" y="12"/>
                    <a:pt x="457" y="12"/>
                    <a:pt x="453" y="12"/>
                  </a:cubicBezTo>
                  <a:cubicBezTo>
                    <a:pt x="464" y="12"/>
                    <a:pt x="475" y="13"/>
                    <a:pt x="486" y="13"/>
                  </a:cubicBezTo>
                  <a:cubicBezTo>
                    <a:pt x="492" y="13"/>
                    <a:pt x="498" y="13"/>
                    <a:pt x="504" y="13"/>
                  </a:cubicBezTo>
                  <a:cubicBezTo>
                    <a:pt x="504" y="14"/>
                    <a:pt x="505" y="14"/>
                    <a:pt x="505" y="14"/>
                  </a:cubicBezTo>
                  <a:cubicBezTo>
                    <a:pt x="505" y="14"/>
                    <a:pt x="505" y="14"/>
                    <a:pt x="505" y="14"/>
                  </a:cubicBezTo>
                  <a:cubicBezTo>
                    <a:pt x="503" y="14"/>
                    <a:pt x="501" y="14"/>
                    <a:pt x="499" y="14"/>
                  </a:cubicBezTo>
                  <a:cubicBezTo>
                    <a:pt x="495" y="15"/>
                    <a:pt x="491" y="15"/>
                    <a:pt x="487" y="15"/>
                  </a:cubicBezTo>
                  <a:cubicBezTo>
                    <a:pt x="475" y="15"/>
                    <a:pt x="462" y="18"/>
                    <a:pt x="451" y="17"/>
                  </a:cubicBezTo>
                  <a:cubicBezTo>
                    <a:pt x="414" y="17"/>
                    <a:pt x="379" y="16"/>
                    <a:pt x="343" y="16"/>
                  </a:cubicBezTo>
                  <a:cubicBezTo>
                    <a:pt x="291" y="15"/>
                    <a:pt x="241" y="17"/>
                    <a:pt x="187" y="16"/>
                  </a:cubicBezTo>
                  <a:cubicBezTo>
                    <a:pt x="186" y="16"/>
                    <a:pt x="184" y="16"/>
                    <a:pt x="183" y="16"/>
                  </a:cubicBezTo>
                  <a:cubicBezTo>
                    <a:pt x="183" y="16"/>
                    <a:pt x="183" y="17"/>
                    <a:pt x="183" y="17"/>
                  </a:cubicBezTo>
                  <a:cubicBezTo>
                    <a:pt x="188" y="17"/>
                    <a:pt x="193" y="17"/>
                    <a:pt x="198" y="17"/>
                  </a:cubicBezTo>
                  <a:cubicBezTo>
                    <a:pt x="203" y="17"/>
                    <a:pt x="207" y="16"/>
                    <a:pt x="212" y="16"/>
                  </a:cubicBezTo>
                  <a:cubicBezTo>
                    <a:pt x="228" y="16"/>
                    <a:pt x="243" y="16"/>
                    <a:pt x="259" y="16"/>
                  </a:cubicBezTo>
                  <a:cubicBezTo>
                    <a:pt x="267" y="16"/>
                    <a:pt x="274" y="16"/>
                    <a:pt x="282" y="16"/>
                  </a:cubicBezTo>
                  <a:cubicBezTo>
                    <a:pt x="292" y="16"/>
                    <a:pt x="303" y="16"/>
                    <a:pt x="313" y="16"/>
                  </a:cubicBezTo>
                  <a:cubicBezTo>
                    <a:pt x="318" y="16"/>
                    <a:pt x="323" y="16"/>
                    <a:pt x="328" y="16"/>
                  </a:cubicBezTo>
                  <a:cubicBezTo>
                    <a:pt x="333" y="16"/>
                    <a:pt x="338" y="16"/>
                    <a:pt x="343" y="16"/>
                  </a:cubicBezTo>
                  <a:cubicBezTo>
                    <a:pt x="347" y="16"/>
                    <a:pt x="351" y="16"/>
                    <a:pt x="355" y="16"/>
                  </a:cubicBezTo>
                  <a:cubicBezTo>
                    <a:pt x="358" y="16"/>
                    <a:pt x="361" y="16"/>
                    <a:pt x="364" y="16"/>
                  </a:cubicBezTo>
                  <a:cubicBezTo>
                    <a:pt x="366" y="16"/>
                    <a:pt x="369" y="16"/>
                    <a:pt x="371" y="16"/>
                  </a:cubicBezTo>
                  <a:cubicBezTo>
                    <a:pt x="373" y="16"/>
                    <a:pt x="375" y="16"/>
                    <a:pt x="377" y="16"/>
                  </a:cubicBezTo>
                  <a:cubicBezTo>
                    <a:pt x="380" y="16"/>
                    <a:pt x="382" y="16"/>
                    <a:pt x="385" y="16"/>
                  </a:cubicBezTo>
                  <a:cubicBezTo>
                    <a:pt x="386" y="16"/>
                    <a:pt x="388" y="16"/>
                    <a:pt x="390" y="16"/>
                  </a:cubicBezTo>
                  <a:cubicBezTo>
                    <a:pt x="391" y="16"/>
                    <a:pt x="393" y="16"/>
                    <a:pt x="394" y="16"/>
                  </a:cubicBezTo>
                  <a:cubicBezTo>
                    <a:pt x="395" y="16"/>
                    <a:pt x="396" y="17"/>
                    <a:pt x="397" y="17"/>
                  </a:cubicBezTo>
                  <a:cubicBezTo>
                    <a:pt x="398" y="17"/>
                    <a:pt x="399" y="16"/>
                    <a:pt x="400" y="16"/>
                  </a:cubicBezTo>
                  <a:cubicBezTo>
                    <a:pt x="401" y="16"/>
                    <a:pt x="402" y="16"/>
                    <a:pt x="402" y="16"/>
                  </a:cubicBezTo>
                  <a:cubicBezTo>
                    <a:pt x="403" y="17"/>
                    <a:pt x="404" y="17"/>
                    <a:pt x="405" y="17"/>
                  </a:cubicBezTo>
                  <a:cubicBezTo>
                    <a:pt x="406" y="17"/>
                    <a:pt x="407" y="16"/>
                    <a:pt x="408" y="16"/>
                  </a:cubicBezTo>
                  <a:cubicBezTo>
                    <a:pt x="409" y="16"/>
                    <a:pt x="410" y="17"/>
                    <a:pt x="411" y="17"/>
                  </a:cubicBezTo>
                  <a:cubicBezTo>
                    <a:pt x="412" y="17"/>
                    <a:pt x="413" y="16"/>
                    <a:pt x="414" y="16"/>
                  </a:cubicBezTo>
                  <a:cubicBezTo>
                    <a:pt x="415" y="17"/>
                    <a:pt x="417" y="17"/>
                    <a:pt x="418" y="17"/>
                  </a:cubicBezTo>
                  <a:cubicBezTo>
                    <a:pt x="422" y="17"/>
                    <a:pt x="424" y="17"/>
                    <a:pt x="428" y="17"/>
                  </a:cubicBezTo>
                  <a:cubicBezTo>
                    <a:pt x="430" y="17"/>
                    <a:pt x="432" y="17"/>
                    <a:pt x="434" y="17"/>
                  </a:cubicBezTo>
                  <a:cubicBezTo>
                    <a:pt x="437" y="17"/>
                    <a:pt x="441" y="17"/>
                    <a:pt x="445" y="18"/>
                  </a:cubicBezTo>
                  <a:cubicBezTo>
                    <a:pt x="449" y="18"/>
                    <a:pt x="452" y="18"/>
                    <a:pt x="456" y="18"/>
                  </a:cubicBezTo>
                  <a:cubicBezTo>
                    <a:pt x="463" y="19"/>
                    <a:pt x="469" y="19"/>
                    <a:pt x="476" y="19"/>
                  </a:cubicBezTo>
                  <a:cubicBezTo>
                    <a:pt x="483" y="19"/>
                    <a:pt x="457" y="19"/>
                    <a:pt x="464" y="19"/>
                  </a:cubicBezTo>
                  <a:cubicBezTo>
                    <a:pt x="473" y="20"/>
                    <a:pt x="481" y="20"/>
                    <a:pt x="490" y="20"/>
                  </a:cubicBezTo>
                  <a:cubicBezTo>
                    <a:pt x="491" y="20"/>
                    <a:pt x="491" y="20"/>
                    <a:pt x="492" y="20"/>
                  </a:cubicBezTo>
                  <a:cubicBezTo>
                    <a:pt x="491" y="21"/>
                    <a:pt x="491" y="21"/>
                    <a:pt x="491" y="21"/>
                  </a:cubicBezTo>
                  <a:cubicBezTo>
                    <a:pt x="480" y="21"/>
                    <a:pt x="470" y="21"/>
                    <a:pt x="459" y="21"/>
                  </a:cubicBezTo>
                  <a:cubicBezTo>
                    <a:pt x="450" y="21"/>
                    <a:pt x="441" y="20"/>
                    <a:pt x="433" y="21"/>
                  </a:cubicBezTo>
                  <a:cubicBezTo>
                    <a:pt x="432" y="21"/>
                    <a:pt x="432" y="21"/>
                    <a:pt x="431" y="21"/>
                  </a:cubicBezTo>
                  <a:cubicBezTo>
                    <a:pt x="434" y="21"/>
                    <a:pt x="437" y="22"/>
                    <a:pt x="440" y="22"/>
                  </a:cubicBezTo>
                  <a:cubicBezTo>
                    <a:pt x="452" y="22"/>
                    <a:pt x="465" y="22"/>
                    <a:pt x="477" y="22"/>
                  </a:cubicBezTo>
                  <a:cubicBezTo>
                    <a:pt x="479" y="22"/>
                    <a:pt x="481" y="23"/>
                    <a:pt x="483" y="23"/>
                  </a:cubicBezTo>
                  <a:cubicBezTo>
                    <a:pt x="483" y="23"/>
                    <a:pt x="483" y="23"/>
                    <a:pt x="482" y="23"/>
                  </a:cubicBezTo>
                  <a:cubicBezTo>
                    <a:pt x="470" y="24"/>
                    <a:pt x="458" y="24"/>
                    <a:pt x="446" y="24"/>
                  </a:cubicBezTo>
                  <a:cubicBezTo>
                    <a:pt x="434" y="24"/>
                    <a:pt x="454" y="24"/>
                    <a:pt x="442" y="23"/>
                  </a:cubicBezTo>
                  <a:cubicBezTo>
                    <a:pt x="442" y="24"/>
                    <a:pt x="442" y="24"/>
                    <a:pt x="442" y="24"/>
                  </a:cubicBezTo>
                  <a:cubicBezTo>
                    <a:pt x="469" y="25"/>
                    <a:pt x="463" y="25"/>
                    <a:pt x="490" y="26"/>
                  </a:cubicBezTo>
                  <a:cubicBezTo>
                    <a:pt x="490" y="27"/>
                    <a:pt x="490" y="27"/>
                    <a:pt x="490" y="27"/>
                  </a:cubicBezTo>
                  <a:cubicBezTo>
                    <a:pt x="454" y="27"/>
                    <a:pt x="450" y="26"/>
                    <a:pt x="414" y="26"/>
                  </a:cubicBezTo>
                  <a:cubicBezTo>
                    <a:pt x="414" y="26"/>
                    <a:pt x="414" y="26"/>
                    <a:pt x="414" y="26"/>
                  </a:cubicBezTo>
                  <a:cubicBezTo>
                    <a:pt x="439" y="27"/>
                    <a:pt x="431" y="27"/>
                    <a:pt x="456" y="28"/>
                  </a:cubicBezTo>
                  <a:cubicBezTo>
                    <a:pt x="456" y="28"/>
                    <a:pt x="456" y="29"/>
                    <a:pt x="456" y="29"/>
                  </a:cubicBezTo>
                  <a:cubicBezTo>
                    <a:pt x="443" y="29"/>
                    <a:pt x="444" y="29"/>
                    <a:pt x="431" y="29"/>
                  </a:cubicBezTo>
                  <a:cubicBezTo>
                    <a:pt x="431" y="30"/>
                    <a:pt x="431" y="30"/>
                    <a:pt x="431" y="30"/>
                  </a:cubicBezTo>
                  <a:cubicBezTo>
                    <a:pt x="431" y="30"/>
                    <a:pt x="399" y="30"/>
                    <a:pt x="400" y="30"/>
                  </a:cubicBezTo>
                  <a:cubicBezTo>
                    <a:pt x="409" y="30"/>
                    <a:pt x="417" y="30"/>
                    <a:pt x="426" y="31"/>
                  </a:cubicBezTo>
                  <a:cubicBezTo>
                    <a:pt x="434" y="31"/>
                    <a:pt x="441" y="31"/>
                    <a:pt x="449" y="31"/>
                  </a:cubicBezTo>
                  <a:cubicBezTo>
                    <a:pt x="449" y="31"/>
                    <a:pt x="450" y="32"/>
                    <a:pt x="451" y="32"/>
                  </a:cubicBezTo>
                  <a:cubicBezTo>
                    <a:pt x="451" y="32"/>
                    <a:pt x="451" y="32"/>
                    <a:pt x="451" y="32"/>
                  </a:cubicBezTo>
                  <a:cubicBezTo>
                    <a:pt x="424" y="32"/>
                    <a:pt x="431" y="32"/>
                    <a:pt x="405" y="31"/>
                  </a:cubicBezTo>
                  <a:cubicBezTo>
                    <a:pt x="405" y="31"/>
                    <a:pt x="405" y="31"/>
                    <a:pt x="405" y="32"/>
                  </a:cubicBezTo>
                  <a:cubicBezTo>
                    <a:pt x="407" y="32"/>
                    <a:pt x="409" y="32"/>
                    <a:pt x="411" y="32"/>
                  </a:cubicBezTo>
                  <a:cubicBezTo>
                    <a:pt x="422" y="32"/>
                    <a:pt x="400" y="33"/>
                    <a:pt x="411" y="33"/>
                  </a:cubicBezTo>
                  <a:cubicBezTo>
                    <a:pt x="426" y="33"/>
                    <a:pt x="442" y="34"/>
                    <a:pt x="457" y="34"/>
                  </a:cubicBezTo>
                  <a:cubicBezTo>
                    <a:pt x="458" y="34"/>
                    <a:pt x="459" y="35"/>
                    <a:pt x="460" y="35"/>
                  </a:cubicBezTo>
                  <a:cubicBezTo>
                    <a:pt x="460" y="35"/>
                    <a:pt x="460" y="35"/>
                    <a:pt x="459" y="35"/>
                  </a:cubicBezTo>
                  <a:cubicBezTo>
                    <a:pt x="447" y="35"/>
                    <a:pt x="436" y="35"/>
                    <a:pt x="424" y="35"/>
                  </a:cubicBezTo>
                  <a:cubicBezTo>
                    <a:pt x="418" y="35"/>
                    <a:pt x="412" y="35"/>
                    <a:pt x="406" y="35"/>
                  </a:cubicBezTo>
                  <a:cubicBezTo>
                    <a:pt x="405" y="35"/>
                    <a:pt x="404" y="35"/>
                    <a:pt x="403" y="35"/>
                  </a:cubicBezTo>
                  <a:cubicBezTo>
                    <a:pt x="403" y="35"/>
                    <a:pt x="403" y="35"/>
                    <a:pt x="403" y="35"/>
                  </a:cubicBezTo>
                  <a:cubicBezTo>
                    <a:pt x="403" y="35"/>
                    <a:pt x="403" y="36"/>
                    <a:pt x="404" y="36"/>
                  </a:cubicBezTo>
                  <a:cubicBezTo>
                    <a:pt x="409" y="36"/>
                    <a:pt x="415" y="35"/>
                    <a:pt x="420" y="37"/>
                  </a:cubicBezTo>
                  <a:cubicBezTo>
                    <a:pt x="422" y="37"/>
                    <a:pt x="424" y="37"/>
                    <a:pt x="426" y="37"/>
                  </a:cubicBezTo>
                  <a:cubicBezTo>
                    <a:pt x="427" y="37"/>
                    <a:pt x="429" y="37"/>
                    <a:pt x="430" y="37"/>
                  </a:cubicBezTo>
                  <a:cubicBezTo>
                    <a:pt x="430" y="38"/>
                    <a:pt x="430" y="38"/>
                    <a:pt x="430" y="38"/>
                  </a:cubicBezTo>
                  <a:cubicBezTo>
                    <a:pt x="400" y="38"/>
                    <a:pt x="421" y="37"/>
                    <a:pt x="392" y="37"/>
                  </a:cubicBezTo>
                  <a:cubicBezTo>
                    <a:pt x="392" y="37"/>
                    <a:pt x="392" y="37"/>
                    <a:pt x="392" y="37"/>
                  </a:cubicBezTo>
                  <a:cubicBezTo>
                    <a:pt x="404" y="38"/>
                    <a:pt x="396" y="38"/>
                    <a:pt x="408" y="38"/>
                  </a:cubicBezTo>
                  <a:cubicBezTo>
                    <a:pt x="414" y="38"/>
                    <a:pt x="420" y="38"/>
                    <a:pt x="426" y="39"/>
                  </a:cubicBezTo>
                  <a:cubicBezTo>
                    <a:pt x="426" y="39"/>
                    <a:pt x="426" y="39"/>
                    <a:pt x="426" y="39"/>
                  </a:cubicBezTo>
                  <a:cubicBezTo>
                    <a:pt x="426" y="39"/>
                    <a:pt x="426" y="39"/>
                    <a:pt x="426" y="39"/>
                  </a:cubicBezTo>
                  <a:cubicBezTo>
                    <a:pt x="420" y="39"/>
                    <a:pt x="414" y="39"/>
                    <a:pt x="408" y="39"/>
                  </a:cubicBezTo>
                  <a:cubicBezTo>
                    <a:pt x="408" y="40"/>
                    <a:pt x="408" y="40"/>
                    <a:pt x="408" y="40"/>
                  </a:cubicBezTo>
                  <a:cubicBezTo>
                    <a:pt x="439" y="41"/>
                    <a:pt x="437" y="42"/>
                    <a:pt x="468" y="43"/>
                  </a:cubicBezTo>
                  <a:cubicBezTo>
                    <a:pt x="468" y="43"/>
                    <a:pt x="468" y="43"/>
                    <a:pt x="468" y="43"/>
                  </a:cubicBezTo>
                  <a:cubicBezTo>
                    <a:pt x="443" y="44"/>
                    <a:pt x="451" y="43"/>
                    <a:pt x="426" y="42"/>
                  </a:cubicBezTo>
                  <a:cubicBezTo>
                    <a:pt x="429" y="43"/>
                    <a:pt x="399" y="43"/>
                    <a:pt x="402" y="43"/>
                  </a:cubicBezTo>
                  <a:cubicBezTo>
                    <a:pt x="414" y="43"/>
                    <a:pt x="426" y="43"/>
                    <a:pt x="438" y="44"/>
                  </a:cubicBezTo>
                  <a:cubicBezTo>
                    <a:pt x="439" y="44"/>
                    <a:pt x="440" y="44"/>
                    <a:pt x="441" y="44"/>
                  </a:cubicBezTo>
                  <a:cubicBezTo>
                    <a:pt x="441" y="44"/>
                    <a:pt x="441" y="44"/>
                    <a:pt x="441" y="44"/>
                  </a:cubicBezTo>
                  <a:cubicBezTo>
                    <a:pt x="424" y="45"/>
                    <a:pt x="440" y="44"/>
                    <a:pt x="422" y="45"/>
                  </a:cubicBezTo>
                  <a:cubicBezTo>
                    <a:pt x="423" y="45"/>
                    <a:pt x="423" y="45"/>
                    <a:pt x="423" y="45"/>
                  </a:cubicBezTo>
                  <a:cubicBezTo>
                    <a:pt x="436" y="45"/>
                    <a:pt x="416" y="45"/>
                    <a:pt x="429" y="46"/>
                  </a:cubicBezTo>
                  <a:cubicBezTo>
                    <a:pt x="437" y="46"/>
                    <a:pt x="446" y="46"/>
                    <a:pt x="454" y="47"/>
                  </a:cubicBezTo>
                  <a:cubicBezTo>
                    <a:pt x="455" y="47"/>
                    <a:pt x="455" y="47"/>
                    <a:pt x="456" y="47"/>
                  </a:cubicBezTo>
                  <a:cubicBezTo>
                    <a:pt x="455" y="47"/>
                    <a:pt x="454" y="47"/>
                    <a:pt x="453" y="47"/>
                  </a:cubicBezTo>
                  <a:cubicBezTo>
                    <a:pt x="450" y="47"/>
                    <a:pt x="447" y="47"/>
                    <a:pt x="444" y="47"/>
                  </a:cubicBezTo>
                  <a:cubicBezTo>
                    <a:pt x="433" y="47"/>
                    <a:pt x="422" y="47"/>
                    <a:pt x="411" y="47"/>
                  </a:cubicBezTo>
                  <a:cubicBezTo>
                    <a:pt x="382" y="47"/>
                    <a:pt x="405" y="49"/>
                    <a:pt x="375" y="49"/>
                  </a:cubicBezTo>
                  <a:cubicBezTo>
                    <a:pt x="342" y="48"/>
                    <a:pt x="306" y="48"/>
                    <a:pt x="273" y="49"/>
                  </a:cubicBezTo>
                  <a:cubicBezTo>
                    <a:pt x="257" y="49"/>
                    <a:pt x="243" y="47"/>
                    <a:pt x="227" y="47"/>
                  </a:cubicBezTo>
                  <a:cubicBezTo>
                    <a:pt x="224" y="47"/>
                    <a:pt x="221" y="47"/>
                    <a:pt x="219" y="47"/>
                  </a:cubicBezTo>
                  <a:cubicBezTo>
                    <a:pt x="223" y="47"/>
                    <a:pt x="228" y="47"/>
                    <a:pt x="233" y="47"/>
                  </a:cubicBezTo>
                  <a:cubicBezTo>
                    <a:pt x="277" y="47"/>
                    <a:pt x="320" y="47"/>
                    <a:pt x="364" y="48"/>
                  </a:cubicBezTo>
                  <a:cubicBezTo>
                    <a:pt x="389" y="49"/>
                    <a:pt x="395" y="50"/>
                    <a:pt x="419" y="50"/>
                  </a:cubicBezTo>
                  <a:cubicBezTo>
                    <a:pt x="438" y="51"/>
                    <a:pt x="443" y="51"/>
                    <a:pt x="462" y="52"/>
                  </a:cubicBezTo>
                  <a:cubicBezTo>
                    <a:pt x="466" y="52"/>
                    <a:pt x="470" y="52"/>
                    <a:pt x="474" y="52"/>
                  </a:cubicBezTo>
                  <a:cubicBezTo>
                    <a:pt x="475" y="52"/>
                    <a:pt x="475" y="52"/>
                    <a:pt x="476" y="53"/>
                  </a:cubicBezTo>
                  <a:cubicBezTo>
                    <a:pt x="476" y="53"/>
                    <a:pt x="476" y="53"/>
                    <a:pt x="475" y="53"/>
                  </a:cubicBezTo>
                  <a:cubicBezTo>
                    <a:pt x="475" y="53"/>
                    <a:pt x="474" y="53"/>
                    <a:pt x="474" y="53"/>
                  </a:cubicBezTo>
                  <a:cubicBezTo>
                    <a:pt x="470" y="53"/>
                    <a:pt x="465" y="53"/>
                    <a:pt x="461" y="53"/>
                  </a:cubicBezTo>
                  <a:cubicBezTo>
                    <a:pt x="442" y="53"/>
                    <a:pt x="456" y="53"/>
                    <a:pt x="437" y="53"/>
                  </a:cubicBezTo>
                  <a:cubicBezTo>
                    <a:pt x="411" y="53"/>
                    <a:pt x="391" y="54"/>
                    <a:pt x="365" y="53"/>
                  </a:cubicBezTo>
                  <a:cubicBezTo>
                    <a:pt x="334" y="52"/>
                    <a:pt x="298" y="53"/>
                    <a:pt x="266" y="51"/>
                  </a:cubicBezTo>
                  <a:cubicBezTo>
                    <a:pt x="263" y="51"/>
                    <a:pt x="260" y="51"/>
                    <a:pt x="257" y="51"/>
                  </a:cubicBezTo>
                  <a:cubicBezTo>
                    <a:pt x="258" y="52"/>
                    <a:pt x="258" y="52"/>
                    <a:pt x="259" y="52"/>
                  </a:cubicBezTo>
                  <a:cubicBezTo>
                    <a:pt x="277" y="52"/>
                    <a:pt x="296" y="52"/>
                    <a:pt x="315" y="52"/>
                  </a:cubicBezTo>
                  <a:cubicBezTo>
                    <a:pt x="332" y="53"/>
                    <a:pt x="348" y="53"/>
                    <a:pt x="365" y="53"/>
                  </a:cubicBezTo>
                  <a:cubicBezTo>
                    <a:pt x="389" y="54"/>
                    <a:pt x="412" y="55"/>
                    <a:pt x="436" y="55"/>
                  </a:cubicBezTo>
                  <a:cubicBezTo>
                    <a:pt x="445" y="56"/>
                    <a:pt x="422" y="56"/>
                    <a:pt x="431" y="56"/>
                  </a:cubicBezTo>
                  <a:cubicBezTo>
                    <a:pt x="435" y="56"/>
                    <a:pt x="439" y="57"/>
                    <a:pt x="443" y="57"/>
                  </a:cubicBezTo>
                  <a:cubicBezTo>
                    <a:pt x="444" y="57"/>
                    <a:pt x="444" y="57"/>
                    <a:pt x="445" y="57"/>
                  </a:cubicBezTo>
                  <a:cubicBezTo>
                    <a:pt x="445" y="58"/>
                    <a:pt x="445" y="58"/>
                    <a:pt x="445" y="58"/>
                  </a:cubicBezTo>
                  <a:cubicBezTo>
                    <a:pt x="441" y="58"/>
                    <a:pt x="438" y="58"/>
                    <a:pt x="434" y="58"/>
                  </a:cubicBezTo>
                  <a:cubicBezTo>
                    <a:pt x="434" y="58"/>
                    <a:pt x="434" y="58"/>
                    <a:pt x="434" y="58"/>
                  </a:cubicBezTo>
                  <a:cubicBezTo>
                    <a:pt x="441" y="59"/>
                    <a:pt x="447" y="59"/>
                    <a:pt x="454" y="59"/>
                  </a:cubicBezTo>
                  <a:cubicBezTo>
                    <a:pt x="454" y="59"/>
                    <a:pt x="454" y="60"/>
                    <a:pt x="454" y="60"/>
                  </a:cubicBezTo>
                  <a:cubicBezTo>
                    <a:pt x="426" y="60"/>
                    <a:pt x="431" y="59"/>
                    <a:pt x="403" y="59"/>
                  </a:cubicBezTo>
                  <a:cubicBezTo>
                    <a:pt x="406" y="59"/>
                    <a:pt x="409" y="59"/>
                    <a:pt x="412" y="59"/>
                  </a:cubicBezTo>
                  <a:cubicBezTo>
                    <a:pt x="430" y="60"/>
                    <a:pt x="415" y="60"/>
                    <a:pt x="432" y="61"/>
                  </a:cubicBezTo>
                  <a:cubicBezTo>
                    <a:pt x="438" y="61"/>
                    <a:pt x="477" y="61"/>
                    <a:pt x="484" y="61"/>
                  </a:cubicBezTo>
                  <a:cubicBezTo>
                    <a:pt x="484" y="61"/>
                    <a:pt x="484" y="62"/>
                    <a:pt x="485" y="62"/>
                  </a:cubicBezTo>
                  <a:cubicBezTo>
                    <a:pt x="484" y="62"/>
                    <a:pt x="484" y="62"/>
                    <a:pt x="484" y="62"/>
                  </a:cubicBezTo>
                  <a:cubicBezTo>
                    <a:pt x="482" y="62"/>
                    <a:pt x="480" y="62"/>
                    <a:pt x="479" y="62"/>
                  </a:cubicBezTo>
                  <a:cubicBezTo>
                    <a:pt x="473" y="62"/>
                    <a:pt x="468" y="62"/>
                    <a:pt x="462" y="62"/>
                  </a:cubicBezTo>
                  <a:cubicBezTo>
                    <a:pt x="458" y="62"/>
                    <a:pt x="454" y="62"/>
                    <a:pt x="450" y="62"/>
                  </a:cubicBezTo>
                  <a:cubicBezTo>
                    <a:pt x="452" y="62"/>
                    <a:pt x="454" y="62"/>
                    <a:pt x="456" y="62"/>
                  </a:cubicBezTo>
                  <a:cubicBezTo>
                    <a:pt x="456" y="62"/>
                    <a:pt x="456" y="62"/>
                    <a:pt x="456" y="63"/>
                  </a:cubicBezTo>
                  <a:cubicBezTo>
                    <a:pt x="442" y="63"/>
                    <a:pt x="428" y="63"/>
                    <a:pt x="414" y="62"/>
                  </a:cubicBezTo>
                  <a:cubicBezTo>
                    <a:pt x="400" y="62"/>
                    <a:pt x="385" y="62"/>
                    <a:pt x="371" y="62"/>
                  </a:cubicBezTo>
                  <a:cubicBezTo>
                    <a:pt x="371" y="62"/>
                    <a:pt x="371" y="62"/>
                    <a:pt x="371" y="62"/>
                  </a:cubicBezTo>
                  <a:cubicBezTo>
                    <a:pt x="406" y="63"/>
                    <a:pt x="441" y="64"/>
                    <a:pt x="476" y="65"/>
                  </a:cubicBezTo>
                  <a:cubicBezTo>
                    <a:pt x="476" y="65"/>
                    <a:pt x="476" y="65"/>
                    <a:pt x="476" y="66"/>
                  </a:cubicBezTo>
                  <a:cubicBezTo>
                    <a:pt x="472" y="66"/>
                    <a:pt x="467" y="66"/>
                    <a:pt x="463" y="66"/>
                  </a:cubicBezTo>
                  <a:cubicBezTo>
                    <a:pt x="463" y="66"/>
                    <a:pt x="463" y="66"/>
                    <a:pt x="463" y="66"/>
                  </a:cubicBezTo>
                  <a:cubicBezTo>
                    <a:pt x="464" y="66"/>
                    <a:pt x="464" y="67"/>
                    <a:pt x="465" y="67"/>
                  </a:cubicBezTo>
                  <a:cubicBezTo>
                    <a:pt x="465" y="67"/>
                    <a:pt x="465" y="67"/>
                    <a:pt x="465" y="67"/>
                  </a:cubicBezTo>
                  <a:cubicBezTo>
                    <a:pt x="416" y="67"/>
                    <a:pt x="366" y="65"/>
                    <a:pt x="317" y="64"/>
                  </a:cubicBezTo>
                  <a:cubicBezTo>
                    <a:pt x="335" y="65"/>
                    <a:pt x="354" y="65"/>
                    <a:pt x="373" y="66"/>
                  </a:cubicBezTo>
                  <a:cubicBezTo>
                    <a:pt x="392" y="67"/>
                    <a:pt x="410" y="67"/>
                    <a:pt x="429" y="68"/>
                  </a:cubicBezTo>
                  <a:cubicBezTo>
                    <a:pt x="448" y="69"/>
                    <a:pt x="466" y="69"/>
                    <a:pt x="485" y="70"/>
                  </a:cubicBezTo>
                  <a:cubicBezTo>
                    <a:pt x="485" y="70"/>
                    <a:pt x="485" y="70"/>
                    <a:pt x="485" y="70"/>
                  </a:cubicBezTo>
                  <a:cubicBezTo>
                    <a:pt x="484" y="70"/>
                    <a:pt x="484" y="71"/>
                    <a:pt x="484" y="71"/>
                  </a:cubicBezTo>
                  <a:cubicBezTo>
                    <a:pt x="478" y="71"/>
                    <a:pt x="472" y="71"/>
                    <a:pt x="466" y="71"/>
                  </a:cubicBezTo>
                  <a:cubicBezTo>
                    <a:pt x="446" y="70"/>
                    <a:pt x="426" y="69"/>
                    <a:pt x="407" y="69"/>
                  </a:cubicBezTo>
                  <a:cubicBezTo>
                    <a:pt x="385" y="68"/>
                    <a:pt x="363" y="67"/>
                    <a:pt x="342" y="67"/>
                  </a:cubicBezTo>
                  <a:cubicBezTo>
                    <a:pt x="321" y="67"/>
                    <a:pt x="301" y="66"/>
                    <a:pt x="280" y="66"/>
                  </a:cubicBezTo>
                  <a:cubicBezTo>
                    <a:pt x="263" y="66"/>
                    <a:pt x="245" y="66"/>
                    <a:pt x="228" y="66"/>
                  </a:cubicBezTo>
                  <a:cubicBezTo>
                    <a:pt x="203" y="66"/>
                    <a:pt x="178" y="66"/>
                    <a:pt x="153" y="66"/>
                  </a:cubicBezTo>
                  <a:cubicBezTo>
                    <a:pt x="151" y="66"/>
                    <a:pt x="149" y="66"/>
                    <a:pt x="147" y="66"/>
                  </a:cubicBezTo>
                  <a:cubicBezTo>
                    <a:pt x="147" y="66"/>
                    <a:pt x="146" y="66"/>
                    <a:pt x="146" y="66"/>
                  </a:cubicBezTo>
                  <a:cubicBezTo>
                    <a:pt x="145" y="66"/>
                    <a:pt x="144" y="66"/>
                    <a:pt x="143" y="66"/>
                  </a:cubicBezTo>
                  <a:cubicBezTo>
                    <a:pt x="142" y="66"/>
                    <a:pt x="140" y="66"/>
                    <a:pt x="139" y="66"/>
                  </a:cubicBezTo>
                  <a:cubicBezTo>
                    <a:pt x="122" y="66"/>
                    <a:pt x="106" y="66"/>
                    <a:pt x="90" y="67"/>
                  </a:cubicBezTo>
                  <a:cubicBezTo>
                    <a:pt x="77" y="67"/>
                    <a:pt x="104" y="60"/>
                    <a:pt x="91" y="61"/>
                  </a:cubicBezTo>
                  <a:cubicBezTo>
                    <a:pt x="82" y="61"/>
                    <a:pt x="87" y="62"/>
                    <a:pt x="77" y="62"/>
                  </a:cubicBezTo>
                  <a:cubicBezTo>
                    <a:pt x="66" y="63"/>
                    <a:pt x="61" y="63"/>
                    <a:pt x="50" y="64"/>
                  </a:cubicBezTo>
                  <a:cubicBezTo>
                    <a:pt x="43" y="64"/>
                    <a:pt x="50" y="64"/>
                    <a:pt x="44" y="65"/>
                  </a:cubicBezTo>
                  <a:cubicBezTo>
                    <a:pt x="42" y="65"/>
                    <a:pt x="31" y="64"/>
                    <a:pt x="30" y="64"/>
                  </a:cubicBezTo>
                  <a:cubicBezTo>
                    <a:pt x="30" y="64"/>
                    <a:pt x="30" y="64"/>
                    <a:pt x="30" y="64"/>
                  </a:cubicBezTo>
                  <a:cubicBezTo>
                    <a:pt x="30" y="63"/>
                    <a:pt x="31" y="63"/>
                    <a:pt x="31" y="63"/>
                  </a:cubicBezTo>
                  <a:cubicBezTo>
                    <a:pt x="36" y="62"/>
                    <a:pt x="50" y="61"/>
                    <a:pt x="55" y="60"/>
                  </a:cubicBezTo>
                  <a:cubicBezTo>
                    <a:pt x="59" y="59"/>
                    <a:pt x="48" y="59"/>
                    <a:pt x="52" y="59"/>
                  </a:cubicBezTo>
                  <a:cubicBezTo>
                    <a:pt x="53" y="59"/>
                    <a:pt x="53" y="58"/>
                    <a:pt x="54" y="58"/>
                  </a:cubicBezTo>
                  <a:cubicBezTo>
                    <a:pt x="54" y="58"/>
                    <a:pt x="54" y="58"/>
                    <a:pt x="54" y="58"/>
                  </a:cubicBezTo>
                  <a:cubicBezTo>
                    <a:pt x="53" y="58"/>
                    <a:pt x="53" y="58"/>
                    <a:pt x="52" y="58"/>
                  </a:cubicBezTo>
                  <a:cubicBezTo>
                    <a:pt x="46" y="58"/>
                    <a:pt x="55" y="58"/>
                    <a:pt x="49" y="57"/>
                  </a:cubicBezTo>
                  <a:cubicBezTo>
                    <a:pt x="49" y="57"/>
                    <a:pt x="48" y="57"/>
                    <a:pt x="47" y="57"/>
                  </a:cubicBezTo>
                  <a:cubicBezTo>
                    <a:pt x="47" y="57"/>
                    <a:pt x="47" y="57"/>
                    <a:pt x="47" y="57"/>
                  </a:cubicBezTo>
                  <a:cubicBezTo>
                    <a:pt x="48" y="57"/>
                    <a:pt x="49" y="56"/>
                    <a:pt x="50" y="56"/>
                  </a:cubicBezTo>
                  <a:cubicBezTo>
                    <a:pt x="54" y="56"/>
                    <a:pt x="45" y="56"/>
                    <a:pt x="50" y="56"/>
                  </a:cubicBezTo>
                  <a:cubicBezTo>
                    <a:pt x="51" y="55"/>
                    <a:pt x="12" y="64"/>
                    <a:pt x="12" y="63"/>
                  </a:cubicBezTo>
                  <a:cubicBezTo>
                    <a:pt x="12" y="62"/>
                    <a:pt x="13" y="62"/>
                    <a:pt x="13" y="62"/>
                  </a:cubicBezTo>
                  <a:cubicBezTo>
                    <a:pt x="14" y="62"/>
                    <a:pt x="15" y="62"/>
                    <a:pt x="16" y="62"/>
                  </a:cubicBezTo>
                  <a:cubicBezTo>
                    <a:pt x="28" y="60"/>
                    <a:pt x="34" y="59"/>
                    <a:pt x="47" y="59"/>
                  </a:cubicBezTo>
                  <a:cubicBezTo>
                    <a:pt x="49" y="58"/>
                    <a:pt x="50" y="58"/>
                    <a:pt x="52" y="57"/>
                  </a:cubicBezTo>
                  <a:cubicBezTo>
                    <a:pt x="50" y="57"/>
                    <a:pt x="48" y="57"/>
                    <a:pt x="47" y="57"/>
                  </a:cubicBezTo>
                  <a:cubicBezTo>
                    <a:pt x="42" y="57"/>
                    <a:pt x="37" y="58"/>
                    <a:pt x="32" y="58"/>
                  </a:cubicBezTo>
                  <a:cubicBezTo>
                    <a:pt x="22" y="58"/>
                    <a:pt x="19" y="58"/>
                    <a:pt x="9" y="59"/>
                  </a:cubicBezTo>
                  <a:cubicBezTo>
                    <a:pt x="9" y="59"/>
                    <a:pt x="8" y="58"/>
                    <a:pt x="7" y="58"/>
                  </a:cubicBezTo>
                  <a:cubicBezTo>
                    <a:pt x="7" y="58"/>
                    <a:pt x="7" y="58"/>
                    <a:pt x="7" y="58"/>
                  </a:cubicBezTo>
                  <a:cubicBezTo>
                    <a:pt x="8" y="58"/>
                    <a:pt x="9" y="58"/>
                    <a:pt x="9" y="57"/>
                  </a:cubicBezTo>
                  <a:cubicBezTo>
                    <a:pt x="14" y="57"/>
                    <a:pt x="12" y="56"/>
                    <a:pt x="17" y="56"/>
                  </a:cubicBezTo>
                  <a:cubicBezTo>
                    <a:pt x="28" y="55"/>
                    <a:pt x="39" y="54"/>
                    <a:pt x="50" y="54"/>
                  </a:cubicBezTo>
                  <a:cubicBezTo>
                    <a:pt x="60" y="53"/>
                    <a:pt x="55" y="52"/>
                    <a:pt x="65" y="52"/>
                  </a:cubicBezTo>
                  <a:cubicBezTo>
                    <a:pt x="75" y="51"/>
                    <a:pt x="86" y="51"/>
                    <a:pt x="96" y="50"/>
                  </a:cubicBezTo>
                  <a:cubicBezTo>
                    <a:pt x="97" y="49"/>
                    <a:pt x="99" y="49"/>
                    <a:pt x="101" y="49"/>
                  </a:cubicBezTo>
                  <a:cubicBezTo>
                    <a:pt x="101" y="49"/>
                    <a:pt x="101" y="49"/>
                    <a:pt x="101" y="49"/>
                  </a:cubicBezTo>
                  <a:cubicBezTo>
                    <a:pt x="100" y="49"/>
                    <a:pt x="99" y="49"/>
                    <a:pt x="98" y="49"/>
                  </a:cubicBezTo>
                  <a:cubicBezTo>
                    <a:pt x="94" y="49"/>
                    <a:pt x="90" y="50"/>
                    <a:pt x="86" y="50"/>
                  </a:cubicBezTo>
                  <a:cubicBezTo>
                    <a:pt x="81" y="50"/>
                    <a:pt x="76" y="51"/>
                    <a:pt x="71" y="51"/>
                  </a:cubicBezTo>
                  <a:cubicBezTo>
                    <a:pt x="67" y="51"/>
                    <a:pt x="62" y="52"/>
                    <a:pt x="58" y="52"/>
                  </a:cubicBezTo>
                  <a:cubicBezTo>
                    <a:pt x="52" y="52"/>
                    <a:pt x="61" y="53"/>
                    <a:pt x="54" y="53"/>
                  </a:cubicBezTo>
                  <a:cubicBezTo>
                    <a:pt x="48" y="53"/>
                    <a:pt x="41" y="53"/>
                    <a:pt x="34" y="53"/>
                  </a:cubicBezTo>
                  <a:cubicBezTo>
                    <a:pt x="34" y="53"/>
                    <a:pt x="33" y="53"/>
                    <a:pt x="32" y="53"/>
                  </a:cubicBezTo>
                  <a:cubicBezTo>
                    <a:pt x="32" y="53"/>
                    <a:pt x="32" y="53"/>
                    <a:pt x="32" y="53"/>
                  </a:cubicBezTo>
                  <a:cubicBezTo>
                    <a:pt x="33" y="53"/>
                    <a:pt x="34" y="52"/>
                    <a:pt x="34" y="52"/>
                  </a:cubicBezTo>
                  <a:cubicBezTo>
                    <a:pt x="37" y="52"/>
                    <a:pt x="30" y="51"/>
                    <a:pt x="32" y="51"/>
                  </a:cubicBezTo>
                  <a:cubicBezTo>
                    <a:pt x="33" y="51"/>
                    <a:pt x="34" y="51"/>
                    <a:pt x="34" y="50"/>
                  </a:cubicBezTo>
                  <a:cubicBezTo>
                    <a:pt x="34" y="50"/>
                    <a:pt x="33" y="50"/>
                    <a:pt x="32" y="50"/>
                  </a:cubicBezTo>
                  <a:cubicBezTo>
                    <a:pt x="27" y="50"/>
                    <a:pt x="22" y="50"/>
                    <a:pt x="17" y="50"/>
                  </a:cubicBezTo>
                  <a:cubicBezTo>
                    <a:pt x="16" y="50"/>
                    <a:pt x="15" y="50"/>
                    <a:pt x="15" y="50"/>
                  </a:cubicBezTo>
                  <a:cubicBezTo>
                    <a:pt x="14" y="49"/>
                    <a:pt x="12" y="50"/>
                    <a:pt x="11" y="50"/>
                  </a:cubicBezTo>
                  <a:cubicBezTo>
                    <a:pt x="10" y="50"/>
                    <a:pt x="9" y="49"/>
                    <a:pt x="9" y="49"/>
                  </a:cubicBezTo>
                  <a:cubicBezTo>
                    <a:pt x="9" y="49"/>
                    <a:pt x="9" y="49"/>
                    <a:pt x="9" y="49"/>
                  </a:cubicBezTo>
                  <a:cubicBezTo>
                    <a:pt x="10" y="49"/>
                    <a:pt x="6" y="48"/>
                    <a:pt x="7" y="48"/>
                  </a:cubicBezTo>
                  <a:cubicBezTo>
                    <a:pt x="18" y="47"/>
                    <a:pt x="12" y="46"/>
                    <a:pt x="23" y="46"/>
                  </a:cubicBezTo>
                  <a:cubicBezTo>
                    <a:pt x="42" y="45"/>
                    <a:pt x="61" y="44"/>
                    <a:pt x="79" y="41"/>
                  </a:cubicBezTo>
                  <a:cubicBezTo>
                    <a:pt x="81" y="41"/>
                    <a:pt x="83" y="41"/>
                    <a:pt x="84" y="41"/>
                  </a:cubicBezTo>
                  <a:cubicBezTo>
                    <a:pt x="84" y="40"/>
                    <a:pt x="83" y="40"/>
                    <a:pt x="83" y="41"/>
                  </a:cubicBezTo>
                  <a:cubicBezTo>
                    <a:pt x="77" y="41"/>
                    <a:pt x="71" y="41"/>
                    <a:pt x="65" y="41"/>
                  </a:cubicBezTo>
                  <a:cubicBezTo>
                    <a:pt x="61" y="42"/>
                    <a:pt x="56" y="42"/>
                    <a:pt x="51" y="42"/>
                  </a:cubicBezTo>
                  <a:cubicBezTo>
                    <a:pt x="41" y="42"/>
                    <a:pt x="30" y="43"/>
                    <a:pt x="20" y="44"/>
                  </a:cubicBezTo>
                  <a:cubicBezTo>
                    <a:pt x="19" y="44"/>
                    <a:pt x="17" y="43"/>
                    <a:pt x="16" y="43"/>
                  </a:cubicBezTo>
                  <a:cubicBezTo>
                    <a:pt x="16" y="43"/>
                    <a:pt x="15" y="43"/>
                    <a:pt x="15" y="43"/>
                  </a:cubicBezTo>
                  <a:cubicBezTo>
                    <a:pt x="12" y="43"/>
                    <a:pt x="9" y="44"/>
                    <a:pt x="7" y="44"/>
                  </a:cubicBezTo>
                  <a:cubicBezTo>
                    <a:pt x="2" y="44"/>
                    <a:pt x="15" y="44"/>
                    <a:pt x="10" y="45"/>
                  </a:cubicBezTo>
                  <a:cubicBezTo>
                    <a:pt x="10" y="45"/>
                    <a:pt x="9" y="44"/>
                    <a:pt x="8" y="44"/>
                  </a:cubicBezTo>
                  <a:cubicBezTo>
                    <a:pt x="8" y="44"/>
                    <a:pt x="8" y="44"/>
                    <a:pt x="8" y="44"/>
                  </a:cubicBezTo>
                  <a:cubicBezTo>
                    <a:pt x="9" y="44"/>
                    <a:pt x="10" y="44"/>
                    <a:pt x="10" y="43"/>
                  </a:cubicBezTo>
                  <a:cubicBezTo>
                    <a:pt x="13" y="43"/>
                    <a:pt x="0" y="43"/>
                    <a:pt x="3" y="43"/>
                  </a:cubicBezTo>
                  <a:cubicBezTo>
                    <a:pt x="9" y="42"/>
                    <a:pt x="15" y="41"/>
                    <a:pt x="21" y="40"/>
                  </a:cubicBezTo>
                  <a:cubicBezTo>
                    <a:pt x="25" y="40"/>
                    <a:pt x="30" y="39"/>
                    <a:pt x="35" y="39"/>
                  </a:cubicBezTo>
                  <a:cubicBezTo>
                    <a:pt x="32" y="39"/>
                    <a:pt x="28" y="39"/>
                    <a:pt x="25" y="39"/>
                  </a:cubicBezTo>
                  <a:cubicBezTo>
                    <a:pt x="19" y="40"/>
                    <a:pt x="13" y="40"/>
                    <a:pt x="7" y="41"/>
                  </a:cubicBezTo>
                  <a:cubicBezTo>
                    <a:pt x="7" y="41"/>
                    <a:pt x="6" y="41"/>
                    <a:pt x="5" y="40"/>
                  </a:cubicBezTo>
                  <a:cubicBezTo>
                    <a:pt x="5" y="40"/>
                    <a:pt x="5" y="40"/>
                    <a:pt x="5" y="40"/>
                  </a:cubicBezTo>
                  <a:cubicBezTo>
                    <a:pt x="6" y="40"/>
                    <a:pt x="8" y="39"/>
                    <a:pt x="9" y="39"/>
                  </a:cubicBezTo>
                  <a:cubicBezTo>
                    <a:pt x="21" y="38"/>
                    <a:pt x="32" y="37"/>
                    <a:pt x="44" y="36"/>
                  </a:cubicBezTo>
                  <a:cubicBezTo>
                    <a:pt x="52" y="36"/>
                    <a:pt x="61" y="35"/>
                    <a:pt x="69" y="34"/>
                  </a:cubicBezTo>
                  <a:cubicBezTo>
                    <a:pt x="72" y="34"/>
                    <a:pt x="75" y="33"/>
                    <a:pt x="78" y="33"/>
                  </a:cubicBezTo>
                  <a:cubicBezTo>
                    <a:pt x="77" y="33"/>
                    <a:pt x="77" y="33"/>
                    <a:pt x="76" y="33"/>
                  </a:cubicBezTo>
                  <a:cubicBezTo>
                    <a:pt x="73" y="33"/>
                    <a:pt x="70" y="34"/>
                    <a:pt x="67" y="33"/>
                  </a:cubicBezTo>
                  <a:cubicBezTo>
                    <a:pt x="65" y="33"/>
                    <a:pt x="63" y="33"/>
                    <a:pt x="62" y="33"/>
                  </a:cubicBezTo>
                  <a:cubicBezTo>
                    <a:pt x="51" y="34"/>
                    <a:pt x="39" y="35"/>
                    <a:pt x="28" y="35"/>
                  </a:cubicBezTo>
                  <a:cubicBezTo>
                    <a:pt x="23" y="36"/>
                    <a:pt x="17" y="36"/>
                    <a:pt x="11" y="37"/>
                  </a:cubicBezTo>
                  <a:cubicBezTo>
                    <a:pt x="10" y="37"/>
                    <a:pt x="9" y="37"/>
                    <a:pt x="8" y="36"/>
                  </a:cubicBezTo>
                  <a:cubicBezTo>
                    <a:pt x="26" y="33"/>
                    <a:pt x="44" y="32"/>
                    <a:pt x="61" y="30"/>
                  </a:cubicBezTo>
                  <a:cubicBezTo>
                    <a:pt x="59" y="30"/>
                    <a:pt x="56" y="30"/>
                    <a:pt x="54" y="30"/>
                  </a:cubicBezTo>
                  <a:cubicBezTo>
                    <a:pt x="61" y="28"/>
                    <a:pt x="30" y="28"/>
                    <a:pt x="37" y="27"/>
                  </a:cubicBezTo>
                  <a:cubicBezTo>
                    <a:pt x="37" y="26"/>
                    <a:pt x="36" y="26"/>
                    <a:pt x="36" y="26"/>
                  </a:cubicBezTo>
                  <a:cubicBezTo>
                    <a:pt x="28" y="27"/>
                    <a:pt x="59" y="27"/>
                    <a:pt x="51" y="28"/>
                  </a:cubicBezTo>
                  <a:cubicBezTo>
                    <a:pt x="45" y="28"/>
                    <a:pt x="38" y="29"/>
                    <a:pt x="32" y="29"/>
                  </a:cubicBezTo>
                  <a:cubicBezTo>
                    <a:pt x="32" y="29"/>
                    <a:pt x="31" y="29"/>
                    <a:pt x="30" y="29"/>
                  </a:cubicBezTo>
                  <a:cubicBezTo>
                    <a:pt x="30" y="29"/>
                    <a:pt x="30" y="29"/>
                    <a:pt x="30" y="29"/>
                  </a:cubicBezTo>
                  <a:cubicBezTo>
                    <a:pt x="31" y="29"/>
                    <a:pt x="31" y="28"/>
                    <a:pt x="32" y="28"/>
                  </a:cubicBezTo>
                  <a:cubicBezTo>
                    <a:pt x="35" y="28"/>
                    <a:pt x="38" y="28"/>
                    <a:pt x="41" y="27"/>
                  </a:cubicBezTo>
                  <a:cubicBezTo>
                    <a:pt x="49" y="26"/>
                    <a:pt x="19" y="25"/>
                    <a:pt x="27" y="23"/>
                  </a:cubicBezTo>
                  <a:cubicBezTo>
                    <a:pt x="28" y="23"/>
                    <a:pt x="29" y="23"/>
                    <a:pt x="29" y="23"/>
                  </a:cubicBezTo>
                  <a:cubicBezTo>
                    <a:pt x="29" y="22"/>
                    <a:pt x="31" y="22"/>
                    <a:pt x="32" y="22"/>
                  </a:cubicBezTo>
                  <a:cubicBezTo>
                    <a:pt x="36" y="21"/>
                    <a:pt x="34" y="20"/>
                    <a:pt x="38" y="19"/>
                  </a:cubicBezTo>
                  <a:cubicBezTo>
                    <a:pt x="41" y="19"/>
                    <a:pt x="45" y="18"/>
                    <a:pt x="48" y="18"/>
                  </a:cubicBezTo>
                  <a:cubicBezTo>
                    <a:pt x="51" y="18"/>
                    <a:pt x="53" y="17"/>
                    <a:pt x="56" y="17"/>
                  </a:cubicBezTo>
                  <a:cubicBezTo>
                    <a:pt x="51" y="17"/>
                    <a:pt x="46" y="18"/>
                    <a:pt x="42" y="18"/>
                  </a:cubicBezTo>
                  <a:cubicBezTo>
                    <a:pt x="36" y="18"/>
                    <a:pt x="31" y="19"/>
                    <a:pt x="25" y="19"/>
                  </a:cubicBezTo>
                  <a:cubicBezTo>
                    <a:pt x="25" y="20"/>
                    <a:pt x="24" y="20"/>
                    <a:pt x="23" y="20"/>
                  </a:cubicBezTo>
                  <a:cubicBezTo>
                    <a:pt x="23" y="19"/>
                    <a:pt x="23" y="19"/>
                    <a:pt x="23" y="19"/>
                  </a:cubicBezTo>
                  <a:cubicBezTo>
                    <a:pt x="24" y="19"/>
                    <a:pt x="25" y="19"/>
                    <a:pt x="25" y="18"/>
                  </a:cubicBezTo>
                  <a:cubicBezTo>
                    <a:pt x="29" y="18"/>
                    <a:pt x="32" y="18"/>
                    <a:pt x="35" y="17"/>
                  </a:cubicBezTo>
                  <a:cubicBezTo>
                    <a:pt x="37" y="17"/>
                    <a:pt x="39" y="17"/>
                    <a:pt x="41" y="16"/>
                  </a:cubicBezTo>
                  <a:cubicBezTo>
                    <a:pt x="40" y="16"/>
                    <a:pt x="39" y="16"/>
                    <a:pt x="39" y="16"/>
                  </a:cubicBezTo>
                  <a:cubicBezTo>
                    <a:pt x="30" y="17"/>
                    <a:pt x="21" y="18"/>
                    <a:pt x="12" y="19"/>
                  </a:cubicBezTo>
                  <a:cubicBezTo>
                    <a:pt x="11" y="19"/>
                    <a:pt x="10" y="19"/>
                    <a:pt x="9" y="19"/>
                  </a:cubicBezTo>
                  <a:cubicBezTo>
                    <a:pt x="9" y="18"/>
                    <a:pt x="9" y="18"/>
                    <a:pt x="9" y="18"/>
                  </a:cubicBezTo>
                  <a:cubicBezTo>
                    <a:pt x="10" y="18"/>
                    <a:pt x="11" y="18"/>
                    <a:pt x="12" y="17"/>
                  </a:cubicBezTo>
                  <a:cubicBezTo>
                    <a:pt x="19" y="16"/>
                    <a:pt x="27" y="15"/>
                    <a:pt x="35" y="14"/>
                  </a:cubicBezTo>
                  <a:cubicBezTo>
                    <a:pt x="38" y="14"/>
                    <a:pt x="42" y="13"/>
                    <a:pt x="45" y="11"/>
                  </a:cubicBezTo>
                  <a:cubicBezTo>
                    <a:pt x="46" y="11"/>
                    <a:pt x="48" y="10"/>
                    <a:pt x="50" y="10"/>
                  </a:cubicBezTo>
                  <a:cubicBezTo>
                    <a:pt x="56" y="9"/>
                    <a:pt x="27" y="8"/>
                    <a:pt x="32" y="8"/>
                  </a:cubicBezTo>
                  <a:cubicBezTo>
                    <a:pt x="38" y="8"/>
                    <a:pt x="43" y="7"/>
                    <a:pt x="48" y="6"/>
                  </a:cubicBezTo>
                  <a:cubicBezTo>
                    <a:pt x="48" y="6"/>
                    <a:pt x="48" y="6"/>
                    <a:pt x="47" y="6"/>
                  </a:cubicBezTo>
                  <a:cubicBezTo>
                    <a:pt x="41" y="6"/>
                    <a:pt x="34" y="6"/>
                    <a:pt x="27" y="6"/>
                  </a:cubicBezTo>
                  <a:cubicBezTo>
                    <a:pt x="22" y="7"/>
                    <a:pt x="16" y="7"/>
                    <a:pt x="11" y="7"/>
                  </a:cubicBezTo>
                  <a:cubicBezTo>
                    <a:pt x="10" y="8"/>
                    <a:pt x="9" y="7"/>
                    <a:pt x="8" y="7"/>
                  </a:cubicBezTo>
                  <a:cubicBezTo>
                    <a:pt x="8" y="7"/>
                    <a:pt x="8" y="7"/>
                    <a:pt x="8" y="7"/>
                  </a:cubicBezTo>
                  <a:cubicBezTo>
                    <a:pt x="9" y="7"/>
                    <a:pt x="10" y="6"/>
                    <a:pt x="11" y="6"/>
                  </a:cubicBezTo>
                  <a:cubicBezTo>
                    <a:pt x="15" y="6"/>
                    <a:pt x="19" y="6"/>
                    <a:pt x="24" y="5"/>
                  </a:cubicBezTo>
                  <a:cubicBezTo>
                    <a:pt x="24" y="5"/>
                    <a:pt x="25" y="5"/>
                    <a:pt x="26" y="5"/>
                  </a:cubicBezTo>
                  <a:cubicBezTo>
                    <a:pt x="26" y="5"/>
                    <a:pt x="26" y="5"/>
                    <a:pt x="26" y="5"/>
                  </a:cubicBezTo>
                  <a:cubicBezTo>
                    <a:pt x="24" y="5"/>
                    <a:pt x="22" y="5"/>
                    <a:pt x="21" y="5"/>
                  </a:cubicBezTo>
                  <a:cubicBezTo>
                    <a:pt x="20" y="4"/>
                    <a:pt x="20" y="4"/>
                    <a:pt x="20" y="4"/>
                  </a:cubicBezTo>
                  <a:cubicBezTo>
                    <a:pt x="21" y="4"/>
                    <a:pt x="22" y="4"/>
                    <a:pt x="23" y="3"/>
                  </a:cubicBezTo>
                  <a:cubicBezTo>
                    <a:pt x="31" y="3"/>
                    <a:pt x="39" y="2"/>
                    <a:pt x="47" y="1"/>
                  </a:cubicBezTo>
                  <a:cubicBezTo>
                    <a:pt x="57" y="1"/>
                    <a:pt x="67" y="0"/>
                    <a:pt x="78" y="0"/>
                  </a:cubicBezTo>
                  <a:cubicBezTo>
                    <a:pt x="88" y="0"/>
                    <a:pt x="194" y="0"/>
                    <a:pt x="204" y="0"/>
                  </a:cubicBezTo>
                  <a:cubicBezTo>
                    <a:pt x="215" y="0"/>
                    <a:pt x="226" y="1"/>
                    <a:pt x="237" y="1"/>
                  </a:cubicBezTo>
                  <a:cubicBezTo>
                    <a:pt x="244" y="1"/>
                    <a:pt x="252" y="1"/>
                    <a:pt x="259" y="0"/>
                  </a:cubicBezTo>
                  <a:cubicBezTo>
                    <a:pt x="262" y="0"/>
                    <a:pt x="265" y="0"/>
                    <a:pt x="268" y="0"/>
                  </a:cubicBezTo>
                  <a:cubicBezTo>
                    <a:pt x="270" y="0"/>
                    <a:pt x="271" y="0"/>
                    <a:pt x="272" y="0"/>
                  </a:cubicBezTo>
                  <a:cubicBezTo>
                    <a:pt x="274" y="0"/>
                    <a:pt x="275" y="1"/>
                    <a:pt x="276" y="1"/>
                  </a:cubicBezTo>
                  <a:cubicBezTo>
                    <a:pt x="277" y="1"/>
                    <a:pt x="278" y="0"/>
                    <a:pt x="278" y="0"/>
                  </a:cubicBezTo>
                  <a:cubicBezTo>
                    <a:pt x="279" y="1"/>
                    <a:pt x="279" y="1"/>
                    <a:pt x="280" y="0"/>
                  </a:cubicBezTo>
                  <a:cubicBezTo>
                    <a:pt x="281" y="1"/>
                    <a:pt x="281" y="1"/>
                    <a:pt x="282" y="0"/>
                  </a:cubicBezTo>
                  <a:cubicBezTo>
                    <a:pt x="282" y="0"/>
                    <a:pt x="282" y="0"/>
                    <a:pt x="282" y="0"/>
                  </a:cubicBezTo>
                  <a:cubicBezTo>
                    <a:pt x="283" y="0"/>
                    <a:pt x="283" y="0"/>
                    <a:pt x="284" y="0"/>
                  </a:cubicBezTo>
                  <a:cubicBezTo>
                    <a:pt x="285" y="1"/>
                    <a:pt x="285" y="1"/>
                    <a:pt x="286" y="0"/>
                  </a:cubicBezTo>
                  <a:cubicBezTo>
                    <a:pt x="294" y="0"/>
                    <a:pt x="302" y="0"/>
                    <a:pt x="310" y="0"/>
                  </a:cubicBezTo>
                  <a:close/>
                  <a:moveTo>
                    <a:pt x="137" y="38"/>
                  </a:moveTo>
                  <a:cubicBezTo>
                    <a:pt x="148" y="38"/>
                    <a:pt x="175" y="37"/>
                    <a:pt x="186" y="37"/>
                  </a:cubicBezTo>
                  <a:cubicBezTo>
                    <a:pt x="192" y="37"/>
                    <a:pt x="200" y="37"/>
                    <a:pt x="206" y="37"/>
                  </a:cubicBezTo>
                  <a:cubicBezTo>
                    <a:pt x="216" y="37"/>
                    <a:pt x="229" y="37"/>
                    <a:pt x="239" y="37"/>
                  </a:cubicBezTo>
                  <a:cubicBezTo>
                    <a:pt x="254" y="37"/>
                    <a:pt x="272" y="37"/>
                    <a:pt x="288" y="37"/>
                  </a:cubicBezTo>
                  <a:cubicBezTo>
                    <a:pt x="304" y="37"/>
                    <a:pt x="313" y="37"/>
                    <a:pt x="330" y="37"/>
                  </a:cubicBezTo>
                  <a:cubicBezTo>
                    <a:pt x="336" y="37"/>
                    <a:pt x="348" y="38"/>
                    <a:pt x="354" y="38"/>
                  </a:cubicBezTo>
                  <a:cubicBezTo>
                    <a:pt x="340" y="36"/>
                    <a:pt x="142" y="37"/>
                    <a:pt x="116" y="39"/>
                  </a:cubicBezTo>
                  <a:cubicBezTo>
                    <a:pt x="116" y="39"/>
                    <a:pt x="116" y="39"/>
                    <a:pt x="116" y="39"/>
                  </a:cubicBezTo>
                  <a:cubicBezTo>
                    <a:pt x="124" y="39"/>
                    <a:pt x="129" y="38"/>
                    <a:pt x="137" y="38"/>
                  </a:cubicBezTo>
                  <a:close/>
                  <a:moveTo>
                    <a:pt x="236" y="23"/>
                  </a:moveTo>
                  <a:cubicBezTo>
                    <a:pt x="265" y="23"/>
                    <a:pt x="295" y="22"/>
                    <a:pt x="325" y="22"/>
                  </a:cubicBezTo>
                  <a:cubicBezTo>
                    <a:pt x="325" y="22"/>
                    <a:pt x="325" y="22"/>
                    <a:pt x="325" y="22"/>
                  </a:cubicBezTo>
                  <a:cubicBezTo>
                    <a:pt x="295" y="22"/>
                    <a:pt x="265" y="22"/>
                    <a:pt x="236" y="23"/>
                  </a:cubicBezTo>
                  <a:close/>
                  <a:moveTo>
                    <a:pt x="143" y="52"/>
                  </a:moveTo>
                  <a:cubicBezTo>
                    <a:pt x="130" y="52"/>
                    <a:pt x="117" y="52"/>
                    <a:pt x="104" y="54"/>
                  </a:cubicBezTo>
                  <a:cubicBezTo>
                    <a:pt x="117" y="53"/>
                    <a:pt x="130" y="53"/>
                    <a:pt x="143" y="52"/>
                  </a:cubicBezTo>
                  <a:close/>
                  <a:moveTo>
                    <a:pt x="324" y="42"/>
                  </a:moveTo>
                  <a:cubicBezTo>
                    <a:pt x="324" y="42"/>
                    <a:pt x="324" y="42"/>
                    <a:pt x="324" y="42"/>
                  </a:cubicBezTo>
                  <a:cubicBezTo>
                    <a:pt x="304" y="42"/>
                    <a:pt x="285" y="42"/>
                    <a:pt x="266" y="42"/>
                  </a:cubicBezTo>
                  <a:cubicBezTo>
                    <a:pt x="266" y="42"/>
                    <a:pt x="266" y="42"/>
                    <a:pt x="266" y="42"/>
                  </a:cubicBezTo>
                  <a:cubicBezTo>
                    <a:pt x="285" y="42"/>
                    <a:pt x="304" y="42"/>
                    <a:pt x="324" y="42"/>
                  </a:cubicBezTo>
                  <a:close/>
                  <a:moveTo>
                    <a:pt x="125" y="47"/>
                  </a:moveTo>
                  <a:cubicBezTo>
                    <a:pt x="125" y="47"/>
                    <a:pt x="125" y="47"/>
                    <a:pt x="125" y="47"/>
                  </a:cubicBezTo>
                  <a:cubicBezTo>
                    <a:pt x="134" y="48"/>
                    <a:pt x="144" y="47"/>
                    <a:pt x="153" y="46"/>
                  </a:cubicBezTo>
                  <a:cubicBezTo>
                    <a:pt x="144" y="46"/>
                    <a:pt x="134" y="47"/>
                    <a:pt x="125" y="47"/>
                  </a:cubicBezTo>
                  <a:close/>
                  <a:moveTo>
                    <a:pt x="182" y="24"/>
                  </a:moveTo>
                  <a:cubicBezTo>
                    <a:pt x="182" y="24"/>
                    <a:pt x="182" y="24"/>
                    <a:pt x="182" y="24"/>
                  </a:cubicBezTo>
                  <a:cubicBezTo>
                    <a:pt x="189" y="24"/>
                    <a:pt x="195" y="24"/>
                    <a:pt x="202" y="24"/>
                  </a:cubicBezTo>
                  <a:cubicBezTo>
                    <a:pt x="202" y="24"/>
                    <a:pt x="202" y="24"/>
                    <a:pt x="202" y="24"/>
                  </a:cubicBezTo>
                  <a:cubicBezTo>
                    <a:pt x="195" y="24"/>
                    <a:pt x="189" y="24"/>
                    <a:pt x="182" y="24"/>
                  </a:cubicBezTo>
                  <a:close/>
                  <a:moveTo>
                    <a:pt x="307" y="60"/>
                  </a:moveTo>
                  <a:cubicBezTo>
                    <a:pt x="307" y="60"/>
                    <a:pt x="307" y="61"/>
                    <a:pt x="307" y="61"/>
                  </a:cubicBezTo>
                  <a:cubicBezTo>
                    <a:pt x="319" y="61"/>
                    <a:pt x="331" y="61"/>
                    <a:pt x="343" y="61"/>
                  </a:cubicBezTo>
                  <a:cubicBezTo>
                    <a:pt x="343" y="61"/>
                    <a:pt x="343" y="61"/>
                    <a:pt x="343" y="61"/>
                  </a:cubicBezTo>
                  <a:cubicBezTo>
                    <a:pt x="331" y="61"/>
                    <a:pt x="319" y="61"/>
                    <a:pt x="307" y="60"/>
                  </a:cubicBezTo>
                  <a:close/>
                  <a:moveTo>
                    <a:pt x="361" y="22"/>
                  </a:moveTo>
                  <a:cubicBezTo>
                    <a:pt x="361" y="22"/>
                    <a:pt x="361" y="22"/>
                    <a:pt x="361" y="22"/>
                  </a:cubicBezTo>
                  <a:cubicBezTo>
                    <a:pt x="351" y="22"/>
                    <a:pt x="341" y="22"/>
                    <a:pt x="331" y="22"/>
                  </a:cubicBezTo>
                  <a:cubicBezTo>
                    <a:pt x="331" y="22"/>
                    <a:pt x="331" y="22"/>
                    <a:pt x="331" y="22"/>
                  </a:cubicBezTo>
                  <a:cubicBezTo>
                    <a:pt x="341" y="22"/>
                    <a:pt x="351" y="22"/>
                    <a:pt x="361" y="22"/>
                  </a:cubicBezTo>
                  <a:close/>
                  <a:moveTo>
                    <a:pt x="231" y="43"/>
                  </a:moveTo>
                  <a:cubicBezTo>
                    <a:pt x="231" y="43"/>
                    <a:pt x="231" y="43"/>
                    <a:pt x="231" y="43"/>
                  </a:cubicBezTo>
                  <a:cubicBezTo>
                    <a:pt x="239" y="43"/>
                    <a:pt x="247" y="43"/>
                    <a:pt x="256" y="43"/>
                  </a:cubicBezTo>
                  <a:cubicBezTo>
                    <a:pt x="256" y="43"/>
                    <a:pt x="256" y="43"/>
                    <a:pt x="256" y="43"/>
                  </a:cubicBezTo>
                  <a:cubicBezTo>
                    <a:pt x="247" y="43"/>
                    <a:pt x="239" y="43"/>
                    <a:pt x="231" y="43"/>
                  </a:cubicBezTo>
                  <a:close/>
                  <a:moveTo>
                    <a:pt x="122" y="30"/>
                  </a:moveTo>
                  <a:cubicBezTo>
                    <a:pt x="124" y="31"/>
                    <a:pt x="127" y="31"/>
                    <a:pt x="132" y="30"/>
                  </a:cubicBezTo>
                  <a:cubicBezTo>
                    <a:pt x="129" y="30"/>
                    <a:pt x="126" y="30"/>
                    <a:pt x="122" y="30"/>
                  </a:cubicBezTo>
                  <a:close/>
                  <a:moveTo>
                    <a:pt x="355" y="61"/>
                  </a:moveTo>
                  <a:cubicBezTo>
                    <a:pt x="355" y="61"/>
                    <a:pt x="355" y="61"/>
                    <a:pt x="355" y="61"/>
                  </a:cubicBezTo>
                  <a:cubicBezTo>
                    <a:pt x="352" y="61"/>
                    <a:pt x="349" y="61"/>
                    <a:pt x="346" y="61"/>
                  </a:cubicBezTo>
                  <a:cubicBezTo>
                    <a:pt x="346" y="61"/>
                    <a:pt x="346" y="61"/>
                    <a:pt x="346" y="61"/>
                  </a:cubicBezTo>
                  <a:cubicBezTo>
                    <a:pt x="349" y="61"/>
                    <a:pt x="352" y="61"/>
                    <a:pt x="355" y="61"/>
                  </a:cubicBezTo>
                  <a:close/>
                </a:path>
              </a:pathLst>
            </a:custGeom>
            <a:solidFill>
              <a:srgbClr val="FFC55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0" name="Google Shape;240;p16"/>
            <p:cNvSpPr txBox="1"/>
            <p:nvPr/>
          </p:nvSpPr>
          <p:spPr>
            <a:xfrm>
              <a:off x="856880" y="663353"/>
              <a:ext cx="4743815" cy="579302"/>
            </a:xfrm>
            <a:prstGeom prst="rect">
              <a:avLst/>
            </a:prstGeom>
            <a:noFill/>
            <a:ln>
              <a:noFill/>
            </a:ln>
          </p:spPr>
          <p:txBody>
            <a:bodyPr spcFirstLastPara="1" wrap="square" lIns="91425" tIns="45700" rIns="91425" bIns="45700" anchor="t" anchorCtr="0">
              <a:noAutofit/>
            </a:bodyPr>
            <a:lstStyle/>
            <a:p>
              <a:pPr marR="0" lvl="0" algn="just" defTabSz="914400" rtl="0" eaLnBrk="1" fontAlgn="auto" latinLnBrk="0" hangingPunct="1">
                <a:lnSpc>
                  <a:spcPct val="100000"/>
                </a:lnSpc>
                <a:spcBef>
                  <a:spcPts val="700"/>
                </a:spcBef>
                <a:spcAft>
                  <a:spcPts val="0"/>
                </a:spcAft>
                <a:buClr>
                  <a:srgbClr val="9F2936"/>
                </a:buClr>
                <a:buSzPct val="60000"/>
                <a:tabLst/>
                <a:defRPr/>
              </a:pPr>
              <a:r>
                <a:rPr kumimoji="0" lang="en-US" sz="3200" b="1" i="0" u="none" strike="noStrike" kern="0" cap="none" spc="0" normalizeH="0" baseline="0" noProof="0" dirty="0">
                  <a:ln>
                    <a:noFill/>
                  </a:ln>
                  <a:effectLst/>
                  <a:highlight>
                    <a:srgbClr val="FFFF00"/>
                  </a:highlight>
                  <a:uLnTx/>
                  <a:uFillTx/>
                  <a:latin typeface="Times New Roman" panose="02020603050405020304" pitchFamily="18" charset="0"/>
                  <a:ea typeface="Montserrat"/>
                  <a:cs typeface="Times New Roman" panose="02020603050405020304" pitchFamily="18" charset="0"/>
                  <a:sym typeface="Montserrat"/>
                </a:rPr>
                <a:t>1. Anatomical integrity to ensure the physical aspect of health.</a:t>
              </a:r>
            </a:p>
          </p:txBody>
        </p:sp>
      </p:grpSp>
      <p:grpSp>
        <p:nvGrpSpPr>
          <p:cNvPr id="3" name="Группа 2">
            <a:extLst>
              <a:ext uri="{FF2B5EF4-FFF2-40B4-BE49-F238E27FC236}">
                <a16:creationId xmlns:a16="http://schemas.microsoft.com/office/drawing/2014/main" id="{9E11CB13-E169-CF40-A493-6A483190E763}"/>
              </a:ext>
            </a:extLst>
          </p:cNvPr>
          <p:cNvGrpSpPr/>
          <p:nvPr/>
        </p:nvGrpSpPr>
        <p:grpSpPr>
          <a:xfrm>
            <a:off x="70584" y="2777293"/>
            <a:ext cx="10980219" cy="1577708"/>
            <a:chOff x="704850" y="1812924"/>
            <a:chExt cx="5205412" cy="1263649"/>
          </a:xfrm>
        </p:grpSpPr>
        <p:sp>
          <p:nvSpPr>
            <p:cNvPr id="231" name="Google Shape;231;p16"/>
            <p:cNvSpPr/>
            <p:nvPr/>
          </p:nvSpPr>
          <p:spPr>
            <a:xfrm>
              <a:off x="704850" y="1812924"/>
              <a:ext cx="5205412" cy="1263649"/>
            </a:xfrm>
            <a:custGeom>
              <a:avLst/>
              <a:gdLst/>
              <a:ahLst/>
              <a:cxnLst/>
              <a:rect l="l" t="t" r="r" b="b"/>
              <a:pathLst>
                <a:path w="547" h="76" extrusionOk="0">
                  <a:moveTo>
                    <a:pt x="460" y="10"/>
                  </a:moveTo>
                  <a:cubicBezTo>
                    <a:pt x="456" y="11"/>
                    <a:pt x="479" y="11"/>
                    <a:pt x="476" y="12"/>
                  </a:cubicBezTo>
                  <a:cubicBezTo>
                    <a:pt x="475" y="12"/>
                    <a:pt x="474" y="12"/>
                    <a:pt x="474" y="12"/>
                  </a:cubicBezTo>
                  <a:cubicBezTo>
                    <a:pt x="474" y="12"/>
                    <a:pt x="474" y="13"/>
                    <a:pt x="474" y="13"/>
                  </a:cubicBezTo>
                  <a:cubicBezTo>
                    <a:pt x="474" y="13"/>
                    <a:pt x="475" y="13"/>
                    <a:pt x="476" y="13"/>
                  </a:cubicBezTo>
                  <a:cubicBezTo>
                    <a:pt x="481" y="13"/>
                    <a:pt x="460" y="13"/>
                    <a:pt x="465" y="13"/>
                  </a:cubicBezTo>
                  <a:cubicBezTo>
                    <a:pt x="465" y="13"/>
                    <a:pt x="466" y="13"/>
                    <a:pt x="467" y="13"/>
                  </a:cubicBezTo>
                  <a:cubicBezTo>
                    <a:pt x="467" y="14"/>
                    <a:pt x="467" y="14"/>
                    <a:pt x="467" y="14"/>
                  </a:cubicBezTo>
                  <a:cubicBezTo>
                    <a:pt x="466" y="14"/>
                    <a:pt x="465" y="14"/>
                    <a:pt x="465" y="14"/>
                  </a:cubicBezTo>
                  <a:cubicBezTo>
                    <a:pt x="460" y="15"/>
                    <a:pt x="482" y="15"/>
                    <a:pt x="478" y="15"/>
                  </a:cubicBezTo>
                  <a:cubicBezTo>
                    <a:pt x="477" y="15"/>
                    <a:pt x="476" y="15"/>
                    <a:pt x="475" y="16"/>
                  </a:cubicBezTo>
                  <a:cubicBezTo>
                    <a:pt x="475" y="16"/>
                    <a:pt x="475" y="17"/>
                    <a:pt x="474" y="17"/>
                  </a:cubicBezTo>
                  <a:cubicBezTo>
                    <a:pt x="474" y="17"/>
                    <a:pt x="473" y="17"/>
                    <a:pt x="472" y="17"/>
                  </a:cubicBezTo>
                  <a:cubicBezTo>
                    <a:pt x="460" y="19"/>
                    <a:pt x="472" y="20"/>
                    <a:pt x="460" y="21"/>
                  </a:cubicBezTo>
                  <a:cubicBezTo>
                    <a:pt x="458" y="21"/>
                    <a:pt x="457" y="21"/>
                    <a:pt x="455" y="22"/>
                  </a:cubicBezTo>
                  <a:cubicBezTo>
                    <a:pt x="457" y="22"/>
                    <a:pt x="458" y="22"/>
                    <a:pt x="460" y="22"/>
                  </a:cubicBezTo>
                  <a:cubicBezTo>
                    <a:pt x="465" y="22"/>
                    <a:pt x="469" y="21"/>
                    <a:pt x="474" y="21"/>
                  </a:cubicBezTo>
                  <a:cubicBezTo>
                    <a:pt x="483" y="21"/>
                    <a:pt x="469" y="21"/>
                    <a:pt x="478" y="20"/>
                  </a:cubicBezTo>
                  <a:cubicBezTo>
                    <a:pt x="479" y="20"/>
                    <a:pt x="479" y="21"/>
                    <a:pt x="480" y="21"/>
                  </a:cubicBezTo>
                  <a:cubicBezTo>
                    <a:pt x="480" y="21"/>
                    <a:pt x="480" y="21"/>
                    <a:pt x="480" y="21"/>
                  </a:cubicBezTo>
                  <a:cubicBezTo>
                    <a:pt x="479" y="21"/>
                    <a:pt x="479" y="22"/>
                    <a:pt x="478" y="22"/>
                  </a:cubicBezTo>
                  <a:cubicBezTo>
                    <a:pt x="474" y="22"/>
                    <a:pt x="475" y="23"/>
                    <a:pt x="470" y="23"/>
                  </a:cubicBezTo>
                  <a:cubicBezTo>
                    <a:pt x="460" y="24"/>
                    <a:pt x="468" y="25"/>
                    <a:pt x="457" y="26"/>
                  </a:cubicBezTo>
                  <a:cubicBezTo>
                    <a:pt x="448" y="26"/>
                    <a:pt x="452" y="27"/>
                    <a:pt x="443" y="28"/>
                  </a:cubicBezTo>
                  <a:cubicBezTo>
                    <a:pt x="433" y="28"/>
                    <a:pt x="423" y="21"/>
                    <a:pt x="413" y="23"/>
                  </a:cubicBezTo>
                  <a:cubicBezTo>
                    <a:pt x="412" y="23"/>
                    <a:pt x="410" y="23"/>
                    <a:pt x="409" y="23"/>
                  </a:cubicBezTo>
                  <a:cubicBezTo>
                    <a:pt x="409" y="23"/>
                    <a:pt x="409" y="24"/>
                    <a:pt x="409" y="24"/>
                  </a:cubicBezTo>
                  <a:cubicBezTo>
                    <a:pt x="410" y="24"/>
                    <a:pt x="411" y="24"/>
                    <a:pt x="412" y="23"/>
                  </a:cubicBezTo>
                  <a:cubicBezTo>
                    <a:pt x="416" y="23"/>
                    <a:pt x="419" y="23"/>
                    <a:pt x="423" y="22"/>
                  </a:cubicBezTo>
                  <a:cubicBezTo>
                    <a:pt x="428" y="22"/>
                    <a:pt x="433" y="22"/>
                    <a:pt x="437" y="21"/>
                  </a:cubicBezTo>
                  <a:cubicBezTo>
                    <a:pt x="441" y="21"/>
                    <a:pt x="446" y="28"/>
                    <a:pt x="450" y="28"/>
                  </a:cubicBezTo>
                  <a:cubicBezTo>
                    <a:pt x="456" y="28"/>
                    <a:pt x="447" y="27"/>
                    <a:pt x="453" y="27"/>
                  </a:cubicBezTo>
                  <a:cubicBezTo>
                    <a:pt x="459" y="26"/>
                    <a:pt x="466" y="26"/>
                    <a:pt x="472" y="26"/>
                  </a:cubicBezTo>
                  <a:cubicBezTo>
                    <a:pt x="473" y="26"/>
                    <a:pt x="473" y="26"/>
                    <a:pt x="474" y="26"/>
                  </a:cubicBezTo>
                  <a:cubicBezTo>
                    <a:pt x="474" y="26"/>
                    <a:pt x="474" y="27"/>
                    <a:pt x="474" y="27"/>
                  </a:cubicBezTo>
                  <a:cubicBezTo>
                    <a:pt x="473" y="27"/>
                    <a:pt x="472" y="27"/>
                    <a:pt x="472" y="27"/>
                  </a:cubicBezTo>
                  <a:cubicBezTo>
                    <a:pt x="469" y="28"/>
                    <a:pt x="476" y="28"/>
                    <a:pt x="474" y="28"/>
                  </a:cubicBezTo>
                  <a:cubicBezTo>
                    <a:pt x="473" y="28"/>
                    <a:pt x="472" y="29"/>
                    <a:pt x="472" y="30"/>
                  </a:cubicBezTo>
                  <a:cubicBezTo>
                    <a:pt x="473" y="30"/>
                    <a:pt x="473" y="30"/>
                    <a:pt x="474" y="30"/>
                  </a:cubicBezTo>
                  <a:cubicBezTo>
                    <a:pt x="478" y="30"/>
                    <a:pt x="466" y="29"/>
                    <a:pt x="471" y="29"/>
                  </a:cubicBezTo>
                  <a:cubicBezTo>
                    <a:pt x="471" y="29"/>
                    <a:pt x="490" y="29"/>
                    <a:pt x="490" y="29"/>
                  </a:cubicBezTo>
                  <a:cubicBezTo>
                    <a:pt x="491" y="30"/>
                    <a:pt x="493" y="30"/>
                    <a:pt x="494" y="30"/>
                  </a:cubicBezTo>
                  <a:cubicBezTo>
                    <a:pt x="495" y="30"/>
                    <a:pt x="495" y="30"/>
                    <a:pt x="496" y="30"/>
                  </a:cubicBezTo>
                  <a:cubicBezTo>
                    <a:pt x="496" y="30"/>
                    <a:pt x="496" y="31"/>
                    <a:pt x="496" y="31"/>
                  </a:cubicBezTo>
                  <a:cubicBezTo>
                    <a:pt x="495" y="31"/>
                    <a:pt x="499" y="31"/>
                    <a:pt x="498" y="31"/>
                  </a:cubicBezTo>
                  <a:cubicBezTo>
                    <a:pt x="487" y="32"/>
                    <a:pt x="493" y="34"/>
                    <a:pt x="482" y="34"/>
                  </a:cubicBezTo>
                  <a:cubicBezTo>
                    <a:pt x="465" y="35"/>
                    <a:pt x="471" y="35"/>
                    <a:pt x="446" y="35"/>
                  </a:cubicBezTo>
                  <a:cubicBezTo>
                    <a:pt x="445" y="35"/>
                    <a:pt x="426" y="32"/>
                    <a:pt x="424" y="32"/>
                  </a:cubicBezTo>
                  <a:cubicBezTo>
                    <a:pt x="425" y="32"/>
                    <a:pt x="425" y="32"/>
                    <a:pt x="426" y="32"/>
                  </a:cubicBezTo>
                  <a:cubicBezTo>
                    <a:pt x="431" y="32"/>
                    <a:pt x="440" y="37"/>
                    <a:pt x="446" y="36"/>
                  </a:cubicBezTo>
                  <a:cubicBezTo>
                    <a:pt x="450" y="36"/>
                    <a:pt x="451" y="38"/>
                    <a:pt x="456" y="38"/>
                  </a:cubicBezTo>
                  <a:cubicBezTo>
                    <a:pt x="466" y="38"/>
                    <a:pt x="475" y="37"/>
                    <a:pt x="485" y="36"/>
                  </a:cubicBezTo>
                  <a:cubicBezTo>
                    <a:pt x="487" y="36"/>
                    <a:pt x="488" y="37"/>
                    <a:pt x="489" y="37"/>
                  </a:cubicBezTo>
                  <a:cubicBezTo>
                    <a:pt x="490" y="37"/>
                    <a:pt x="490" y="37"/>
                    <a:pt x="490" y="37"/>
                  </a:cubicBezTo>
                  <a:cubicBezTo>
                    <a:pt x="493" y="37"/>
                    <a:pt x="495" y="36"/>
                    <a:pt x="498" y="36"/>
                  </a:cubicBezTo>
                  <a:cubicBezTo>
                    <a:pt x="502" y="36"/>
                    <a:pt x="490" y="36"/>
                    <a:pt x="494" y="35"/>
                  </a:cubicBezTo>
                  <a:cubicBezTo>
                    <a:pt x="495" y="35"/>
                    <a:pt x="496" y="36"/>
                    <a:pt x="496" y="36"/>
                  </a:cubicBezTo>
                  <a:cubicBezTo>
                    <a:pt x="496" y="36"/>
                    <a:pt x="496" y="36"/>
                    <a:pt x="496" y="36"/>
                  </a:cubicBezTo>
                  <a:cubicBezTo>
                    <a:pt x="496" y="36"/>
                    <a:pt x="495" y="36"/>
                    <a:pt x="494" y="37"/>
                  </a:cubicBezTo>
                  <a:cubicBezTo>
                    <a:pt x="492" y="37"/>
                    <a:pt x="504" y="37"/>
                    <a:pt x="501" y="38"/>
                  </a:cubicBezTo>
                  <a:cubicBezTo>
                    <a:pt x="496" y="38"/>
                    <a:pt x="477" y="39"/>
                    <a:pt x="471" y="40"/>
                  </a:cubicBezTo>
                  <a:cubicBezTo>
                    <a:pt x="467" y="40"/>
                    <a:pt x="463" y="41"/>
                    <a:pt x="458" y="41"/>
                  </a:cubicBezTo>
                  <a:cubicBezTo>
                    <a:pt x="461" y="41"/>
                    <a:pt x="464" y="41"/>
                    <a:pt x="467" y="41"/>
                  </a:cubicBezTo>
                  <a:cubicBezTo>
                    <a:pt x="473" y="40"/>
                    <a:pt x="478" y="40"/>
                    <a:pt x="484" y="40"/>
                  </a:cubicBezTo>
                  <a:cubicBezTo>
                    <a:pt x="485" y="40"/>
                    <a:pt x="486" y="40"/>
                    <a:pt x="486" y="40"/>
                  </a:cubicBezTo>
                  <a:cubicBezTo>
                    <a:pt x="486" y="40"/>
                    <a:pt x="486" y="40"/>
                    <a:pt x="486" y="40"/>
                  </a:cubicBezTo>
                  <a:cubicBezTo>
                    <a:pt x="485" y="41"/>
                    <a:pt x="484" y="41"/>
                    <a:pt x="483" y="41"/>
                  </a:cubicBezTo>
                  <a:cubicBezTo>
                    <a:pt x="472" y="42"/>
                    <a:pt x="474" y="36"/>
                    <a:pt x="463" y="37"/>
                  </a:cubicBezTo>
                  <a:cubicBezTo>
                    <a:pt x="455" y="37"/>
                    <a:pt x="447" y="38"/>
                    <a:pt x="439" y="39"/>
                  </a:cubicBezTo>
                  <a:cubicBezTo>
                    <a:pt x="436" y="39"/>
                    <a:pt x="433" y="40"/>
                    <a:pt x="430" y="40"/>
                  </a:cubicBezTo>
                  <a:cubicBezTo>
                    <a:pt x="431" y="40"/>
                    <a:pt x="432" y="40"/>
                    <a:pt x="433" y="40"/>
                  </a:cubicBezTo>
                  <a:cubicBezTo>
                    <a:pt x="435" y="40"/>
                    <a:pt x="438" y="40"/>
                    <a:pt x="441" y="40"/>
                  </a:cubicBezTo>
                  <a:cubicBezTo>
                    <a:pt x="442" y="41"/>
                    <a:pt x="444" y="40"/>
                    <a:pt x="446" y="40"/>
                  </a:cubicBezTo>
                  <a:cubicBezTo>
                    <a:pt x="444" y="40"/>
                    <a:pt x="454" y="40"/>
                    <a:pt x="478" y="38"/>
                  </a:cubicBezTo>
                  <a:cubicBezTo>
                    <a:pt x="483" y="37"/>
                    <a:pt x="475" y="44"/>
                    <a:pt x="480" y="43"/>
                  </a:cubicBezTo>
                  <a:cubicBezTo>
                    <a:pt x="481" y="43"/>
                    <a:pt x="495" y="36"/>
                    <a:pt x="496" y="37"/>
                  </a:cubicBezTo>
                  <a:cubicBezTo>
                    <a:pt x="468" y="42"/>
                    <a:pt x="451" y="43"/>
                    <a:pt x="446" y="44"/>
                  </a:cubicBezTo>
                  <a:cubicBezTo>
                    <a:pt x="449" y="44"/>
                    <a:pt x="451" y="43"/>
                    <a:pt x="453" y="44"/>
                  </a:cubicBezTo>
                  <a:cubicBezTo>
                    <a:pt x="446" y="46"/>
                    <a:pt x="501" y="46"/>
                    <a:pt x="494" y="47"/>
                  </a:cubicBezTo>
                  <a:cubicBezTo>
                    <a:pt x="494" y="48"/>
                    <a:pt x="495" y="48"/>
                    <a:pt x="495" y="48"/>
                  </a:cubicBezTo>
                  <a:cubicBezTo>
                    <a:pt x="503" y="47"/>
                    <a:pt x="487" y="46"/>
                    <a:pt x="495" y="46"/>
                  </a:cubicBezTo>
                  <a:cubicBezTo>
                    <a:pt x="500" y="45"/>
                    <a:pt x="455" y="45"/>
                    <a:pt x="460" y="44"/>
                  </a:cubicBezTo>
                  <a:cubicBezTo>
                    <a:pt x="461" y="44"/>
                    <a:pt x="462" y="44"/>
                    <a:pt x="462" y="44"/>
                  </a:cubicBezTo>
                  <a:cubicBezTo>
                    <a:pt x="463" y="44"/>
                    <a:pt x="463" y="44"/>
                    <a:pt x="463" y="45"/>
                  </a:cubicBezTo>
                  <a:cubicBezTo>
                    <a:pt x="462" y="45"/>
                    <a:pt x="500" y="45"/>
                    <a:pt x="499" y="45"/>
                  </a:cubicBezTo>
                  <a:cubicBezTo>
                    <a:pt x="496" y="46"/>
                    <a:pt x="493" y="46"/>
                    <a:pt x="490" y="47"/>
                  </a:cubicBezTo>
                  <a:cubicBezTo>
                    <a:pt x="483" y="48"/>
                    <a:pt x="511" y="49"/>
                    <a:pt x="503" y="50"/>
                  </a:cubicBezTo>
                  <a:cubicBezTo>
                    <a:pt x="503" y="51"/>
                    <a:pt x="502" y="51"/>
                    <a:pt x="502" y="51"/>
                  </a:cubicBezTo>
                  <a:cubicBezTo>
                    <a:pt x="502" y="52"/>
                    <a:pt x="500" y="52"/>
                    <a:pt x="499" y="52"/>
                  </a:cubicBezTo>
                  <a:cubicBezTo>
                    <a:pt x="495" y="53"/>
                    <a:pt x="497" y="54"/>
                    <a:pt x="493" y="55"/>
                  </a:cubicBezTo>
                  <a:cubicBezTo>
                    <a:pt x="490" y="55"/>
                    <a:pt x="500" y="56"/>
                    <a:pt x="497" y="56"/>
                  </a:cubicBezTo>
                  <a:cubicBezTo>
                    <a:pt x="494" y="57"/>
                    <a:pt x="492" y="57"/>
                    <a:pt x="489" y="57"/>
                  </a:cubicBezTo>
                  <a:cubicBezTo>
                    <a:pt x="494" y="57"/>
                    <a:pt x="485" y="57"/>
                    <a:pt x="490" y="56"/>
                  </a:cubicBezTo>
                  <a:cubicBezTo>
                    <a:pt x="495" y="56"/>
                    <a:pt x="500" y="55"/>
                    <a:pt x="505" y="55"/>
                  </a:cubicBezTo>
                  <a:cubicBezTo>
                    <a:pt x="506" y="55"/>
                    <a:pt x="507" y="55"/>
                    <a:pt x="507" y="55"/>
                  </a:cubicBezTo>
                  <a:cubicBezTo>
                    <a:pt x="507" y="55"/>
                    <a:pt x="507" y="55"/>
                    <a:pt x="507" y="55"/>
                  </a:cubicBezTo>
                  <a:cubicBezTo>
                    <a:pt x="507" y="55"/>
                    <a:pt x="506" y="56"/>
                    <a:pt x="505" y="56"/>
                  </a:cubicBezTo>
                  <a:cubicBezTo>
                    <a:pt x="502" y="56"/>
                    <a:pt x="499" y="57"/>
                    <a:pt x="496" y="57"/>
                  </a:cubicBezTo>
                  <a:cubicBezTo>
                    <a:pt x="494" y="57"/>
                    <a:pt x="492" y="58"/>
                    <a:pt x="491" y="58"/>
                  </a:cubicBezTo>
                  <a:cubicBezTo>
                    <a:pt x="491" y="58"/>
                    <a:pt x="492" y="58"/>
                    <a:pt x="492" y="58"/>
                  </a:cubicBezTo>
                  <a:cubicBezTo>
                    <a:pt x="501" y="57"/>
                    <a:pt x="510" y="56"/>
                    <a:pt x="518" y="56"/>
                  </a:cubicBezTo>
                  <a:cubicBezTo>
                    <a:pt x="519" y="55"/>
                    <a:pt x="520" y="56"/>
                    <a:pt x="521" y="56"/>
                  </a:cubicBezTo>
                  <a:cubicBezTo>
                    <a:pt x="521" y="56"/>
                    <a:pt x="521" y="56"/>
                    <a:pt x="521" y="56"/>
                  </a:cubicBezTo>
                  <a:cubicBezTo>
                    <a:pt x="520" y="56"/>
                    <a:pt x="519" y="57"/>
                    <a:pt x="518" y="57"/>
                  </a:cubicBezTo>
                  <a:cubicBezTo>
                    <a:pt x="511" y="58"/>
                    <a:pt x="529" y="59"/>
                    <a:pt x="522" y="60"/>
                  </a:cubicBezTo>
                  <a:cubicBezTo>
                    <a:pt x="518" y="61"/>
                    <a:pt x="515" y="61"/>
                    <a:pt x="512" y="63"/>
                  </a:cubicBezTo>
                  <a:cubicBezTo>
                    <a:pt x="511" y="64"/>
                    <a:pt x="522" y="65"/>
                    <a:pt x="520" y="65"/>
                  </a:cubicBezTo>
                  <a:cubicBezTo>
                    <a:pt x="515" y="66"/>
                    <a:pt x="529" y="66"/>
                    <a:pt x="524" y="66"/>
                  </a:cubicBezTo>
                  <a:cubicBezTo>
                    <a:pt x="519" y="66"/>
                    <a:pt x="527" y="68"/>
                    <a:pt x="522" y="69"/>
                  </a:cubicBezTo>
                  <a:cubicBezTo>
                    <a:pt x="522" y="69"/>
                    <a:pt x="523" y="69"/>
                    <a:pt x="523" y="69"/>
                  </a:cubicBezTo>
                  <a:cubicBezTo>
                    <a:pt x="529" y="69"/>
                    <a:pt x="522" y="69"/>
                    <a:pt x="529" y="68"/>
                  </a:cubicBezTo>
                  <a:cubicBezTo>
                    <a:pt x="534" y="68"/>
                    <a:pt x="539" y="68"/>
                    <a:pt x="545" y="67"/>
                  </a:cubicBezTo>
                  <a:cubicBezTo>
                    <a:pt x="546" y="67"/>
                    <a:pt x="546" y="68"/>
                    <a:pt x="547" y="68"/>
                  </a:cubicBezTo>
                  <a:cubicBezTo>
                    <a:pt x="547" y="68"/>
                    <a:pt x="547" y="68"/>
                    <a:pt x="547" y="68"/>
                  </a:cubicBezTo>
                  <a:cubicBezTo>
                    <a:pt x="546" y="68"/>
                    <a:pt x="546" y="69"/>
                    <a:pt x="545" y="69"/>
                  </a:cubicBezTo>
                  <a:cubicBezTo>
                    <a:pt x="541" y="69"/>
                    <a:pt x="536" y="69"/>
                    <a:pt x="532" y="70"/>
                  </a:cubicBezTo>
                  <a:cubicBezTo>
                    <a:pt x="532" y="70"/>
                    <a:pt x="531" y="70"/>
                    <a:pt x="530" y="70"/>
                  </a:cubicBezTo>
                  <a:cubicBezTo>
                    <a:pt x="530" y="70"/>
                    <a:pt x="530" y="70"/>
                    <a:pt x="530" y="71"/>
                  </a:cubicBezTo>
                  <a:cubicBezTo>
                    <a:pt x="532" y="71"/>
                    <a:pt x="534" y="71"/>
                    <a:pt x="535" y="71"/>
                  </a:cubicBezTo>
                  <a:cubicBezTo>
                    <a:pt x="535" y="71"/>
                    <a:pt x="535" y="71"/>
                    <a:pt x="535" y="71"/>
                  </a:cubicBezTo>
                  <a:cubicBezTo>
                    <a:pt x="535" y="71"/>
                    <a:pt x="534" y="72"/>
                    <a:pt x="533" y="72"/>
                  </a:cubicBezTo>
                  <a:cubicBezTo>
                    <a:pt x="525" y="72"/>
                    <a:pt x="531" y="73"/>
                    <a:pt x="524" y="74"/>
                  </a:cubicBezTo>
                  <a:cubicBezTo>
                    <a:pt x="514" y="75"/>
                    <a:pt x="504" y="75"/>
                    <a:pt x="494" y="75"/>
                  </a:cubicBezTo>
                  <a:cubicBezTo>
                    <a:pt x="484" y="75"/>
                    <a:pt x="320" y="75"/>
                    <a:pt x="311" y="75"/>
                  </a:cubicBezTo>
                  <a:cubicBezTo>
                    <a:pt x="300" y="75"/>
                    <a:pt x="290" y="75"/>
                    <a:pt x="280" y="75"/>
                  </a:cubicBezTo>
                  <a:cubicBezTo>
                    <a:pt x="273" y="75"/>
                    <a:pt x="265" y="75"/>
                    <a:pt x="258" y="75"/>
                  </a:cubicBezTo>
                  <a:cubicBezTo>
                    <a:pt x="255" y="75"/>
                    <a:pt x="253" y="75"/>
                    <a:pt x="250" y="75"/>
                  </a:cubicBezTo>
                  <a:cubicBezTo>
                    <a:pt x="249" y="75"/>
                    <a:pt x="247" y="75"/>
                    <a:pt x="246" y="75"/>
                  </a:cubicBezTo>
                  <a:cubicBezTo>
                    <a:pt x="245" y="75"/>
                    <a:pt x="244" y="75"/>
                    <a:pt x="242" y="75"/>
                  </a:cubicBezTo>
                  <a:cubicBezTo>
                    <a:pt x="242" y="75"/>
                    <a:pt x="241" y="75"/>
                    <a:pt x="240" y="75"/>
                  </a:cubicBezTo>
                  <a:cubicBezTo>
                    <a:pt x="240" y="74"/>
                    <a:pt x="239" y="75"/>
                    <a:pt x="239" y="75"/>
                  </a:cubicBezTo>
                  <a:cubicBezTo>
                    <a:pt x="238" y="74"/>
                    <a:pt x="237" y="75"/>
                    <a:pt x="237" y="75"/>
                  </a:cubicBezTo>
                  <a:cubicBezTo>
                    <a:pt x="237" y="75"/>
                    <a:pt x="237" y="75"/>
                    <a:pt x="237" y="75"/>
                  </a:cubicBezTo>
                  <a:cubicBezTo>
                    <a:pt x="236" y="75"/>
                    <a:pt x="235" y="75"/>
                    <a:pt x="235" y="75"/>
                  </a:cubicBezTo>
                  <a:cubicBezTo>
                    <a:pt x="234" y="74"/>
                    <a:pt x="234" y="75"/>
                    <a:pt x="233" y="75"/>
                  </a:cubicBezTo>
                  <a:cubicBezTo>
                    <a:pt x="226" y="75"/>
                    <a:pt x="218" y="75"/>
                    <a:pt x="211" y="75"/>
                  </a:cubicBezTo>
                  <a:cubicBezTo>
                    <a:pt x="211" y="75"/>
                    <a:pt x="211" y="75"/>
                    <a:pt x="211" y="74"/>
                  </a:cubicBezTo>
                  <a:cubicBezTo>
                    <a:pt x="210" y="74"/>
                    <a:pt x="209" y="74"/>
                    <a:pt x="208" y="74"/>
                  </a:cubicBezTo>
                  <a:cubicBezTo>
                    <a:pt x="205" y="74"/>
                    <a:pt x="202" y="74"/>
                    <a:pt x="199" y="73"/>
                  </a:cubicBezTo>
                  <a:cubicBezTo>
                    <a:pt x="196" y="73"/>
                    <a:pt x="192" y="73"/>
                    <a:pt x="189" y="73"/>
                  </a:cubicBezTo>
                  <a:cubicBezTo>
                    <a:pt x="189" y="73"/>
                    <a:pt x="189" y="73"/>
                    <a:pt x="189" y="73"/>
                  </a:cubicBezTo>
                  <a:cubicBezTo>
                    <a:pt x="235" y="73"/>
                    <a:pt x="282" y="73"/>
                    <a:pt x="329" y="73"/>
                  </a:cubicBezTo>
                  <a:cubicBezTo>
                    <a:pt x="329" y="73"/>
                    <a:pt x="329" y="72"/>
                    <a:pt x="329" y="72"/>
                  </a:cubicBezTo>
                  <a:cubicBezTo>
                    <a:pt x="270" y="72"/>
                    <a:pt x="224" y="72"/>
                    <a:pt x="165" y="72"/>
                  </a:cubicBezTo>
                  <a:cubicBezTo>
                    <a:pt x="167" y="72"/>
                    <a:pt x="156" y="72"/>
                    <a:pt x="159" y="72"/>
                  </a:cubicBezTo>
                  <a:cubicBezTo>
                    <a:pt x="166" y="73"/>
                    <a:pt x="173" y="73"/>
                    <a:pt x="180" y="73"/>
                  </a:cubicBezTo>
                  <a:cubicBezTo>
                    <a:pt x="181" y="73"/>
                    <a:pt x="182" y="73"/>
                    <a:pt x="181" y="75"/>
                  </a:cubicBezTo>
                  <a:cubicBezTo>
                    <a:pt x="181" y="74"/>
                    <a:pt x="180" y="74"/>
                    <a:pt x="180" y="73"/>
                  </a:cubicBezTo>
                  <a:cubicBezTo>
                    <a:pt x="180" y="74"/>
                    <a:pt x="179" y="74"/>
                    <a:pt x="179" y="75"/>
                  </a:cubicBezTo>
                  <a:cubicBezTo>
                    <a:pt x="179" y="75"/>
                    <a:pt x="178" y="74"/>
                    <a:pt x="178" y="74"/>
                  </a:cubicBezTo>
                  <a:cubicBezTo>
                    <a:pt x="178" y="74"/>
                    <a:pt x="178" y="74"/>
                    <a:pt x="177" y="75"/>
                  </a:cubicBezTo>
                  <a:cubicBezTo>
                    <a:pt x="177" y="74"/>
                    <a:pt x="177" y="74"/>
                    <a:pt x="176" y="74"/>
                  </a:cubicBezTo>
                  <a:cubicBezTo>
                    <a:pt x="176" y="74"/>
                    <a:pt x="176" y="74"/>
                    <a:pt x="175" y="75"/>
                  </a:cubicBezTo>
                  <a:cubicBezTo>
                    <a:pt x="175" y="75"/>
                    <a:pt x="175" y="74"/>
                    <a:pt x="174" y="74"/>
                  </a:cubicBezTo>
                  <a:cubicBezTo>
                    <a:pt x="174" y="74"/>
                    <a:pt x="174" y="74"/>
                    <a:pt x="174" y="75"/>
                  </a:cubicBezTo>
                  <a:cubicBezTo>
                    <a:pt x="173" y="75"/>
                    <a:pt x="173" y="74"/>
                    <a:pt x="172" y="74"/>
                  </a:cubicBezTo>
                  <a:cubicBezTo>
                    <a:pt x="172" y="75"/>
                    <a:pt x="171" y="74"/>
                    <a:pt x="171" y="74"/>
                  </a:cubicBezTo>
                  <a:cubicBezTo>
                    <a:pt x="170" y="76"/>
                    <a:pt x="169" y="74"/>
                    <a:pt x="169" y="74"/>
                  </a:cubicBezTo>
                  <a:cubicBezTo>
                    <a:pt x="168" y="74"/>
                    <a:pt x="168" y="74"/>
                    <a:pt x="168" y="75"/>
                  </a:cubicBezTo>
                  <a:cubicBezTo>
                    <a:pt x="167" y="74"/>
                    <a:pt x="167" y="74"/>
                    <a:pt x="167" y="74"/>
                  </a:cubicBezTo>
                  <a:cubicBezTo>
                    <a:pt x="167" y="74"/>
                    <a:pt x="166" y="74"/>
                    <a:pt x="166" y="75"/>
                  </a:cubicBezTo>
                  <a:cubicBezTo>
                    <a:pt x="166" y="74"/>
                    <a:pt x="165" y="74"/>
                    <a:pt x="165" y="74"/>
                  </a:cubicBezTo>
                  <a:cubicBezTo>
                    <a:pt x="165" y="74"/>
                    <a:pt x="165" y="74"/>
                    <a:pt x="164" y="75"/>
                  </a:cubicBezTo>
                  <a:cubicBezTo>
                    <a:pt x="164" y="74"/>
                    <a:pt x="164" y="74"/>
                    <a:pt x="163" y="74"/>
                  </a:cubicBezTo>
                  <a:cubicBezTo>
                    <a:pt x="163" y="74"/>
                    <a:pt x="163" y="74"/>
                    <a:pt x="162" y="75"/>
                  </a:cubicBezTo>
                  <a:cubicBezTo>
                    <a:pt x="162" y="74"/>
                    <a:pt x="162" y="74"/>
                    <a:pt x="161" y="73"/>
                  </a:cubicBezTo>
                  <a:cubicBezTo>
                    <a:pt x="161" y="74"/>
                    <a:pt x="161" y="74"/>
                    <a:pt x="161" y="74"/>
                  </a:cubicBezTo>
                  <a:cubicBezTo>
                    <a:pt x="161" y="74"/>
                    <a:pt x="161" y="74"/>
                    <a:pt x="161" y="75"/>
                  </a:cubicBezTo>
                  <a:cubicBezTo>
                    <a:pt x="159" y="73"/>
                    <a:pt x="158" y="73"/>
                    <a:pt x="157" y="75"/>
                  </a:cubicBezTo>
                  <a:cubicBezTo>
                    <a:pt x="156" y="74"/>
                    <a:pt x="169" y="74"/>
                    <a:pt x="169" y="74"/>
                  </a:cubicBezTo>
                  <a:cubicBezTo>
                    <a:pt x="167" y="73"/>
                    <a:pt x="166" y="73"/>
                    <a:pt x="165" y="73"/>
                  </a:cubicBezTo>
                  <a:cubicBezTo>
                    <a:pt x="160" y="73"/>
                    <a:pt x="155" y="73"/>
                    <a:pt x="150" y="73"/>
                  </a:cubicBezTo>
                  <a:cubicBezTo>
                    <a:pt x="141" y="73"/>
                    <a:pt x="164" y="72"/>
                    <a:pt x="155" y="72"/>
                  </a:cubicBezTo>
                  <a:cubicBezTo>
                    <a:pt x="148" y="72"/>
                    <a:pt x="140" y="72"/>
                    <a:pt x="132" y="71"/>
                  </a:cubicBezTo>
                  <a:cubicBezTo>
                    <a:pt x="132" y="71"/>
                    <a:pt x="132" y="71"/>
                    <a:pt x="131" y="71"/>
                  </a:cubicBezTo>
                  <a:cubicBezTo>
                    <a:pt x="133" y="71"/>
                    <a:pt x="135" y="71"/>
                    <a:pt x="137" y="71"/>
                  </a:cubicBezTo>
                  <a:cubicBezTo>
                    <a:pt x="139" y="71"/>
                    <a:pt x="141" y="71"/>
                    <a:pt x="143" y="70"/>
                  </a:cubicBezTo>
                  <a:cubicBezTo>
                    <a:pt x="144" y="70"/>
                    <a:pt x="144" y="70"/>
                    <a:pt x="144" y="70"/>
                  </a:cubicBezTo>
                  <a:cubicBezTo>
                    <a:pt x="144" y="70"/>
                    <a:pt x="144" y="70"/>
                    <a:pt x="143" y="70"/>
                  </a:cubicBezTo>
                  <a:cubicBezTo>
                    <a:pt x="138" y="70"/>
                    <a:pt x="133" y="70"/>
                    <a:pt x="128" y="69"/>
                  </a:cubicBezTo>
                  <a:cubicBezTo>
                    <a:pt x="119" y="69"/>
                    <a:pt x="110" y="69"/>
                    <a:pt x="101" y="69"/>
                  </a:cubicBezTo>
                  <a:cubicBezTo>
                    <a:pt x="95" y="68"/>
                    <a:pt x="89" y="68"/>
                    <a:pt x="83" y="68"/>
                  </a:cubicBezTo>
                  <a:cubicBezTo>
                    <a:pt x="80" y="68"/>
                    <a:pt x="78" y="68"/>
                    <a:pt x="75" y="68"/>
                  </a:cubicBezTo>
                  <a:cubicBezTo>
                    <a:pt x="71" y="68"/>
                    <a:pt x="55" y="68"/>
                    <a:pt x="51" y="68"/>
                  </a:cubicBezTo>
                  <a:cubicBezTo>
                    <a:pt x="51" y="68"/>
                    <a:pt x="50" y="68"/>
                    <a:pt x="49" y="68"/>
                  </a:cubicBezTo>
                  <a:cubicBezTo>
                    <a:pt x="49" y="67"/>
                    <a:pt x="49" y="67"/>
                    <a:pt x="49" y="67"/>
                  </a:cubicBezTo>
                  <a:cubicBezTo>
                    <a:pt x="51" y="67"/>
                    <a:pt x="52" y="67"/>
                    <a:pt x="54" y="67"/>
                  </a:cubicBezTo>
                  <a:cubicBezTo>
                    <a:pt x="61" y="67"/>
                    <a:pt x="82" y="67"/>
                    <a:pt x="89" y="67"/>
                  </a:cubicBezTo>
                  <a:cubicBezTo>
                    <a:pt x="94" y="67"/>
                    <a:pt x="99" y="67"/>
                    <a:pt x="104" y="67"/>
                  </a:cubicBezTo>
                  <a:cubicBezTo>
                    <a:pt x="122" y="67"/>
                    <a:pt x="141" y="67"/>
                    <a:pt x="159" y="68"/>
                  </a:cubicBezTo>
                  <a:cubicBezTo>
                    <a:pt x="176" y="68"/>
                    <a:pt x="165" y="68"/>
                    <a:pt x="183" y="68"/>
                  </a:cubicBezTo>
                  <a:cubicBezTo>
                    <a:pt x="215" y="68"/>
                    <a:pt x="238" y="68"/>
                    <a:pt x="271" y="67"/>
                  </a:cubicBezTo>
                  <a:cubicBezTo>
                    <a:pt x="289" y="67"/>
                    <a:pt x="303" y="67"/>
                    <a:pt x="321" y="66"/>
                  </a:cubicBezTo>
                  <a:cubicBezTo>
                    <a:pt x="322" y="66"/>
                    <a:pt x="322" y="66"/>
                    <a:pt x="323" y="66"/>
                  </a:cubicBezTo>
                  <a:cubicBezTo>
                    <a:pt x="324" y="66"/>
                    <a:pt x="324" y="66"/>
                    <a:pt x="325" y="66"/>
                  </a:cubicBezTo>
                  <a:cubicBezTo>
                    <a:pt x="325" y="65"/>
                    <a:pt x="324" y="65"/>
                    <a:pt x="324" y="65"/>
                  </a:cubicBezTo>
                  <a:cubicBezTo>
                    <a:pt x="313" y="66"/>
                    <a:pt x="301" y="66"/>
                    <a:pt x="290" y="66"/>
                  </a:cubicBezTo>
                  <a:cubicBezTo>
                    <a:pt x="286" y="66"/>
                    <a:pt x="282" y="66"/>
                    <a:pt x="278" y="66"/>
                  </a:cubicBezTo>
                  <a:cubicBezTo>
                    <a:pt x="271" y="66"/>
                    <a:pt x="264" y="66"/>
                    <a:pt x="257" y="66"/>
                  </a:cubicBezTo>
                  <a:cubicBezTo>
                    <a:pt x="252" y="66"/>
                    <a:pt x="248" y="66"/>
                    <a:pt x="243" y="66"/>
                  </a:cubicBezTo>
                  <a:cubicBezTo>
                    <a:pt x="241" y="66"/>
                    <a:pt x="239" y="66"/>
                    <a:pt x="237" y="66"/>
                  </a:cubicBezTo>
                  <a:cubicBezTo>
                    <a:pt x="235" y="66"/>
                    <a:pt x="233" y="66"/>
                    <a:pt x="230" y="66"/>
                  </a:cubicBezTo>
                  <a:cubicBezTo>
                    <a:pt x="228" y="66"/>
                    <a:pt x="225" y="66"/>
                    <a:pt x="222" y="66"/>
                  </a:cubicBezTo>
                  <a:cubicBezTo>
                    <a:pt x="219" y="67"/>
                    <a:pt x="217" y="67"/>
                    <a:pt x="214" y="67"/>
                  </a:cubicBezTo>
                  <a:cubicBezTo>
                    <a:pt x="213" y="67"/>
                    <a:pt x="213" y="67"/>
                    <a:pt x="212" y="67"/>
                  </a:cubicBezTo>
                  <a:cubicBezTo>
                    <a:pt x="211" y="67"/>
                    <a:pt x="210" y="66"/>
                    <a:pt x="209" y="67"/>
                  </a:cubicBezTo>
                  <a:cubicBezTo>
                    <a:pt x="208" y="67"/>
                    <a:pt x="208" y="67"/>
                    <a:pt x="207" y="66"/>
                  </a:cubicBezTo>
                  <a:cubicBezTo>
                    <a:pt x="207" y="68"/>
                    <a:pt x="206" y="67"/>
                    <a:pt x="205" y="66"/>
                  </a:cubicBezTo>
                  <a:cubicBezTo>
                    <a:pt x="205" y="68"/>
                    <a:pt x="204" y="67"/>
                    <a:pt x="204" y="66"/>
                  </a:cubicBezTo>
                  <a:cubicBezTo>
                    <a:pt x="203" y="66"/>
                    <a:pt x="203" y="67"/>
                    <a:pt x="203" y="67"/>
                  </a:cubicBezTo>
                  <a:cubicBezTo>
                    <a:pt x="202" y="67"/>
                    <a:pt x="202" y="66"/>
                    <a:pt x="202" y="66"/>
                  </a:cubicBezTo>
                  <a:cubicBezTo>
                    <a:pt x="202" y="66"/>
                    <a:pt x="201" y="67"/>
                    <a:pt x="201" y="67"/>
                  </a:cubicBezTo>
                  <a:cubicBezTo>
                    <a:pt x="201" y="67"/>
                    <a:pt x="200" y="66"/>
                    <a:pt x="200" y="66"/>
                  </a:cubicBezTo>
                  <a:cubicBezTo>
                    <a:pt x="200" y="66"/>
                    <a:pt x="200" y="67"/>
                    <a:pt x="199" y="67"/>
                  </a:cubicBezTo>
                  <a:cubicBezTo>
                    <a:pt x="199" y="67"/>
                    <a:pt x="198" y="66"/>
                    <a:pt x="198" y="66"/>
                  </a:cubicBezTo>
                  <a:cubicBezTo>
                    <a:pt x="197" y="68"/>
                    <a:pt x="197" y="66"/>
                    <a:pt x="196" y="66"/>
                  </a:cubicBezTo>
                  <a:cubicBezTo>
                    <a:pt x="196" y="66"/>
                    <a:pt x="195" y="66"/>
                    <a:pt x="195" y="66"/>
                  </a:cubicBezTo>
                  <a:cubicBezTo>
                    <a:pt x="195" y="66"/>
                    <a:pt x="194" y="66"/>
                    <a:pt x="194" y="66"/>
                  </a:cubicBezTo>
                  <a:cubicBezTo>
                    <a:pt x="193" y="66"/>
                    <a:pt x="192" y="66"/>
                    <a:pt x="191" y="66"/>
                  </a:cubicBezTo>
                  <a:cubicBezTo>
                    <a:pt x="190" y="66"/>
                    <a:pt x="189" y="66"/>
                    <a:pt x="189" y="66"/>
                  </a:cubicBezTo>
                  <a:cubicBezTo>
                    <a:pt x="187" y="66"/>
                    <a:pt x="185" y="66"/>
                    <a:pt x="184" y="66"/>
                  </a:cubicBezTo>
                  <a:cubicBezTo>
                    <a:pt x="182" y="67"/>
                    <a:pt x="181" y="66"/>
                    <a:pt x="179" y="66"/>
                  </a:cubicBezTo>
                  <a:cubicBezTo>
                    <a:pt x="178" y="66"/>
                    <a:pt x="176" y="67"/>
                    <a:pt x="175" y="67"/>
                  </a:cubicBezTo>
                  <a:cubicBezTo>
                    <a:pt x="173" y="67"/>
                    <a:pt x="172" y="66"/>
                    <a:pt x="170" y="66"/>
                  </a:cubicBezTo>
                  <a:cubicBezTo>
                    <a:pt x="169" y="66"/>
                    <a:pt x="167" y="67"/>
                    <a:pt x="166" y="67"/>
                  </a:cubicBezTo>
                  <a:cubicBezTo>
                    <a:pt x="163" y="67"/>
                    <a:pt x="161" y="67"/>
                    <a:pt x="158" y="67"/>
                  </a:cubicBezTo>
                  <a:cubicBezTo>
                    <a:pt x="157" y="67"/>
                    <a:pt x="157" y="67"/>
                    <a:pt x="156" y="67"/>
                  </a:cubicBezTo>
                  <a:cubicBezTo>
                    <a:pt x="155" y="67"/>
                    <a:pt x="167" y="66"/>
                    <a:pt x="167" y="66"/>
                  </a:cubicBezTo>
                  <a:cubicBezTo>
                    <a:pt x="165" y="67"/>
                    <a:pt x="164" y="66"/>
                    <a:pt x="163" y="66"/>
                  </a:cubicBezTo>
                  <a:cubicBezTo>
                    <a:pt x="162" y="66"/>
                    <a:pt x="161" y="66"/>
                    <a:pt x="160" y="67"/>
                  </a:cubicBezTo>
                  <a:cubicBezTo>
                    <a:pt x="160" y="67"/>
                    <a:pt x="159" y="66"/>
                    <a:pt x="158" y="66"/>
                  </a:cubicBezTo>
                  <a:cubicBezTo>
                    <a:pt x="157" y="66"/>
                    <a:pt x="156" y="66"/>
                    <a:pt x="155" y="66"/>
                  </a:cubicBezTo>
                  <a:cubicBezTo>
                    <a:pt x="154" y="66"/>
                    <a:pt x="153" y="66"/>
                    <a:pt x="151" y="66"/>
                  </a:cubicBezTo>
                  <a:cubicBezTo>
                    <a:pt x="151" y="67"/>
                    <a:pt x="150" y="66"/>
                    <a:pt x="150" y="66"/>
                  </a:cubicBezTo>
                  <a:cubicBezTo>
                    <a:pt x="150" y="66"/>
                    <a:pt x="149" y="66"/>
                    <a:pt x="149" y="67"/>
                  </a:cubicBezTo>
                  <a:cubicBezTo>
                    <a:pt x="149" y="66"/>
                    <a:pt x="148" y="66"/>
                    <a:pt x="148" y="66"/>
                  </a:cubicBezTo>
                  <a:cubicBezTo>
                    <a:pt x="148" y="66"/>
                    <a:pt x="147" y="66"/>
                    <a:pt x="147" y="66"/>
                  </a:cubicBezTo>
                  <a:cubicBezTo>
                    <a:pt x="146" y="66"/>
                    <a:pt x="146" y="66"/>
                    <a:pt x="145" y="66"/>
                  </a:cubicBezTo>
                  <a:cubicBezTo>
                    <a:pt x="145" y="66"/>
                    <a:pt x="144" y="66"/>
                    <a:pt x="143" y="66"/>
                  </a:cubicBezTo>
                  <a:cubicBezTo>
                    <a:pt x="143" y="66"/>
                    <a:pt x="142" y="66"/>
                    <a:pt x="142" y="66"/>
                  </a:cubicBezTo>
                  <a:cubicBezTo>
                    <a:pt x="141" y="66"/>
                    <a:pt x="140" y="66"/>
                    <a:pt x="140" y="66"/>
                  </a:cubicBezTo>
                  <a:cubicBezTo>
                    <a:pt x="140" y="66"/>
                    <a:pt x="140" y="66"/>
                    <a:pt x="139" y="67"/>
                  </a:cubicBezTo>
                  <a:cubicBezTo>
                    <a:pt x="139" y="66"/>
                    <a:pt x="139" y="66"/>
                    <a:pt x="139" y="65"/>
                  </a:cubicBezTo>
                  <a:cubicBezTo>
                    <a:pt x="138" y="66"/>
                    <a:pt x="138" y="66"/>
                    <a:pt x="138" y="67"/>
                  </a:cubicBezTo>
                  <a:cubicBezTo>
                    <a:pt x="137" y="66"/>
                    <a:pt x="137" y="66"/>
                    <a:pt x="137" y="65"/>
                  </a:cubicBezTo>
                  <a:cubicBezTo>
                    <a:pt x="136" y="66"/>
                    <a:pt x="136" y="66"/>
                    <a:pt x="136" y="66"/>
                  </a:cubicBezTo>
                  <a:cubicBezTo>
                    <a:pt x="136" y="66"/>
                    <a:pt x="135" y="66"/>
                    <a:pt x="135" y="65"/>
                  </a:cubicBezTo>
                  <a:cubicBezTo>
                    <a:pt x="135" y="66"/>
                    <a:pt x="134" y="66"/>
                    <a:pt x="134" y="66"/>
                  </a:cubicBezTo>
                  <a:cubicBezTo>
                    <a:pt x="134" y="66"/>
                    <a:pt x="134" y="66"/>
                    <a:pt x="133" y="65"/>
                  </a:cubicBezTo>
                  <a:cubicBezTo>
                    <a:pt x="133" y="66"/>
                    <a:pt x="133" y="66"/>
                    <a:pt x="132" y="66"/>
                  </a:cubicBezTo>
                  <a:cubicBezTo>
                    <a:pt x="132" y="66"/>
                    <a:pt x="132" y="66"/>
                    <a:pt x="131" y="65"/>
                  </a:cubicBezTo>
                  <a:cubicBezTo>
                    <a:pt x="131" y="66"/>
                    <a:pt x="131" y="66"/>
                    <a:pt x="130" y="66"/>
                  </a:cubicBezTo>
                  <a:cubicBezTo>
                    <a:pt x="130" y="66"/>
                    <a:pt x="130" y="66"/>
                    <a:pt x="130" y="65"/>
                  </a:cubicBezTo>
                  <a:cubicBezTo>
                    <a:pt x="129" y="66"/>
                    <a:pt x="160" y="66"/>
                    <a:pt x="159" y="66"/>
                  </a:cubicBezTo>
                  <a:cubicBezTo>
                    <a:pt x="159" y="66"/>
                    <a:pt x="159" y="66"/>
                    <a:pt x="159" y="65"/>
                  </a:cubicBezTo>
                  <a:cubicBezTo>
                    <a:pt x="158" y="66"/>
                    <a:pt x="158" y="66"/>
                    <a:pt x="157" y="66"/>
                  </a:cubicBezTo>
                  <a:cubicBezTo>
                    <a:pt x="157" y="65"/>
                    <a:pt x="156" y="65"/>
                    <a:pt x="156" y="66"/>
                  </a:cubicBezTo>
                  <a:cubicBezTo>
                    <a:pt x="155" y="65"/>
                    <a:pt x="154" y="66"/>
                    <a:pt x="154" y="66"/>
                  </a:cubicBezTo>
                  <a:cubicBezTo>
                    <a:pt x="152" y="66"/>
                    <a:pt x="150" y="65"/>
                    <a:pt x="149" y="65"/>
                  </a:cubicBezTo>
                  <a:cubicBezTo>
                    <a:pt x="145" y="65"/>
                    <a:pt x="141" y="65"/>
                    <a:pt x="137" y="65"/>
                  </a:cubicBezTo>
                  <a:cubicBezTo>
                    <a:pt x="128" y="65"/>
                    <a:pt x="118" y="64"/>
                    <a:pt x="109" y="64"/>
                  </a:cubicBezTo>
                  <a:cubicBezTo>
                    <a:pt x="103" y="64"/>
                    <a:pt x="96" y="64"/>
                    <a:pt x="89" y="63"/>
                  </a:cubicBezTo>
                  <a:cubicBezTo>
                    <a:pt x="85" y="63"/>
                    <a:pt x="81" y="63"/>
                    <a:pt x="76" y="63"/>
                  </a:cubicBezTo>
                  <a:cubicBezTo>
                    <a:pt x="76" y="63"/>
                    <a:pt x="76" y="63"/>
                    <a:pt x="75" y="63"/>
                  </a:cubicBezTo>
                  <a:cubicBezTo>
                    <a:pt x="76" y="62"/>
                    <a:pt x="76" y="62"/>
                    <a:pt x="76" y="62"/>
                  </a:cubicBezTo>
                  <a:cubicBezTo>
                    <a:pt x="80" y="62"/>
                    <a:pt x="83" y="62"/>
                    <a:pt x="86" y="62"/>
                  </a:cubicBezTo>
                  <a:cubicBezTo>
                    <a:pt x="93" y="62"/>
                    <a:pt x="100" y="63"/>
                    <a:pt x="106" y="63"/>
                  </a:cubicBezTo>
                  <a:cubicBezTo>
                    <a:pt x="111" y="63"/>
                    <a:pt x="115" y="63"/>
                    <a:pt x="119" y="63"/>
                  </a:cubicBezTo>
                  <a:cubicBezTo>
                    <a:pt x="108" y="62"/>
                    <a:pt x="85" y="62"/>
                    <a:pt x="74" y="61"/>
                  </a:cubicBezTo>
                  <a:cubicBezTo>
                    <a:pt x="68" y="61"/>
                    <a:pt x="63" y="61"/>
                    <a:pt x="57" y="61"/>
                  </a:cubicBezTo>
                  <a:cubicBezTo>
                    <a:pt x="57" y="61"/>
                    <a:pt x="56" y="61"/>
                    <a:pt x="56" y="61"/>
                  </a:cubicBezTo>
                  <a:cubicBezTo>
                    <a:pt x="56" y="60"/>
                    <a:pt x="56" y="60"/>
                    <a:pt x="57" y="60"/>
                  </a:cubicBezTo>
                  <a:cubicBezTo>
                    <a:pt x="58" y="60"/>
                    <a:pt x="60" y="60"/>
                    <a:pt x="62" y="60"/>
                  </a:cubicBezTo>
                  <a:cubicBezTo>
                    <a:pt x="66" y="60"/>
                    <a:pt x="70" y="59"/>
                    <a:pt x="73" y="59"/>
                  </a:cubicBezTo>
                  <a:cubicBezTo>
                    <a:pt x="93" y="59"/>
                    <a:pt x="106" y="57"/>
                    <a:pt x="107" y="57"/>
                  </a:cubicBezTo>
                  <a:cubicBezTo>
                    <a:pt x="142" y="57"/>
                    <a:pt x="144" y="58"/>
                    <a:pt x="179" y="58"/>
                  </a:cubicBezTo>
                  <a:cubicBezTo>
                    <a:pt x="228" y="59"/>
                    <a:pt x="280" y="57"/>
                    <a:pt x="331" y="58"/>
                  </a:cubicBezTo>
                  <a:cubicBezTo>
                    <a:pt x="332" y="58"/>
                    <a:pt x="329" y="58"/>
                    <a:pt x="331" y="58"/>
                  </a:cubicBezTo>
                  <a:cubicBezTo>
                    <a:pt x="331" y="58"/>
                    <a:pt x="331" y="58"/>
                    <a:pt x="331" y="58"/>
                  </a:cubicBezTo>
                  <a:cubicBezTo>
                    <a:pt x="326" y="58"/>
                    <a:pt x="321" y="58"/>
                    <a:pt x="317" y="58"/>
                  </a:cubicBezTo>
                  <a:cubicBezTo>
                    <a:pt x="312" y="58"/>
                    <a:pt x="308" y="58"/>
                    <a:pt x="303" y="58"/>
                  </a:cubicBezTo>
                  <a:cubicBezTo>
                    <a:pt x="288" y="58"/>
                    <a:pt x="274" y="58"/>
                    <a:pt x="259" y="58"/>
                  </a:cubicBezTo>
                  <a:cubicBezTo>
                    <a:pt x="252" y="58"/>
                    <a:pt x="244" y="59"/>
                    <a:pt x="237" y="59"/>
                  </a:cubicBezTo>
                  <a:cubicBezTo>
                    <a:pt x="227" y="59"/>
                    <a:pt x="217" y="59"/>
                    <a:pt x="208" y="58"/>
                  </a:cubicBezTo>
                  <a:cubicBezTo>
                    <a:pt x="203" y="58"/>
                    <a:pt x="198" y="58"/>
                    <a:pt x="193" y="58"/>
                  </a:cubicBezTo>
                  <a:cubicBezTo>
                    <a:pt x="189" y="58"/>
                    <a:pt x="184" y="58"/>
                    <a:pt x="179" y="58"/>
                  </a:cubicBezTo>
                  <a:cubicBezTo>
                    <a:pt x="175" y="58"/>
                    <a:pt x="171" y="58"/>
                    <a:pt x="167" y="58"/>
                  </a:cubicBezTo>
                  <a:cubicBezTo>
                    <a:pt x="165" y="58"/>
                    <a:pt x="162" y="58"/>
                    <a:pt x="159" y="58"/>
                  </a:cubicBezTo>
                  <a:cubicBezTo>
                    <a:pt x="157" y="58"/>
                    <a:pt x="155" y="58"/>
                    <a:pt x="152" y="58"/>
                  </a:cubicBezTo>
                  <a:cubicBezTo>
                    <a:pt x="150" y="58"/>
                    <a:pt x="148" y="58"/>
                    <a:pt x="146" y="58"/>
                  </a:cubicBezTo>
                  <a:cubicBezTo>
                    <a:pt x="144" y="58"/>
                    <a:pt x="142" y="58"/>
                    <a:pt x="139" y="58"/>
                  </a:cubicBezTo>
                  <a:cubicBezTo>
                    <a:pt x="138" y="58"/>
                    <a:pt x="136" y="58"/>
                    <a:pt x="135" y="58"/>
                  </a:cubicBezTo>
                  <a:cubicBezTo>
                    <a:pt x="133" y="58"/>
                    <a:pt x="132" y="58"/>
                    <a:pt x="130" y="58"/>
                  </a:cubicBezTo>
                  <a:cubicBezTo>
                    <a:pt x="129" y="58"/>
                    <a:pt x="129" y="58"/>
                    <a:pt x="128" y="58"/>
                  </a:cubicBezTo>
                  <a:cubicBezTo>
                    <a:pt x="127" y="58"/>
                    <a:pt x="126" y="58"/>
                    <a:pt x="125" y="58"/>
                  </a:cubicBezTo>
                  <a:cubicBezTo>
                    <a:pt x="124" y="58"/>
                    <a:pt x="123" y="58"/>
                    <a:pt x="123" y="58"/>
                  </a:cubicBezTo>
                  <a:cubicBezTo>
                    <a:pt x="122" y="58"/>
                    <a:pt x="121" y="58"/>
                    <a:pt x="120" y="58"/>
                  </a:cubicBezTo>
                  <a:cubicBezTo>
                    <a:pt x="119" y="58"/>
                    <a:pt x="118" y="58"/>
                    <a:pt x="117" y="58"/>
                  </a:cubicBezTo>
                  <a:cubicBezTo>
                    <a:pt x="116" y="58"/>
                    <a:pt x="146" y="57"/>
                    <a:pt x="146" y="57"/>
                  </a:cubicBezTo>
                  <a:cubicBezTo>
                    <a:pt x="145" y="57"/>
                    <a:pt x="144" y="58"/>
                    <a:pt x="143" y="58"/>
                  </a:cubicBezTo>
                  <a:cubicBezTo>
                    <a:pt x="141" y="58"/>
                    <a:pt x="140" y="57"/>
                    <a:pt x="138" y="57"/>
                  </a:cubicBezTo>
                  <a:cubicBezTo>
                    <a:pt x="135" y="58"/>
                    <a:pt x="132" y="57"/>
                    <a:pt x="130" y="57"/>
                  </a:cubicBezTo>
                  <a:cubicBezTo>
                    <a:pt x="128" y="58"/>
                    <a:pt x="126" y="57"/>
                    <a:pt x="124" y="57"/>
                  </a:cubicBezTo>
                  <a:cubicBezTo>
                    <a:pt x="120" y="57"/>
                    <a:pt x="116" y="57"/>
                    <a:pt x="113" y="57"/>
                  </a:cubicBezTo>
                  <a:cubicBezTo>
                    <a:pt x="109" y="56"/>
                    <a:pt x="106" y="56"/>
                    <a:pt x="102" y="56"/>
                  </a:cubicBezTo>
                  <a:cubicBezTo>
                    <a:pt x="96" y="56"/>
                    <a:pt x="99" y="55"/>
                    <a:pt x="92" y="55"/>
                  </a:cubicBezTo>
                  <a:cubicBezTo>
                    <a:pt x="86" y="55"/>
                    <a:pt x="79" y="55"/>
                    <a:pt x="73" y="55"/>
                  </a:cubicBezTo>
                  <a:cubicBezTo>
                    <a:pt x="65" y="54"/>
                    <a:pt x="56" y="54"/>
                    <a:pt x="48" y="54"/>
                  </a:cubicBezTo>
                  <a:cubicBezTo>
                    <a:pt x="48" y="54"/>
                    <a:pt x="47" y="54"/>
                    <a:pt x="47" y="54"/>
                  </a:cubicBezTo>
                  <a:cubicBezTo>
                    <a:pt x="47" y="53"/>
                    <a:pt x="47" y="53"/>
                    <a:pt x="47" y="53"/>
                  </a:cubicBezTo>
                  <a:cubicBezTo>
                    <a:pt x="57" y="53"/>
                    <a:pt x="67" y="53"/>
                    <a:pt x="77" y="53"/>
                  </a:cubicBezTo>
                  <a:cubicBezTo>
                    <a:pt x="86" y="54"/>
                    <a:pt x="86" y="54"/>
                    <a:pt x="94" y="53"/>
                  </a:cubicBezTo>
                  <a:cubicBezTo>
                    <a:pt x="94" y="53"/>
                    <a:pt x="95" y="53"/>
                    <a:pt x="95" y="53"/>
                  </a:cubicBezTo>
                  <a:cubicBezTo>
                    <a:pt x="92" y="53"/>
                    <a:pt x="99" y="52"/>
                    <a:pt x="96" y="52"/>
                  </a:cubicBezTo>
                  <a:cubicBezTo>
                    <a:pt x="84" y="52"/>
                    <a:pt x="72" y="52"/>
                    <a:pt x="61" y="52"/>
                  </a:cubicBezTo>
                  <a:cubicBezTo>
                    <a:pt x="59" y="51"/>
                    <a:pt x="57" y="51"/>
                    <a:pt x="55" y="51"/>
                  </a:cubicBezTo>
                  <a:cubicBezTo>
                    <a:pt x="55" y="51"/>
                    <a:pt x="55" y="51"/>
                    <a:pt x="55" y="51"/>
                  </a:cubicBezTo>
                  <a:cubicBezTo>
                    <a:pt x="67" y="50"/>
                    <a:pt x="78" y="50"/>
                    <a:pt x="90" y="50"/>
                  </a:cubicBezTo>
                  <a:cubicBezTo>
                    <a:pt x="101" y="50"/>
                    <a:pt x="104" y="50"/>
                    <a:pt x="116" y="50"/>
                  </a:cubicBezTo>
                  <a:cubicBezTo>
                    <a:pt x="116" y="50"/>
                    <a:pt x="116" y="50"/>
                    <a:pt x="116" y="50"/>
                  </a:cubicBezTo>
                  <a:cubicBezTo>
                    <a:pt x="90" y="48"/>
                    <a:pt x="43" y="49"/>
                    <a:pt x="18" y="47"/>
                  </a:cubicBezTo>
                  <a:cubicBezTo>
                    <a:pt x="18" y="47"/>
                    <a:pt x="18" y="47"/>
                    <a:pt x="18" y="47"/>
                  </a:cubicBezTo>
                  <a:cubicBezTo>
                    <a:pt x="52" y="47"/>
                    <a:pt x="77" y="47"/>
                    <a:pt x="112" y="48"/>
                  </a:cubicBezTo>
                  <a:cubicBezTo>
                    <a:pt x="112" y="48"/>
                    <a:pt x="112" y="48"/>
                    <a:pt x="112" y="48"/>
                  </a:cubicBezTo>
                  <a:cubicBezTo>
                    <a:pt x="88" y="47"/>
                    <a:pt x="73" y="46"/>
                    <a:pt x="49" y="45"/>
                  </a:cubicBezTo>
                  <a:cubicBezTo>
                    <a:pt x="49" y="45"/>
                    <a:pt x="49" y="45"/>
                    <a:pt x="49" y="45"/>
                  </a:cubicBezTo>
                  <a:cubicBezTo>
                    <a:pt x="62" y="45"/>
                    <a:pt x="66" y="44"/>
                    <a:pt x="78" y="44"/>
                  </a:cubicBezTo>
                  <a:cubicBezTo>
                    <a:pt x="78" y="44"/>
                    <a:pt x="78" y="44"/>
                    <a:pt x="78" y="44"/>
                  </a:cubicBezTo>
                  <a:cubicBezTo>
                    <a:pt x="78" y="44"/>
                    <a:pt x="77" y="43"/>
                    <a:pt x="76" y="43"/>
                  </a:cubicBezTo>
                  <a:cubicBezTo>
                    <a:pt x="68" y="43"/>
                    <a:pt x="69" y="43"/>
                    <a:pt x="60" y="43"/>
                  </a:cubicBezTo>
                  <a:cubicBezTo>
                    <a:pt x="53" y="43"/>
                    <a:pt x="46" y="42"/>
                    <a:pt x="39" y="42"/>
                  </a:cubicBezTo>
                  <a:cubicBezTo>
                    <a:pt x="38" y="42"/>
                    <a:pt x="38" y="42"/>
                    <a:pt x="37" y="42"/>
                  </a:cubicBezTo>
                  <a:cubicBezTo>
                    <a:pt x="37" y="41"/>
                    <a:pt x="37" y="41"/>
                    <a:pt x="37" y="41"/>
                  </a:cubicBezTo>
                  <a:cubicBezTo>
                    <a:pt x="62" y="41"/>
                    <a:pt x="78" y="42"/>
                    <a:pt x="103" y="42"/>
                  </a:cubicBezTo>
                  <a:cubicBezTo>
                    <a:pt x="103" y="42"/>
                    <a:pt x="103" y="42"/>
                    <a:pt x="103" y="42"/>
                  </a:cubicBezTo>
                  <a:cubicBezTo>
                    <a:pt x="101" y="42"/>
                    <a:pt x="99" y="42"/>
                    <a:pt x="97" y="41"/>
                  </a:cubicBezTo>
                  <a:cubicBezTo>
                    <a:pt x="87" y="41"/>
                    <a:pt x="76" y="41"/>
                    <a:pt x="66" y="40"/>
                  </a:cubicBezTo>
                  <a:cubicBezTo>
                    <a:pt x="51" y="40"/>
                    <a:pt x="45" y="39"/>
                    <a:pt x="31" y="39"/>
                  </a:cubicBezTo>
                  <a:cubicBezTo>
                    <a:pt x="30" y="39"/>
                    <a:pt x="29" y="39"/>
                    <a:pt x="28" y="39"/>
                  </a:cubicBezTo>
                  <a:cubicBezTo>
                    <a:pt x="29" y="38"/>
                    <a:pt x="29" y="38"/>
                    <a:pt x="29" y="38"/>
                  </a:cubicBezTo>
                  <a:cubicBezTo>
                    <a:pt x="40" y="38"/>
                    <a:pt x="51" y="38"/>
                    <a:pt x="63" y="38"/>
                  </a:cubicBezTo>
                  <a:cubicBezTo>
                    <a:pt x="68" y="38"/>
                    <a:pt x="65" y="39"/>
                    <a:pt x="71" y="39"/>
                  </a:cubicBezTo>
                  <a:cubicBezTo>
                    <a:pt x="72" y="39"/>
                    <a:pt x="73" y="38"/>
                    <a:pt x="74" y="38"/>
                  </a:cubicBezTo>
                  <a:cubicBezTo>
                    <a:pt x="73" y="38"/>
                    <a:pt x="73" y="38"/>
                    <a:pt x="73" y="38"/>
                  </a:cubicBezTo>
                  <a:cubicBezTo>
                    <a:pt x="73" y="38"/>
                    <a:pt x="73" y="38"/>
                    <a:pt x="73" y="38"/>
                  </a:cubicBezTo>
                  <a:cubicBezTo>
                    <a:pt x="68" y="37"/>
                    <a:pt x="62" y="38"/>
                    <a:pt x="57" y="36"/>
                  </a:cubicBezTo>
                  <a:cubicBezTo>
                    <a:pt x="56" y="36"/>
                    <a:pt x="62" y="36"/>
                    <a:pt x="61" y="36"/>
                  </a:cubicBezTo>
                  <a:cubicBezTo>
                    <a:pt x="59" y="36"/>
                    <a:pt x="58" y="36"/>
                    <a:pt x="57" y="36"/>
                  </a:cubicBezTo>
                  <a:cubicBezTo>
                    <a:pt x="57" y="35"/>
                    <a:pt x="57" y="35"/>
                    <a:pt x="57" y="35"/>
                  </a:cubicBezTo>
                  <a:cubicBezTo>
                    <a:pt x="85" y="35"/>
                    <a:pt x="105" y="36"/>
                    <a:pt x="133" y="36"/>
                  </a:cubicBezTo>
                  <a:cubicBezTo>
                    <a:pt x="133" y="36"/>
                    <a:pt x="132" y="36"/>
                    <a:pt x="132" y="36"/>
                  </a:cubicBezTo>
                  <a:cubicBezTo>
                    <a:pt x="121" y="35"/>
                    <a:pt x="111" y="35"/>
                    <a:pt x="100" y="35"/>
                  </a:cubicBezTo>
                  <a:cubicBezTo>
                    <a:pt x="94" y="35"/>
                    <a:pt x="89" y="34"/>
                    <a:pt x="83" y="34"/>
                  </a:cubicBezTo>
                  <a:cubicBezTo>
                    <a:pt x="83" y="34"/>
                    <a:pt x="82" y="34"/>
                    <a:pt x="82" y="34"/>
                  </a:cubicBezTo>
                  <a:cubicBezTo>
                    <a:pt x="82" y="34"/>
                    <a:pt x="82" y="34"/>
                    <a:pt x="82" y="34"/>
                  </a:cubicBezTo>
                  <a:cubicBezTo>
                    <a:pt x="88" y="34"/>
                    <a:pt x="94" y="34"/>
                    <a:pt x="99" y="34"/>
                  </a:cubicBezTo>
                  <a:cubicBezTo>
                    <a:pt x="99" y="33"/>
                    <a:pt x="99" y="33"/>
                    <a:pt x="99" y="33"/>
                  </a:cubicBezTo>
                  <a:cubicBezTo>
                    <a:pt x="70" y="32"/>
                    <a:pt x="50" y="31"/>
                    <a:pt x="21" y="30"/>
                  </a:cubicBezTo>
                  <a:cubicBezTo>
                    <a:pt x="21" y="30"/>
                    <a:pt x="21" y="30"/>
                    <a:pt x="21" y="30"/>
                  </a:cubicBezTo>
                  <a:cubicBezTo>
                    <a:pt x="44" y="29"/>
                    <a:pt x="59" y="30"/>
                    <a:pt x="83" y="30"/>
                  </a:cubicBezTo>
                  <a:cubicBezTo>
                    <a:pt x="80" y="30"/>
                    <a:pt x="77" y="30"/>
                    <a:pt x="75" y="30"/>
                  </a:cubicBezTo>
                  <a:cubicBezTo>
                    <a:pt x="63" y="30"/>
                    <a:pt x="60" y="29"/>
                    <a:pt x="49" y="29"/>
                  </a:cubicBezTo>
                  <a:cubicBezTo>
                    <a:pt x="48" y="29"/>
                    <a:pt x="47" y="29"/>
                    <a:pt x="46" y="29"/>
                  </a:cubicBezTo>
                  <a:cubicBezTo>
                    <a:pt x="46" y="29"/>
                    <a:pt x="46" y="28"/>
                    <a:pt x="46" y="28"/>
                  </a:cubicBezTo>
                  <a:cubicBezTo>
                    <a:pt x="62" y="28"/>
                    <a:pt x="70" y="28"/>
                    <a:pt x="86" y="28"/>
                  </a:cubicBezTo>
                  <a:cubicBezTo>
                    <a:pt x="86" y="28"/>
                    <a:pt x="85" y="28"/>
                    <a:pt x="85" y="28"/>
                  </a:cubicBezTo>
                  <a:cubicBezTo>
                    <a:pt x="73" y="27"/>
                    <a:pt x="70" y="27"/>
                    <a:pt x="58" y="27"/>
                  </a:cubicBezTo>
                  <a:cubicBezTo>
                    <a:pt x="50" y="26"/>
                    <a:pt x="42" y="26"/>
                    <a:pt x="34" y="26"/>
                  </a:cubicBezTo>
                  <a:cubicBezTo>
                    <a:pt x="33" y="26"/>
                    <a:pt x="33" y="26"/>
                    <a:pt x="32" y="25"/>
                  </a:cubicBezTo>
                  <a:cubicBezTo>
                    <a:pt x="33" y="25"/>
                    <a:pt x="34" y="25"/>
                    <a:pt x="35" y="25"/>
                  </a:cubicBezTo>
                  <a:cubicBezTo>
                    <a:pt x="38" y="25"/>
                    <a:pt x="41" y="25"/>
                    <a:pt x="43" y="25"/>
                  </a:cubicBezTo>
                  <a:cubicBezTo>
                    <a:pt x="54" y="25"/>
                    <a:pt x="55" y="25"/>
                    <a:pt x="66" y="25"/>
                  </a:cubicBezTo>
                  <a:cubicBezTo>
                    <a:pt x="94" y="26"/>
                    <a:pt x="120" y="23"/>
                    <a:pt x="148" y="24"/>
                  </a:cubicBezTo>
                  <a:cubicBezTo>
                    <a:pt x="180" y="24"/>
                    <a:pt x="214" y="24"/>
                    <a:pt x="246" y="24"/>
                  </a:cubicBezTo>
                  <a:cubicBezTo>
                    <a:pt x="261" y="23"/>
                    <a:pt x="272" y="25"/>
                    <a:pt x="287" y="25"/>
                  </a:cubicBezTo>
                  <a:cubicBezTo>
                    <a:pt x="290" y="25"/>
                    <a:pt x="295" y="25"/>
                    <a:pt x="297" y="25"/>
                  </a:cubicBezTo>
                  <a:cubicBezTo>
                    <a:pt x="293" y="25"/>
                    <a:pt x="288" y="25"/>
                    <a:pt x="284" y="25"/>
                  </a:cubicBezTo>
                  <a:cubicBezTo>
                    <a:pt x="242" y="25"/>
                    <a:pt x="200" y="25"/>
                    <a:pt x="159" y="24"/>
                  </a:cubicBezTo>
                  <a:cubicBezTo>
                    <a:pt x="135" y="23"/>
                    <a:pt x="112" y="23"/>
                    <a:pt x="89" y="22"/>
                  </a:cubicBezTo>
                  <a:cubicBezTo>
                    <a:pt x="71" y="22"/>
                    <a:pt x="40" y="21"/>
                    <a:pt x="22" y="20"/>
                  </a:cubicBezTo>
                  <a:cubicBezTo>
                    <a:pt x="18" y="20"/>
                    <a:pt x="14" y="20"/>
                    <a:pt x="10" y="20"/>
                  </a:cubicBezTo>
                  <a:cubicBezTo>
                    <a:pt x="10" y="20"/>
                    <a:pt x="9" y="20"/>
                    <a:pt x="9" y="19"/>
                  </a:cubicBezTo>
                  <a:cubicBezTo>
                    <a:pt x="9" y="19"/>
                    <a:pt x="0" y="19"/>
                    <a:pt x="0" y="19"/>
                  </a:cubicBezTo>
                  <a:cubicBezTo>
                    <a:pt x="1" y="19"/>
                    <a:pt x="1" y="19"/>
                    <a:pt x="2" y="19"/>
                  </a:cubicBezTo>
                  <a:cubicBezTo>
                    <a:pt x="6" y="19"/>
                    <a:pt x="10" y="19"/>
                    <a:pt x="14" y="19"/>
                  </a:cubicBezTo>
                  <a:cubicBezTo>
                    <a:pt x="32" y="19"/>
                    <a:pt x="50" y="19"/>
                    <a:pt x="68" y="19"/>
                  </a:cubicBezTo>
                  <a:cubicBezTo>
                    <a:pt x="92" y="19"/>
                    <a:pt x="134" y="18"/>
                    <a:pt x="158" y="19"/>
                  </a:cubicBezTo>
                  <a:cubicBezTo>
                    <a:pt x="188" y="20"/>
                    <a:pt x="229" y="18"/>
                    <a:pt x="259" y="20"/>
                  </a:cubicBezTo>
                  <a:cubicBezTo>
                    <a:pt x="262" y="20"/>
                    <a:pt x="257" y="21"/>
                    <a:pt x="260" y="21"/>
                  </a:cubicBezTo>
                  <a:cubicBezTo>
                    <a:pt x="260" y="20"/>
                    <a:pt x="259" y="20"/>
                    <a:pt x="259" y="20"/>
                  </a:cubicBezTo>
                  <a:cubicBezTo>
                    <a:pt x="241" y="20"/>
                    <a:pt x="223" y="20"/>
                    <a:pt x="206" y="20"/>
                  </a:cubicBezTo>
                  <a:cubicBezTo>
                    <a:pt x="190" y="20"/>
                    <a:pt x="174" y="19"/>
                    <a:pt x="158" y="19"/>
                  </a:cubicBezTo>
                  <a:cubicBezTo>
                    <a:pt x="136" y="18"/>
                    <a:pt x="91" y="17"/>
                    <a:pt x="69" y="17"/>
                  </a:cubicBezTo>
                  <a:cubicBezTo>
                    <a:pt x="60" y="16"/>
                    <a:pt x="51" y="16"/>
                    <a:pt x="42" y="16"/>
                  </a:cubicBezTo>
                  <a:cubicBezTo>
                    <a:pt x="39" y="16"/>
                    <a:pt x="35" y="14"/>
                    <a:pt x="31" y="14"/>
                  </a:cubicBezTo>
                  <a:cubicBezTo>
                    <a:pt x="30" y="14"/>
                    <a:pt x="30" y="14"/>
                    <a:pt x="29" y="14"/>
                  </a:cubicBezTo>
                  <a:cubicBezTo>
                    <a:pt x="29" y="14"/>
                    <a:pt x="29" y="14"/>
                    <a:pt x="29" y="14"/>
                  </a:cubicBezTo>
                  <a:cubicBezTo>
                    <a:pt x="33" y="14"/>
                    <a:pt x="36" y="14"/>
                    <a:pt x="40" y="14"/>
                  </a:cubicBezTo>
                  <a:cubicBezTo>
                    <a:pt x="40" y="13"/>
                    <a:pt x="40" y="13"/>
                    <a:pt x="40" y="13"/>
                  </a:cubicBezTo>
                  <a:cubicBezTo>
                    <a:pt x="33" y="13"/>
                    <a:pt x="27" y="13"/>
                    <a:pt x="21" y="13"/>
                  </a:cubicBezTo>
                  <a:cubicBezTo>
                    <a:pt x="21" y="12"/>
                    <a:pt x="21" y="12"/>
                    <a:pt x="21" y="12"/>
                  </a:cubicBezTo>
                  <a:cubicBezTo>
                    <a:pt x="47" y="12"/>
                    <a:pt x="95" y="13"/>
                    <a:pt x="122" y="13"/>
                  </a:cubicBezTo>
                  <a:cubicBezTo>
                    <a:pt x="119" y="13"/>
                    <a:pt x="116" y="13"/>
                    <a:pt x="113" y="13"/>
                  </a:cubicBezTo>
                  <a:cubicBezTo>
                    <a:pt x="97" y="12"/>
                    <a:pt x="58" y="12"/>
                    <a:pt x="42" y="11"/>
                  </a:cubicBezTo>
                  <a:cubicBezTo>
                    <a:pt x="36" y="11"/>
                    <a:pt x="29" y="11"/>
                    <a:pt x="23" y="10"/>
                  </a:cubicBezTo>
                  <a:cubicBezTo>
                    <a:pt x="23" y="10"/>
                    <a:pt x="23" y="10"/>
                    <a:pt x="22" y="10"/>
                  </a:cubicBezTo>
                  <a:cubicBezTo>
                    <a:pt x="23" y="10"/>
                    <a:pt x="23" y="9"/>
                    <a:pt x="23" y="9"/>
                  </a:cubicBezTo>
                  <a:cubicBezTo>
                    <a:pt x="25" y="9"/>
                    <a:pt x="26" y="9"/>
                    <a:pt x="28" y="9"/>
                  </a:cubicBezTo>
                  <a:cubicBezTo>
                    <a:pt x="33" y="9"/>
                    <a:pt x="39" y="10"/>
                    <a:pt x="44" y="10"/>
                  </a:cubicBezTo>
                  <a:cubicBezTo>
                    <a:pt x="48" y="10"/>
                    <a:pt x="52" y="10"/>
                    <a:pt x="55" y="10"/>
                  </a:cubicBezTo>
                  <a:cubicBezTo>
                    <a:pt x="54" y="10"/>
                    <a:pt x="52" y="9"/>
                    <a:pt x="50" y="9"/>
                  </a:cubicBezTo>
                  <a:cubicBezTo>
                    <a:pt x="50" y="9"/>
                    <a:pt x="50" y="9"/>
                    <a:pt x="50" y="9"/>
                  </a:cubicBezTo>
                  <a:cubicBezTo>
                    <a:pt x="63" y="8"/>
                    <a:pt x="98" y="9"/>
                    <a:pt x="112" y="9"/>
                  </a:cubicBezTo>
                  <a:cubicBezTo>
                    <a:pt x="125" y="9"/>
                    <a:pt x="139" y="10"/>
                    <a:pt x="152" y="10"/>
                  </a:cubicBezTo>
                  <a:cubicBezTo>
                    <a:pt x="152" y="10"/>
                    <a:pt x="152" y="13"/>
                    <a:pt x="152" y="13"/>
                  </a:cubicBezTo>
                  <a:cubicBezTo>
                    <a:pt x="119" y="12"/>
                    <a:pt x="63" y="7"/>
                    <a:pt x="30" y="6"/>
                  </a:cubicBezTo>
                  <a:cubicBezTo>
                    <a:pt x="30" y="6"/>
                    <a:pt x="30" y="6"/>
                    <a:pt x="30" y="5"/>
                  </a:cubicBezTo>
                  <a:cubicBezTo>
                    <a:pt x="35" y="5"/>
                    <a:pt x="39" y="5"/>
                    <a:pt x="43" y="5"/>
                  </a:cubicBezTo>
                  <a:cubicBezTo>
                    <a:pt x="43" y="5"/>
                    <a:pt x="43" y="5"/>
                    <a:pt x="43" y="5"/>
                  </a:cubicBezTo>
                  <a:cubicBezTo>
                    <a:pt x="43" y="5"/>
                    <a:pt x="42" y="5"/>
                    <a:pt x="41" y="4"/>
                  </a:cubicBezTo>
                  <a:cubicBezTo>
                    <a:pt x="41" y="4"/>
                    <a:pt x="41" y="4"/>
                    <a:pt x="41" y="4"/>
                  </a:cubicBezTo>
                  <a:cubicBezTo>
                    <a:pt x="88" y="4"/>
                    <a:pt x="157" y="10"/>
                    <a:pt x="204" y="11"/>
                  </a:cubicBezTo>
                  <a:cubicBezTo>
                    <a:pt x="186" y="10"/>
                    <a:pt x="168" y="9"/>
                    <a:pt x="151" y="9"/>
                  </a:cubicBezTo>
                  <a:cubicBezTo>
                    <a:pt x="133" y="8"/>
                    <a:pt x="93" y="4"/>
                    <a:pt x="75" y="3"/>
                  </a:cubicBezTo>
                  <a:cubicBezTo>
                    <a:pt x="58" y="2"/>
                    <a:pt x="40" y="2"/>
                    <a:pt x="22" y="1"/>
                  </a:cubicBezTo>
                  <a:cubicBezTo>
                    <a:pt x="22" y="1"/>
                    <a:pt x="22" y="1"/>
                    <a:pt x="22" y="0"/>
                  </a:cubicBezTo>
                  <a:cubicBezTo>
                    <a:pt x="23" y="0"/>
                    <a:pt x="23" y="0"/>
                    <a:pt x="23" y="0"/>
                  </a:cubicBezTo>
                  <a:cubicBezTo>
                    <a:pt x="29" y="0"/>
                    <a:pt x="35" y="0"/>
                    <a:pt x="40" y="0"/>
                  </a:cubicBezTo>
                  <a:cubicBezTo>
                    <a:pt x="59" y="1"/>
                    <a:pt x="100" y="2"/>
                    <a:pt x="119" y="2"/>
                  </a:cubicBezTo>
                  <a:cubicBezTo>
                    <a:pt x="139" y="3"/>
                    <a:pt x="160" y="7"/>
                    <a:pt x="180" y="8"/>
                  </a:cubicBezTo>
                  <a:cubicBezTo>
                    <a:pt x="200" y="8"/>
                    <a:pt x="219" y="8"/>
                    <a:pt x="239" y="9"/>
                  </a:cubicBezTo>
                  <a:cubicBezTo>
                    <a:pt x="255" y="9"/>
                    <a:pt x="272" y="11"/>
                    <a:pt x="288" y="11"/>
                  </a:cubicBezTo>
                  <a:cubicBezTo>
                    <a:pt x="312" y="11"/>
                    <a:pt x="336" y="11"/>
                    <a:pt x="359" y="11"/>
                  </a:cubicBezTo>
                  <a:cubicBezTo>
                    <a:pt x="361" y="11"/>
                    <a:pt x="363" y="11"/>
                    <a:pt x="365" y="10"/>
                  </a:cubicBezTo>
                  <a:cubicBezTo>
                    <a:pt x="365" y="10"/>
                    <a:pt x="366" y="10"/>
                    <a:pt x="366" y="10"/>
                  </a:cubicBezTo>
                  <a:cubicBezTo>
                    <a:pt x="367" y="11"/>
                    <a:pt x="368" y="11"/>
                    <a:pt x="368" y="11"/>
                  </a:cubicBezTo>
                  <a:cubicBezTo>
                    <a:pt x="370" y="11"/>
                    <a:pt x="371" y="11"/>
                    <a:pt x="373" y="11"/>
                  </a:cubicBezTo>
                  <a:cubicBezTo>
                    <a:pt x="388" y="11"/>
                    <a:pt x="404" y="11"/>
                    <a:pt x="419" y="10"/>
                  </a:cubicBezTo>
                  <a:cubicBezTo>
                    <a:pt x="431" y="10"/>
                    <a:pt x="444" y="10"/>
                    <a:pt x="456" y="10"/>
                  </a:cubicBezTo>
                  <a:lnTo>
                    <a:pt x="460" y="10"/>
                  </a:lnTo>
                  <a:close/>
                  <a:moveTo>
                    <a:pt x="213" y="11"/>
                  </a:moveTo>
                  <a:cubicBezTo>
                    <a:pt x="213" y="11"/>
                    <a:pt x="213" y="11"/>
                    <a:pt x="213" y="11"/>
                  </a:cubicBezTo>
                  <a:cubicBezTo>
                    <a:pt x="202" y="11"/>
                    <a:pt x="190" y="10"/>
                    <a:pt x="179" y="10"/>
                  </a:cubicBezTo>
                  <a:cubicBezTo>
                    <a:pt x="179" y="10"/>
                    <a:pt x="179" y="10"/>
                    <a:pt x="179" y="11"/>
                  </a:cubicBezTo>
                  <a:cubicBezTo>
                    <a:pt x="190" y="11"/>
                    <a:pt x="202" y="11"/>
                    <a:pt x="213" y="11"/>
                  </a:cubicBezTo>
                  <a:close/>
                  <a:moveTo>
                    <a:pt x="167" y="10"/>
                  </a:moveTo>
                  <a:cubicBezTo>
                    <a:pt x="167" y="10"/>
                    <a:pt x="167" y="10"/>
                    <a:pt x="167" y="10"/>
                  </a:cubicBezTo>
                  <a:cubicBezTo>
                    <a:pt x="170" y="10"/>
                    <a:pt x="173" y="10"/>
                    <a:pt x="176" y="10"/>
                  </a:cubicBezTo>
                  <a:cubicBezTo>
                    <a:pt x="176" y="10"/>
                    <a:pt x="176" y="10"/>
                    <a:pt x="176" y="10"/>
                  </a:cubicBezTo>
                  <a:cubicBezTo>
                    <a:pt x="173" y="10"/>
                    <a:pt x="170" y="10"/>
                    <a:pt x="167" y="10"/>
                  </a:cubicBezTo>
                  <a:close/>
                </a:path>
              </a:pathLst>
            </a:custGeom>
            <a:solidFill>
              <a:srgbClr val="FF7F2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1" name="Google Shape;241;p16"/>
            <p:cNvSpPr txBox="1"/>
            <p:nvPr/>
          </p:nvSpPr>
          <p:spPr>
            <a:xfrm>
              <a:off x="779545" y="2179635"/>
              <a:ext cx="5056021" cy="8969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Montserrat"/>
                <a:buNone/>
                <a:tabLst/>
                <a:defRPr/>
              </a:pPr>
              <a:r>
                <a:rPr lang="en-GB" sz="3000" b="1" kern="0" dirty="0">
                  <a:solidFill>
                    <a:srgbClr val="FFFFFF"/>
                  </a:solidFill>
                  <a:latin typeface="Montserrat"/>
                  <a:ea typeface="Montserrat"/>
                  <a:cs typeface="Montserrat"/>
                  <a:sym typeface="Montserrat"/>
                </a:rPr>
                <a:t>2</a:t>
              </a:r>
              <a:r>
                <a:rPr lang="en-GB" sz="3200" b="1" kern="0" dirty="0">
                  <a:highlight>
                    <a:srgbClr val="FFFF00"/>
                  </a:highlight>
                  <a:latin typeface="Times New Roman" panose="02020603050405020304" pitchFamily="18" charset="0"/>
                  <a:cs typeface="Times New Roman" panose="02020603050405020304" pitchFamily="18" charset="0"/>
                  <a:sym typeface="Montserrat"/>
                </a:rPr>
                <a:t>. </a:t>
              </a:r>
              <a:r>
                <a:rPr lang="en-US" sz="3200" b="1" kern="0" dirty="0">
                  <a:highlight>
                    <a:srgbClr val="FFFF00"/>
                  </a:highlight>
                  <a:latin typeface="Times New Roman" panose="02020603050405020304" pitchFamily="18" charset="0"/>
                  <a:cs typeface="Times New Roman" panose="02020603050405020304" pitchFamily="18" charset="0"/>
                  <a:sym typeface="Montserrat"/>
                </a:rPr>
                <a:t>Ability to do normal duties at personal, family and community level</a:t>
              </a:r>
              <a:endParaRPr sz="3200" b="1" kern="0" dirty="0">
                <a:highlight>
                  <a:srgbClr val="FFFF00"/>
                </a:highlight>
                <a:latin typeface="Times New Roman" panose="02020603050405020304" pitchFamily="18" charset="0"/>
                <a:cs typeface="Times New Roman" panose="02020603050405020304" pitchFamily="18" charset="0"/>
                <a:sym typeface="Arial"/>
              </a:endParaRPr>
            </a:p>
          </p:txBody>
        </p:sp>
      </p:grpSp>
      <p:grpSp>
        <p:nvGrpSpPr>
          <p:cNvPr id="4" name="Группа 3">
            <a:extLst>
              <a:ext uri="{FF2B5EF4-FFF2-40B4-BE49-F238E27FC236}">
                <a16:creationId xmlns:a16="http://schemas.microsoft.com/office/drawing/2014/main" id="{B635AFFD-DAF5-914D-9407-101900CD9A20}"/>
              </a:ext>
            </a:extLst>
          </p:cNvPr>
          <p:cNvGrpSpPr/>
          <p:nvPr/>
        </p:nvGrpSpPr>
        <p:grpSpPr>
          <a:xfrm>
            <a:off x="345756" y="4879147"/>
            <a:ext cx="11500485" cy="1504298"/>
            <a:chOff x="866451" y="3307202"/>
            <a:chExt cx="4948237" cy="714375"/>
          </a:xfrm>
        </p:grpSpPr>
        <p:sp>
          <p:nvSpPr>
            <p:cNvPr id="233" name="Google Shape;233;p16"/>
            <p:cNvSpPr/>
            <p:nvPr/>
          </p:nvSpPr>
          <p:spPr>
            <a:xfrm>
              <a:off x="866451" y="3307202"/>
              <a:ext cx="4948237" cy="714375"/>
            </a:xfrm>
            <a:custGeom>
              <a:avLst/>
              <a:gdLst/>
              <a:ahLst/>
              <a:cxnLst/>
              <a:rect l="l" t="t" r="r" b="b"/>
              <a:pathLst>
                <a:path w="520" h="75" extrusionOk="0">
                  <a:moveTo>
                    <a:pt x="203" y="74"/>
                  </a:moveTo>
                  <a:cubicBezTo>
                    <a:pt x="203" y="74"/>
                    <a:pt x="203" y="74"/>
                    <a:pt x="203" y="74"/>
                  </a:cubicBezTo>
                  <a:cubicBezTo>
                    <a:pt x="203" y="73"/>
                    <a:pt x="202" y="73"/>
                    <a:pt x="201" y="73"/>
                  </a:cubicBezTo>
                  <a:cubicBezTo>
                    <a:pt x="198" y="73"/>
                    <a:pt x="195" y="73"/>
                    <a:pt x="192" y="73"/>
                  </a:cubicBezTo>
                  <a:cubicBezTo>
                    <a:pt x="188" y="73"/>
                    <a:pt x="185" y="73"/>
                    <a:pt x="181" y="73"/>
                  </a:cubicBezTo>
                  <a:cubicBezTo>
                    <a:pt x="181" y="72"/>
                    <a:pt x="181" y="72"/>
                    <a:pt x="181" y="72"/>
                  </a:cubicBezTo>
                  <a:cubicBezTo>
                    <a:pt x="228" y="72"/>
                    <a:pt x="274" y="72"/>
                    <a:pt x="321" y="72"/>
                  </a:cubicBezTo>
                  <a:cubicBezTo>
                    <a:pt x="321" y="72"/>
                    <a:pt x="321" y="72"/>
                    <a:pt x="321" y="71"/>
                  </a:cubicBezTo>
                  <a:cubicBezTo>
                    <a:pt x="262" y="71"/>
                    <a:pt x="203" y="71"/>
                    <a:pt x="144" y="71"/>
                  </a:cubicBezTo>
                  <a:cubicBezTo>
                    <a:pt x="147" y="71"/>
                    <a:pt x="149" y="72"/>
                    <a:pt x="151" y="72"/>
                  </a:cubicBezTo>
                  <a:cubicBezTo>
                    <a:pt x="158" y="72"/>
                    <a:pt x="165" y="72"/>
                    <a:pt x="172" y="72"/>
                  </a:cubicBezTo>
                  <a:cubicBezTo>
                    <a:pt x="174" y="72"/>
                    <a:pt x="174" y="73"/>
                    <a:pt x="174" y="74"/>
                  </a:cubicBezTo>
                  <a:cubicBezTo>
                    <a:pt x="173" y="74"/>
                    <a:pt x="173" y="73"/>
                    <a:pt x="172" y="72"/>
                  </a:cubicBezTo>
                  <a:cubicBezTo>
                    <a:pt x="172" y="73"/>
                    <a:pt x="172" y="73"/>
                    <a:pt x="172" y="74"/>
                  </a:cubicBezTo>
                  <a:cubicBezTo>
                    <a:pt x="171" y="74"/>
                    <a:pt x="171" y="73"/>
                    <a:pt x="170" y="73"/>
                  </a:cubicBezTo>
                  <a:cubicBezTo>
                    <a:pt x="170" y="73"/>
                    <a:pt x="170" y="74"/>
                    <a:pt x="170" y="74"/>
                  </a:cubicBezTo>
                  <a:cubicBezTo>
                    <a:pt x="169" y="74"/>
                    <a:pt x="169" y="73"/>
                    <a:pt x="169" y="73"/>
                  </a:cubicBezTo>
                  <a:cubicBezTo>
                    <a:pt x="168" y="73"/>
                    <a:pt x="168" y="74"/>
                    <a:pt x="168" y="74"/>
                  </a:cubicBezTo>
                  <a:cubicBezTo>
                    <a:pt x="168" y="74"/>
                    <a:pt x="167" y="73"/>
                    <a:pt x="167" y="73"/>
                  </a:cubicBezTo>
                  <a:cubicBezTo>
                    <a:pt x="167" y="73"/>
                    <a:pt x="166" y="74"/>
                    <a:pt x="166" y="74"/>
                  </a:cubicBezTo>
                  <a:cubicBezTo>
                    <a:pt x="166" y="74"/>
                    <a:pt x="165" y="73"/>
                    <a:pt x="165" y="73"/>
                  </a:cubicBezTo>
                  <a:cubicBezTo>
                    <a:pt x="164" y="75"/>
                    <a:pt x="164" y="73"/>
                    <a:pt x="163" y="73"/>
                  </a:cubicBezTo>
                  <a:cubicBezTo>
                    <a:pt x="162" y="75"/>
                    <a:pt x="162" y="73"/>
                    <a:pt x="161" y="73"/>
                  </a:cubicBezTo>
                  <a:cubicBezTo>
                    <a:pt x="161" y="73"/>
                    <a:pt x="161" y="74"/>
                    <a:pt x="160" y="74"/>
                  </a:cubicBezTo>
                  <a:cubicBezTo>
                    <a:pt x="160" y="74"/>
                    <a:pt x="160" y="73"/>
                    <a:pt x="160" y="73"/>
                  </a:cubicBezTo>
                  <a:cubicBezTo>
                    <a:pt x="159" y="73"/>
                    <a:pt x="159" y="74"/>
                    <a:pt x="159" y="74"/>
                  </a:cubicBezTo>
                  <a:cubicBezTo>
                    <a:pt x="158" y="74"/>
                    <a:pt x="158" y="73"/>
                    <a:pt x="158" y="73"/>
                  </a:cubicBezTo>
                  <a:cubicBezTo>
                    <a:pt x="157" y="73"/>
                    <a:pt x="157" y="74"/>
                    <a:pt x="157" y="74"/>
                  </a:cubicBezTo>
                  <a:cubicBezTo>
                    <a:pt x="156" y="73"/>
                    <a:pt x="156" y="73"/>
                    <a:pt x="156" y="73"/>
                  </a:cubicBezTo>
                  <a:cubicBezTo>
                    <a:pt x="155" y="73"/>
                    <a:pt x="155" y="73"/>
                    <a:pt x="155" y="74"/>
                  </a:cubicBezTo>
                  <a:cubicBezTo>
                    <a:pt x="154" y="73"/>
                    <a:pt x="154" y="73"/>
                    <a:pt x="154" y="73"/>
                  </a:cubicBezTo>
                  <a:cubicBezTo>
                    <a:pt x="154" y="73"/>
                    <a:pt x="154" y="73"/>
                    <a:pt x="154" y="73"/>
                  </a:cubicBezTo>
                  <a:cubicBezTo>
                    <a:pt x="153" y="73"/>
                    <a:pt x="153" y="73"/>
                    <a:pt x="153" y="74"/>
                  </a:cubicBezTo>
                  <a:cubicBezTo>
                    <a:pt x="152" y="72"/>
                    <a:pt x="150" y="72"/>
                    <a:pt x="149" y="74"/>
                  </a:cubicBezTo>
                  <a:cubicBezTo>
                    <a:pt x="149" y="73"/>
                    <a:pt x="149" y="73"/>
                    <a:pt x="148" y="73"/>
                  </a:cubicBezTo>
                  <a:cubicBezTo>
                    <a:pt x="147" y="72"/>
                    <a:pt x="146" y="72"/>
                    <a:pt x="144" y="72"/>
                  </a:cubicBezTo>
                  <a:cubicBezTo>
                    <a:pt x="139" y="72"/>
                    <a:pt x="134" y="72"/>
                    <a:pt x="129" y="72"/>
                  </a:cubicBezTo>
                  <a:cubicBezTo>
                    <a:pt x="121" y="72"/>
                    <a:pt x="112" y="71"/>
                    <a:pt x="104" y="71"/>
                  </a:cubicBezTo>
                  <a:cubicBezTo>
                    <a:pt x="96" y="71"/>
                    <a:pt x="89" y="71"/>
                    <a:pt x="81" y="71"/>
                  </a:cubicBezTo>
                  <a:cubicBezTo>
                    <a:pt x="81" y="71"/>
                    <a:pt x="80" y="70"/>
                    <a:pt x="80" y="70"/>
                  </a:cubicBezTo>
                  <a:cubicBezTo>
                    <a:pt x="82" y="70"/>
                    <a:pt x="83" y="70"/>
                    <a:pt x="85" y="70"/>
                  </a:cubicBezTo>
                  <a:cubicBezTo>
                    <a:pt x="87" y="70"/>
                    <a:pt x="89" y="70"/>
                    <a:pt x="92" y="70"/>
                  </a:cubicBezTo>
                  <a:cubicBezTo>
                    <a:pt x="92" y="70"/>
                    <a:pt x="92" y="70"/>
                    <a:pt x="93" y="70"/>
                  </a:cubicBezTo>
                  <a:cubicBezTo>
                    <a:pt x="92" y="69"/>
                    <a:pt x="92" y="69"/>
                    <a:pt x="92" y="69"/>
                  </a:cubicBezTo>
                  <a:cubicBezTo>
                    <a:pt x="87" y="69"/>
                    <a:pt x="82" y="69"/>
                    <a:pt x="77" y="69"/>
                  </a:cubicBezTo>
                  <a:cubicBezTo>
                    <a:pt x="67" y="68"/>
                    <a:pt x="58" y="68"/>
                    <a:pt x="49" y="68"/>
                  </a:cubicBezTo>
                  <a:cubicBezTo>
                    <a:pt x="43" y="68"/>
                    <a:pt x="38" y="68"/>
                    <a:pt x="32" y="67"/>
                  </a:cubicBezTo>
                  <a:cubicBezTo>
                    <a:pt x="29" y="67"/>
                    <a:pt x="26" y="67"/>
                    <a:pt x="23" y="67"/>
                  </a:cubicBezTo>
                  <a:cubicBezTo>
                    <a:pt x="20" y="67"/>
                    <a:pt x="17" y="67"/>
                    <a:pt x="13" y="67"/>
                  </a:cubicBezTo>
                  <a:cubicBezTo>
                    <a:pt x="12" y="67"/>
                    <a:pt x="12" y="67"/>
                    <a:pt x="11" y="67"/>
                  </a:cubicBezTo>
                  <a:cubicBezTo>
                    <a:pt x="11" y="67"/>
                    <a:pt x="11" y="67"/>
                    <a:pt x="11" y="66"/>
                  </a:cubicBezTo>
                  <a:cubicBezTo>
                    <a:pt x="13" y="66"/>
                    <a:pt x="14" y="66"/>
                    <a:pt x="16" y="66"/>
                  </a:cubicBezTo>
                  <a:cubicBezTo>
                    <a:pt x="23" y="66"/>
                    <a:pt x="25" y="66"/>
                    <a:pt x="39" y="65"/>
                  </a:cubicBezTo>
                  <a:cubicBezTo>
                    <a:pt x="44" y="65"/>
                    <a:pt x="51" y="64"/>
                    <a:pt x="56" y="64"/>
                  </a:cubicBezTo>
                  <a:cubicBezTo>
                    <a:pt x="75" y="65"/>
                    <a:pt x="82" y="64"/>
                    <a:pt x="100" y="64"/>
                  </a:cubicBezTo>
                  <a:cubicBezTo>
                    <a:pt x="118" y="64"/>
                    <a:pt x="142" y="66"/>
                    <a:pt x="160" y="66"/>
                  </a:cubicBezTo>
                  <a:cubicBezTo>
                    <a:pt x="193" y="66"/>
                    <a:pt x="225" y="66"/>
                    <a:pt x="258" y="65"/>
                  </a:cubicBezTo>
                  <a:cubicBezTo>
                    <a:pt x="276" y="65"/>
                    <a:pt x="295" y="64"/>
                    <a:pt x="313" y="65"/>
                  </a:cubicBezTo>
                  <a:cubicBezTo>
                    <a:pt x="314" y="65"/>
                    <a:pt x="315" y="65"/>
                    <a:pt x="315" y="65"/>
                  </a:cubicBezTo>
                  <a:cubicBezTo>
                    <a:pt x="316" y="65"/>
                    <a:pt x="317" y="65"/>
                    <a:pt x="317" y="65"/>
                  </a:cubicBezTo>
                  <a:cubicBezTo>
                    <a:pt x="317" y="65"/>
                    <a:pt x="317" y="65"/>
                    <a:pt x="317" y="65"/>
                  </a:cubicBezTo>
                  <a:cubicBezTo>
                    <a:pt x="306" y="65"/>
                    <a:pt x="294" y="65"/>
                    <a:pt x="283" y="65"/>
                  </a:cubicBezTo>
                  <a:cubicBezTo>
                    <a:pt x="279" y="65"/>
                    <a:pt x="275" y="65"/>
                    <a:pt x="271" y="65"/>
                  </a:cubicBezTo>
                  <a:cubicBezTo>
                    <a:pt x="264" y="65"/>
                    <a:pt x="257" y="66"/>
                    <a:pt x="250" y="66"/>
                  </a:cubicBezTo>
                  <a:cubicBezTo>
                    <a:pt x="245" y="66"/>
                    <a:pt x="240" y="66"/>
                    <a:pt x="236" y="66"/>
                  </a:cubicBezTo>
                  <a:cubicBezTo>
                    <a:pt x="234" y="66"/>
                    <a:pt x="232" y="65"/>
                    <a:pt x="230" y="66"/>
                  </a:cubicBezTo>
                  <a:cubicBezTo>
                    <a:pt x="227" y="66"/>
                    <a:pt x="225" y="66"/>
                    <a:pt x="223" y="66"/>
                  </a:cubicBezTo>
                  <a:cubicBezTo>
                    <a:pt x="220" y="66"/>
                    <a:pt x="218" y="66"/>
                    <a:pt x="215" y="66"/>
                  </a:cubicBezTo>
                  <a:cubicBezTo>
                    <a:pt x="212" y="66"/>
                    <a:pt x="209" y="66"/>
                    <a:pt x="207" y="66"/>
                  </a:cubicBezTo>
                  <a:cubicBezTo>
                    <a:pt x="206" y="66"/>
                    <a:pt x="205" y="66"/>
                    <a:pt x="204" y="66"/>
                  </a:cubicBezTo>
                  <a:cubicBezTo>
                    <a:pt x="204" y="66"/>
                    <a:pt x="202" y="66"/>
                    <a:pt x="202" y="66"/>
                  </a:cubicBezTo>
                  <a:cubicBezTo>
                    <a:pt x="201" y="67"/>
                    <a:pt x="201" y="66"/>
                    <a:pt x="200" y="66"/>
                  </a:cubicBezTo>
                  <a:cubicBezTo>
                    <a:pt x="199" y="67"/>
                    <a:pt x="199" y="66"/>
                    <a:pt x="198" y="65"/>
                  </a:cubicBezTo>
                  <a:cubicBezTo>
                    <a:pt x="197" y="67"/>
                    <a:pt x="197" y="66"/>
                    <a:pt x="196" y="65"/>
                  </a:cubicBezTo>
                  <a:cubicBezTo>
                    <a:pt x="196" y="66"/>
                    <a:pt x="196" y="66"/>
                    <a:pt x="195" y="67"/>
                  </a:cubicBezTo>
                  <a:cubicBezTo>
                    <a:pt x="195" y="66"/>
                    <a:pt x="195" y="66"/>
                    <a:pt x="195" y="65"/>
                  </a:cubicBezTo>
                  <a:cubicBezTo>
                    <a:pt x="194" y="66"/>
                    <a:pt x="194" y="66"/>
                    <a:pt x="194" y="66"/>
                  </a:cubicBezTo>
                  <a:cubicBezTo>
                    <a:pt x="193" y="66"/>
                    <a:pt x="193" y="66"/>
                    <a:pt x="193" y="65"/>
                  </a:cubicBezTo>
                  <a:cubicBezTo>
                    <a:pt x="192" y="66"/>
                    <a:pt x="192" y="66"/>
                    <a:pt x="192" y="66"/>
                  </a:cubicBezTo>
                  <a:cubicBezTo>
                    <a:pt x="191" y="66"/>
                    <a:pt x="191" y="66"/>
                    <a:pt x="191" y="65"/>
                  </a:cubicBezTo>
                  <a:cubicBezTo>
                    <a:pt x="190" y="67"/>
                    <a:pt x="189" y="66"/>
                    <a:pt x="189" y="66"/>
                  </a:cubicBezTo>
                  <a:cubicBezTo>
                    <a:pt x="188" y="66"/>
                    <a:pt x="188" y="66"/>
                    <a:pt x="187" y="66"/>
                  </a:cubicBezTo>
                  <a:cubicBezTo>
                    <a:pt x="187" y="66"/>
                    <a:pt x="187" y="66"/>
                    <a:pt x="187" y="66"/>
                  </a:cubicBezTo>
                  <a:cubicBezTo>
                    <a:pt x="186" y="66"/>
                    <a:pt x="185" y="66"/>
                    <a:pt x="184" y="66"/>
                  </a:cubicBezTo>
                  <a:cubicBezTo>
                    <a:pt x="183" y="66"/>
                    <a:pt x="182" y="66"/>
                    <a:pt x="181" y="66"/>
                  </a:cubicBezTo>
                  <a:cubicBezTo>
                    <a:pt x="180" y="66"/>
                    <a:pt x="178" y="66"/>
                    <a:pt x="176" y="66"/>
                  </a:cubicBezTo>
                  <a:cubicBezTo>
                    <a:pt x="175" y="66"/>
                    <a:pt x="173" y="66"/>
                    <a:pt x="172" y="66"/>
                  </a:cubicBezTo>
                  <a:cubicBezTo>
                    <a:pt x="170" y="66"/>
                    <a:pt x="169" y="66"/>
                    <a:pt x="167" y="66"/>
                  </a:cubicBezTo>
                  <a:cubicBezTo>
                    <a:pt x="166" y="66"/>
                    <a:pt x="164" y="66"/>
                    <a:pt x="163" y="66"/>
                  </a:cubicBezTo>
                  <a:cubicBezTo>
                    <a:pt x="161" y="66"/>
                    <a:pt x="160" y="66"/>
                    <a:pt x="158" y="66"/>
                  </a:cubicBezTo>
                  <a:cubicBezTo>
                    <a:pt x="156" y="66"/>
                    <a:pt x="153" y="66"/>
                    <a:pt x="151" y="66"/>
                  </a:cubicBezTo>
                  <a:cubicBezTo>
                    <a:pt x="150" y="66"/>
                    <a:pt x="149" y="66"/>
                    <a:pt x="149" y="66"/>
                  </a:cubicBezTo>
                  <a:cubicBezTo>
                    <a:pt x="148" y="66"/>
                    <a:pt x="147" y="65"/>
                    <a:pt x="146" y="66"/>
                  </a:cubicBezTo>
                  <a:cubicBezTo>
                    <a:pt x="145" y="66"/>
                    <a:pt x="144" y="66"/>
                    <a:pt x="142" y="66"/>
                  </a:cubicBezTo>
                  <a:cubicBezTo>
                    <a:pt x="142" y="65"/>
                    <a:pt x="141" y="66"/>
                    <a:pt x="140" y="66"/>
                  </a:cubicBezTo>
                  <a:cubicBezTo>
                    <a:pt x="139" y="66"/>
                    <a:pt x="138" y="66"/>
                    <a:pt x="137" y="66"/>
                  </a:cubicBezTo>
                  <a:cubicBezTo>
                    <a:pt x="136" y="66"/>
                    <a:pt x="135" y="66"/>
                    <a:pt x="134" y="66"/>
                  </a:cubicBezTo>
                  <a:cubicBezTo>
                    <a:pt x="133" y="66"/>
                    <a:pt x="132" y="66"/>
                    <a:pt x="131" y="65"/>
                  </a:cubicBezTo>
                  <a:cubicBezTo>
                    <a:pt x="130" y="66"/>
                    <a:pt x="130" y="66"/>
                    <a:pt x="129" y="65"/>
                  </a:cubicBezTo>
                  <a:cubicBezTo>
                    <a:pt x="129" y="65"/>
                    <a:pt x="129" y="66"/>
                    <a:pt x="128" y="66"/>
                  </a:cubicBezTo>
                  <a:cubicBezTo>
                    <a:pt x="128" y="66"/>
                    <a:pt x="128" y="65"/>
                    <a:pt x="127" y="65"/>
                  </a:cubicBezTo>
                  <a:cubicBezTo>
                    <a:pt x="127" y="65"/>
                    <a:pt x="127" y="66"/>
                    <a:pt x="126" y="66"/>
                  </a:cubicBezTo>
                  <a:cubicBezTo>
                    <a:pt x="126" y="65"/>
                    <a:pt x="125" y="65"/>
                    <a:pt x="125" y="66"/>
                  </a:cubicBezTo>
                  <a:cubicBezTo>
                    <a:pt x="124" y="65"/>
                    <a:pt x="123" y="66"/>
                    <a:pt x="122" y="66"/>
                  </a:cubicBezTo>
                  <a:cubicBezTo>
                    <a:pt x="122" y="66"/>
                    <a:pt x="121" y="65"/>
                    <a:pt x="121" y="65"/>
                  </a:cubicBezTo>
                  <a:cubicBezTo>
                    <a:pt x="120" y="65"/>
                    <a:pt x="120" y="65"/>
                    <a:pt x="119" y="65"/>
                  </a:cubicBezTo>
                  <a:cubicBezTo>
                    <a:pt x="119" y="66"/>
                    <a:pt x="119" y="66"/>
                    <a:pt x="119" y="66"/>
                  </a:cubicBezTo>
                  <a:cubicBezTo>
                    <a:pt x="119" y="66"/>
                    <a:pt x="118" y="65"/>
                    <a:pt x="118" y="65"/>
                  </a:cubicBezTo>
                  <a:cubicBezTo>
                    <a:pt x="118" y="65"/>
                    <a:pt x="117" y="65"/>
                    <a:pt x="117" y="66"/>
                  </a:cubicBezTo>
                  <a:cubicBezTo>
                    <a:pt x="117" y="65"/>
                    <a:pt x="117" y="65"/>
                    <a:pt x="116" y="65"/>
                  </a:cubicBezTo>
                  <a:cubicBezTo>
                    <a:pt x="116" y="65"/>
                    <a:pt x="116" y="65"/>
                    <a:pt x="115" y="66"/>
                  </a:cubicBezTo>
                  <a:cubicBezTo>
                    <a:pt x="115" y="65"/>
                    <a:pt x="115" y="65"/>
                    <a:pt x="114" y="65"/>
                  </a:cubicBezTo>
                  <a:cubicBezTo>
                    <a:pt x="114" y="65"/>
                    <a:pt x="114" y="65"/>
                    <a:pt x="113" y="66"/>
                  </a:cubicBezTo>
                  <a:cubicBezTo>
                    <a:pt x="113" y="65"/>
                    <a:pt x="113" y="65"/>
                    <a:pt x="113" y="65"/>
                  </a:cubicBezTo>
                  <a:cubicBezTo>
                    <a:pt x="112" y="65"/>
                    <a:pt x="112" y="65"/>
                    <a:pt x="112" y="66"/>
                  </a:cubicBezTo>
                  <a:cubicBezTo>
                    <a:pt x="111" y="65"/>
                    <a:pt x="111" y="65"/>
                    <a:pt x="111" y="65"/>
                  </a:cubicBezTo>
                  <a:cubicBezTo>
                    <a:pt x="110" y="65"/>
                    <a:pt x="110" y="65"/>
                    <a:pt x="110" y="66"/>
                  </a:cubicBezTo>
                  <a:cubicBezTo>
                    <a:pt x="109" y="65"/>
                    <a:pt x="109" y="65"/>
                    <a:pt x="109" y="64"/>
                  </a:cubicBezTo>
                  <a:cubicBezTo>
                    <a:pt x="108" y="65"/>
                    <a:pt x="108" y="65"/>
                    <a:pt x="108" y="66"/>
                  </a:cubicBezTo>
                  <a:cubicBezTo>
                    <a:pt x="108" y="65"/>
                    <a:pt x="107" y="65"/>
                    <a:pt x="107" y="64"/>
                  </a:cubicBezTo>
                  <a:cubicBezTo>
                    <a:pt x="107" y="65"/>
                    <a:pt x="106" y="65"/>
                    <a:pt x="106" y="66"/>
                  </a:cubicBezTo>
                  <a:cubicBezTo>
                    <a:pt x="105" y="65"/>
                    <a:pt x="105" y="64"/>
                    <a:pt x="104" y="66"/>
                  </a:cubicBezTo>
                  <a:cubicBezTo>
                    <a:pt x="104" y="64"/>
                    <a:pt x="103" y="65"/>
                    <a:pt x="102" y="65"/>
                  </a:cubicBezTo>
                  <a:cubicBezTo>
                    <a:pt x="101" y="65"/>
                    <a:pt x="99" y="65"/>
                    <a:pt x="97" y="64"/>
                  </a:cubicBezTo>
                  <a:cubicBezTo>
                    <a:pt x="93" y="64"/>
                    <a:pt x="89" y="64"/>
                    <a:pt x="85" y="64"/>
                  </a:cubicBezTo>
                  <a:cubicBezTo>
                    <a:pt x="76" y="64"/>
                    <a:pt x="67" y="64"/>
                    <a:pt x="58" y="63"/>
                  </a:cubicBezTo>
                  <a:cubicBezTo>
                    <a:pt x="51" y="63"/>
                    <a:pt x="45" y="63"/>
                    <a:pt x="38" y="63"/>
                  </a:cubicBezTo>
                  <a:cubicBezTo>
                    <a:pt x="34" y="63"/>
                    <a:pt x="29" y="62"/>
                    <a:pt x="25" y="62"/>
                  </a:cubicBezTo>
                  <a:cubicBezTo>
                    <a:pt x="24" y="62"/>
                    <a:pt x="24" y="62"/>
                    <a:pt x="24" y="62"/>
                  </a:cubicBezTo>
                  <a:cubicBezTo>
                    <a:pt x="24" y="62"/>
                    <a:pt x="24" y="62"/>
                    <a:pt x="25" y="62"/>
                  </a:cubicBezTo>
                  <a:cubicBezTo>
                    <a:pt x="28" y="62"/>
                    <a:pt x="32" y="62"/>
                    <a:pt x="35" y="62"/>
                  </a:cubicBezTo>
                  <a:cubicBezTo>
                    <a:pt x="42" y="62"/>
                    <a:pt x="48" y="62"/>
                    <a:pt x="55" y="62"/>
                  </a:cubicBezTo>
                  <a:cubicBezTo>
                    <a:pt x="59" y="62"/>
                    <a:pt x="63" y="62"/>
                    <a:pt x="68" y="62"/>
                  </a:cubicBezTo>
                  <a:cubicBezTo>
                    <a:pt x="57" y="62"/>
                    <a:pt x="46" y="61"/>
                    <a:pt x="36" y="61"/>
                  </a:cubicBezTo>
                  <a:cubicBezTo>
                    <a:pt x="30" y="61"/>
                    <a:pt x="24" y="61"/>
                    <a:pt x="19" y="60"/>
                  </a:cubicBezTo>
                  <a:cubicBezTo>
                    <a:pt x="18" y="60"/>
                    <a:pt x="18" y="60"/>
                    <a:pt x="17" y="60"/>
                  </a:cubicBezTo>
                  <a:cubicBezTo>
                    <a:pt x="18" y="60"/>
                    <a:pt x="18" y="60"/>
                    <a:pt x="18" y="60"/>
                  </a:cubicBezTo>
                  <a:cubicBezTo>
                    <a:pt x="20" y="60"/>
                    <a:pt x="22" y="60"/>
                    <a:pt x="24" y="59"/>
                  </a:cubicBezTo>
                  <a:cubicBezTo>
                    <a:pt x="27" y="59"/>
                    <a:pt x="31" y="59"/>
                    <a:pt x="35" y="59"/>
                  </a:cubicBezTo>
                  <a:cubicBezTo>
                    <a:pt x="46" y="59"/>
                    <a:pt x="59" y="56"/>
                    <a:pt x="69" y="56"/>
                  </a:cubicBezTo>
                  <a:cubicBezTo>
                    <a:pt x="104" y="57"/>
                    <a:pt x="137" y="58"/>
                    <a:pt x="172" y="58"/>
                  </a:cubicBezTo>
                  <a:cubicBezTo>
                    <a:pt x="221" y="58"/>
                    <a:pt x="268" y="57"/>
                    <a:pt x="319" y="58"/>
                  </a:cubicBezTo>
                  <a:cubicBezTo>
                    <a:pt x="321" y="58"/>
                    <a:pt x="322" y="58"/>
                    <a:pt x="323" y="58"/>
                  </a:cubicBezTo>
                  <a:cubicBezTo>
                    <a:pt x="323" y="57"/>
                    <a:pt x="323" y="57"/>
                    <a:pt x="323" y="57"/>
                  </a:cubicBezTo>
                  <a:cubicBezTo>
                    <a:pt x="319" y="57"/>
                    <a:pt x="314" y="57"/>
                    <a:pt x="309" y="57"/>
                  </a:cubicBezTo>
                  <a:cubicBezTo>
                    <a:pt x="305" y="57"/>
                    <a:pt x="300" y="58"/>
                    <a:pt x="296" y="58"/>
                  </a:cubicBezTo>
                  <a:cubicBezTo>
                    <a:pt x="281" y="58"/>
                    <a:pt x="266" y="58"/>
                    <a:pt x="252" y="58"/>
                  </a:cubicBezTo>
                  <a:cubicBezTo>
                    <a:pt x="244" y="58"/>
                    <a:pt x="237" y="58"/>
                    <a:pt x="229" y="58"/>
                  </a:cubicBezTo>
                  <a:cubicBezTo>
                    <a:pt x="219" y="58"/>
                    <a:pt x="210" y="58"/>
                    <a:pt x="200" y="58"/>
                  </a:cubicBezTo>
                  <a:cubicBezTo>
                    <a:pt x="195" y="58"/>
                    <a:pt x="191" y="58"/>
                    <a:pt x="186" y="58"/>
                  </a:cubicBezTo>
                  <a:cubicBezTo>
                    <a:pt x="181" y="58"/>
                    <a:pt x="177" y="58"/>
                    <a:pt x="172" y="58"/>
                  </a:cubicBezTo>
                  <a:cubicBezTo>
                    <a:pt x="168" y="58"/>
                    <a:pt x="164" y="58"/>
                    <a:pt x="160" y="58"/>
                  </a:cubicBezTo>
                  <a:cubicBezTo>
                    <a:pt x="157" y="58"/>
                    <a:pt x="154" y="58"/>
                    <a:pt x="152" y="58"/>
                  </a:cubicBezTo>
                  <a:cubicBezTo>
                    <a:pt x="150" y="58"/>
                    <a:pt x="147" y="58"/>
                    <a:pt x="145" y="58"/>
                  </a:cubicBezTo>
                  <a:cubicBezTo>
                    <a:pt x="143" y="58"/>
                    <a:pt x="141" y="58"/>
                    <a:pt x="139" y="58"/>
                  </a:cubicBezTo>
                  <a:cubicBezTo>
                    <a:pt x="136" y="58"/>
                    <a:pt x="134" y="58"/>
                    <a:pt x="132" y="58"/>
                  </a:cubicBezTo>
                  <a:cubicBezTo>
                    <a:pt x="130" y="58"/>
                    <a:pt x="129" y="58"/>
                    <a:pt x="127" y="58"/>
                  </a:cubicBezTo>
                  <a:cubicBezTo>
                    <a:pt x="126" y="58"/>
                    <a:pt x="124" y="58"/>
                    <a:pt x="123" y="58"/>
                  </a:cubicBezTo>
                  <a:cubicBezTo>
                    <a:pt x="122" y="58"/>
                    <a:pt x="121" y="57"/>
                    <a:pt x="120" y="57"/>
                  </a:cubicBezTo>
                  <a:cubicBezTo>
                    <a:pt x="119" y="57"/>
                    <a:pt x="118" y="58"/>
                    <a:pt x="118" y="58"/>
                  </a:cubicBezTo>
                  <a:cubicBezTo>
                    <a:pt x="117" y="58"/>
                    <a:pt x="116" y="57"/>
                    <a:pt x="115" y="57"/>
                  </a:cubicBezTo>
                  <a:cubicBezTo>
                    <a:pt x="114" y="57"/>
                    <a:pt x="114" y="57"/>
                    <a:pt x="113" y="57"/>
                  </a:cubicBezTo>
                  <a:cubicBezTo>
                    <a:pt x="112" y="57"/>
                    <a:pt x="111" y="57"/>
                    <a:pt x="110" y="57"/>
                  </a:cubicBezTo>
                  <a:cubicBezTo>
                    <a:pt x="109" y="57"/>
                    <a:pt x="108" y="57"/>
                    <a:pt x="107" y="57"/>
                  </a:cubicBezTo>
                  <a:cubicBezTo>
                    <a:pt x="106" y="57"/>
                    <a:pt x="105" y="57"/>
                    <a:pt x="104" y="57"/>
                  </a:cubicBezTo>
                  <a:cubicBezTo>
                    <a:pt x="103" y="57"/>
                    <a:pt x="101" y="57"/>
                    <a:pt x="100" y="57"/>
                  </a:cubicBezTo>
                  <a:cubicBezTo>
                    <a:pt x="97" y="57"/>
                    <a:pt x="94" y="57"/>
                    <a:pt x="91" y="57"/>
                  </a:cubicBezTo>
                  <a:cubicBezTo>
                    <a:pt x="89" y="57"/>
                    <a:pt x="88" y="57"/>
                    <a:pt x="86" y="57"/>
                  </a:cubicBezTo>
                  <a:cubicBezTo>
                    <a:pt x="82" y="57"/>
                    <a:pt x="78" y="56"/>
                    <a:pt x="74" y="56"/>
                  </a:cubicBezTo>
                  <a:cubicBezTo>
                    <a:pt x="71" y="56"/>
                    <a:pt x="68" y="56"/>
                    <a:pt x="64" y="56"/>
                  </a:cubicBezTo>
                  <a:cubicBezTo>
                    <a:pt x="58" y="55"/>
                    <a:pt x="52" y="55"/>
                    <a:pt x="45" y="55"/>
                  </a:cubicBezTo>
                  <a:cubicBezTo>
                    <a:pt x="39" y="55"/>
                    <a:pt x="32" y="54"/>
                    <a:pt x="26" y="54"/>
                  </a:cubicBezTo>
                  <a:cubicBezTo>
                    <a:pt x="18" y="54"/>
                    <a:pt x="9" y="54"/>
                    <a:pt x="1" y="54"/>
                  </a:cubicBezTo>
                  <a:cubicBezTo>
                    <a:pt x="1" y="54"/>
                    <a:pt x="0" y="54"/>
                    <a:pt x="0" y="54"/>
                  </a:cubicBezTo>
                  <a:cubicBezTo>
                    <a:pt x="0" y="53"/>
                    <a:pt x="0" y="53"/>
                    <a:pt x="0" y="53"/>
                  </a:cubicBezTo>
                  <a:cubicBezTo>
                    <a:pt x="10" y="53"/>
                    <a:pt x="20" y="53"/>
                    <a:pt x="30" y="53"/>
                  </a:cubicBezTo>
                  <a:cubicBezTo>
                    <a:pt x="39" y="53"/>
                    <a:pt x="92" y="54"/>
                    <a:pt x="100" y="53"/>
                  </a:cubicBezTo>
                  <a:cubicBezTo>
                    <a:pt x="101" y="53"/>
                    <a:pt x="101" y="53"/>
                    <a:pt x="101" y="53"/>
                  </a:cubicBezTo>
                  <a:cubicBezTo>
                    <a:pt x="99" y="52"/>
                    <a:pt x="96" y="52"/>
                    <a:pt x="94" y="52"/>
                  </a:cubicBezTo>
                  <a:cubicBezTo>
                    <a:pt x="82" y="52"/>
                    <a:pt x="70" y="52"/>
                    <a:pt x="58" y="51"/>
                  </a:cubicBezTo>
                  <a:cubicBezTo>
                    <a:pt x="56" y="51"/>
                    <a:pt x="55" y="51"/>
                    <a:pt x="53" y="51"/>
                  </a:cubicBezTo>
                  <a:cubicBezTo>
                    <a:pt x="53" y="51"/>
                    <a:pt x="53" y="51"/>
                    <a:pt x="53" y="50"/>
                  </a:cubicBezTo>
                  <a:cubicBezTo>
                    <a:pt x="64" y="50"/>
                    <a:pt x="76" y="50"/>
                    <a:pt x="87" y="50"/>
                  </a:cubicBezTo>
                  <a:cubicBezTo>
                    <a:pt x="99" y="50"/>
                    <a:pt x="66" y="50"/>
                    <a:pt x="77" y="50"/>
                  </a:cubicBezTo>
                  <a:cubicBezTo>
                    <a:pt x="77" y="50"/>
                    <a:pt x="77" y="50"/>
                    <a:pt x="77" y="50"/>
                  </a:cubicBezTo>
                  <a:cubicBezTo>
                    <a:pt x="52" y="48"/>
                    <a:pt x="71" y="48"/>
                    <a:pt x="46" y="47"/>
                  </a:cubicBezTo>
                  <a:cubicBezTo>
                    <a:pt x="46" y="47"/>
                    <a:pt x="46" y="47"/>
                    <a:pt x="46" y="46"/>
                  </a:cubicBezTo>
                  <a:cubicBezTo>
                    <a:pt x="80" y="47"/>
                    <a:pt x="70" y="47"/>
                    <a:pt x="104" y="48"/>
                  </a:cubicBezTo>
                  <a:cubicBezTo>
                    <a:pt x="104" y="48"/>
                    <a:pt x="104" y="48"/>
                    <a:pt x="104" y="47"/>
                  </a:cubicBezTo>
                  <a:cubicBezTo>
                    <a:pt x="80" y="47"/>
                    <a:pt x="101" y="46"/>
                    <a:pt x="78" y="45"/>
                  </a:cubicBezTo>
                  <a:cubicBezTo>
                    <a:pt x="78" y="45"/>
                    <a:pt x="78" y="45"/>
                    <a:pt x="78" y="45"/>
                  </a:cubicBezTo>
                  <a:cubicBezTo>
                    <a:pt x="90" y="45"/>
                    <a:pt x="58" y="44"/>
                    <a:pt x="71" y="44"/>
                  </a:cubicBezTo>
                  <a:cubicBezTo>
                    <a:pt x="71" y="44"/>
                    <a:pt x="71" y="44"/>
                    <a:pt x="71" y="44"/>
                  </a:cubicBezTo>
                  <a:cubicBezTo>
                    <a:pt x="70" y="44"/>
                    <a:pt x="70" y="43"/>
                    <a:pt x="69" y="43"/>
                  </a:cubicBezTo>
                  <a:cubicBezTo>
                    <a:pt x="61" y="43"/>
                    <a:pt x="97" y="43"/>
                    <a:pt x="89" y="43"/>
                  </a:cubicBezTo>
                  <a:cubicBezTo>
                    <a:pt x="82" y="43"/>
                    <a:pt x="74" y="42"/>
                    <a:pt x="67" y="42"/>
                  </a:cubicBezTo>
                  <a:cubicBezTo>
                    <a:pt x="67" y="42"/>
                    <a:pt x="66" y="42"/>
                    <a:pt x="65" y="42"/>
                  </a:cubicBezTo>
                  <a:cubicBezTo>
                    <a:pt x="65" y="42"/>
                    <a:pt x="65" y="41"/>
                    <a:pt x="65" y="41"/>
                  </a:cubicBezTo>
                  <a:cubicBezTo>
                    <a:pt x="90" y="42"/>
                    <a:pt x="71" y="42"/>
                    <a:pt x="96" y="42"/>
                  </a:cubicBezTo>
                  <a:cubicBezTo>
                    <a:pt x="96" y="42"/>
                    <a:pt x="96" y="42"/>
                    <a:pt x="96" y="42"/>
                  </a:cubicBezTo>
                  <a:cubicBezTo>
                    <a:pt x="93" y="42"/>
                    <a:pt x="91" y="42"/>
                    <a:pt x="89" y="41"/>
                  </a:cubicBezTo>
                  <a:cubicBezTo>
                    <a:pt x="79" y="41"/>
                    <a:pt x="113" y="41"/>
                    <a:pt x="103" y="40"/>
                  </a:cubicBezTo>
                  <a:cubicBezTo>
                    <a:pt x="88" y="40"/>
                    <a:pt x="74" y="39"/>
                    <a:pt x="59" y="39"/>
                  </a:cubicBezTo>
                  <a:cubicBezTo>
                    <a:pt x="58" y="39"/>
                    <a:pt x="57" y="39"/>
                    <a:pt x="57" y="39"/>
                  </a:cubicBezTo>
                  <a:cubicBezTo>
                    <a:pt x="57" y="38"/>
                    <a:pt x="57" y="38"/>
                    <a:pt x="57" y="38"/>
                  </a:cubicBezTo>
                  <a:cubicBezTo>
                    <a:pt x="68" y="38"/>
                    <a:pt x="80" y="38"/>
                    <a:pt x="91" y="39"/>
                  </a:cubicBezTo>
                  <a:cubicBezTo>
                    <a:pt x="97" y="39"/>
                    <a:pt x="58" y="39"/>
                    <a:pt x="63" y="39"/>
                  </a:cubicBezTo>
                  <a:cubicBezTo>
                    <a:pt x="64" y="39"/>
                    <a:pt x="65" y="38"/>
                    <a:pt x="66" y="38"/>
                  </a:cubicBezTo>
                  <a:cubicBezTo>
                    <a:pt x="66" y="38"/>
                    <a:pt x="66" y="38"/>
                    <a:pt x="66" y="38"/>
                  </a:cubicBezTo>
                  <a:cubicBezTo>
                    <a:pt x="66" y="38"/>
                    <a:pt x="66" y="38"/>
                    <a:pt x="65" y="38"/>
                  </a:cubicBezTo>
                  <a:cubicBezTo>
                    <a:pt x="60" y="37"/>
                    <a:pt x="100" y="38"/>
                    <a:pt x="95" y="37"/>
                  </a:cubicBezTo>
                  <a:cubicBezTo>
                    <a:pt x="93" y="36"/>
                    <a:pt x="91" y="36"/>
                    <a:pt x="89" y="36"/>
                  </a:cubicBezTo>
                  <a:cubicBezTo>
                    <a:pt x="88" y="36"/>
                    <a:pt x="86" y="36"/>
                    <a:pt x="85" y="36"/>
                  </a:cubicBezTo>
                  <a:cubicBezTo>
                    <a:pt x="85" y="36"/>
                    <a:pt x="85" y="35"/>
                    <a:pt x="85" y="35"/>
                  </a:cubicBezTo>
                  <a:cubicBezTo>
                    <a:pt x="113" y="35"/>
                    <a:pt x="97" y="36"/>
                    <a:pt x="125" y="36"/>
                  </a:cubicBezTo>
                  <a:cubicBezTo>
                    <a:pt x="125" y="36"/>
                    <a:pt x="125" y="36"/>
                    <a:pt x="125" y="36"/>
                  </a:cubicBezTo>
                  <a:cubicBezTo>
                    <a:pt x="114" y="36"/>
                    <a:pt x="103" y="35"/>
                    <a:pt x="93" y="35"/>
                  </a:cubicBezTo>
                  <a:cubicBezTo>
                    <a:pt x="87" y="35"/>
                    <a:pt x="81" y="35"/>
                    <a:pt x="76" y="34"/>
                  </a:cubicBezTo>
                  <a:cubicBezTo>
                    <a:pt x="75" y="34"/>
                    <a:pt x="75" y="34"/>
                    <a:pt x="75" y="34"/>
                  </a:cubicBezTo>
                  <a:cubicBezTo>
                    <a:pt x="75" y="34"/>
                    <a:pt x="75" y="34"/>
                    <a:pt x="75" y="34"/>
                  </a:cubicBezTo>
                  <a:cubicBezTo>
                    <a:pt x="80" y="34"/>
                    <a:pt x="86" y="34"/>
                    <a:pt x="92" y="34"/>
                  </a:cubicBezTo>
                  <a:cubicBezTo>
                    <a:pt x="92" y="34"/>
                    <a:pt x="92" y="33"/>
                    <a:pt x="92" y="33"/>
                  </a:cubicBezTo>
                  <a:cubicBezTo>
                    <a:pt x="63" y="32"/>
                    <a:pt x="78" y="31"/>
                    <a:pt x="49" y="30"/>
                  </a:cubicBezTo>
                  <a:cubicBezTo>
                    <a:pt x="49" y="30"/>
                    <a:pt x="49" y="30"/>
                    <a:pt x="49" y="30"/>
                  </a:cubicBezTo>
                  <a:cubicBezTo>
                    <a:pt x="73" y="29"/>
                    <a:pt x="52" y="30"/>
                    <a:pt x="75" y="31"/>
                  </a:cubicBezTo>
                  <a:cubicBezTo>
                    <a:pt x="73" y="30"/>
                    <a:pt x="70" y="30"/>
                    <a:pt x="67" y="30"/>
                  </a:cubicBezTo>
                  <a:cubicBezTo>
                    <a:pt x="56" y="30"/>
                    <a:pt x="89" y="30"/>
                    <a:pt x="77" y="29"/>
                  </a:cubicBezTo>
                  <a:cubicBezTo>
                    <a:pt x="76" y="29"/>
                    <a:pt x="75" y="29"/>
                    <a:pt x="74" y="29"/>
                  </a:cubicBezTo>
                  <a:cubicBezTo>
                    <a:pt x="74" y="29"/>
                    <a:pt x="74" y="29"/>
                    <a:pt x="74" y="29"/>
                  </a:cubicBezTo>
                  <a:cubicBezTo>
                    <a:pt x="91" y="28"/>
                    <a:pt x="62" y="29"/>
                    <a:pt x="78" y="28"/>
                  </a:cubicBezTo>
                  <a:cubicBezTo>
                    <a:pt x="78" y="28"/>
                    <a:pt x="78" y="28"/>
                    <a:pt x="78" y="28"/>
                  </a:cubicBezTo>
                  <a:cubicBezTo>
                    <a:pt x="66" y="28"/>
                    <a:pt x="98" y="28"/>
                    <a:pt x="86" y="27"/>
                  </a:cubicBezTo>
                  <a:cubicBezTo>
                    <a:pt x="78" y="27"/>
                    <a:pt x="70" y="27"/>
                    <a:pt x="62" y="26"/>
                  </a:cubicBezTo>
                  <a:cubicBezTo>
                    <a:pt x="62" y="26"/>
                    <a:pt x="61" y="26"/>
                    <a:pt x="61" y="26"/>
                  </a:cubicBezTo>
                  <a:cubicBezTo>
                    <a:pt x="61" y="26"/>
                    <a:pt x="62" y="25"/>
                    <a:pt x="63" y="26"/>
                  </a:cubicBezTo>
                  <a:cubicBezTo>
                    <a:pt x="66" y="26"/>
                    <a:pt x="69" y="26"/>
                    <a:pt x="72" y="26"/>
                  </a:cubicBezTo>
                  <a:cubicBezTo>
                    <a:pt x="82" y="26"/>
                    <a:pt x="92" y="26"/>
                    <a:pt x="103" y="26"/>
                  </a:cubicBezTo>
                  <a:cubicBezTo>
                    <a:pt x="131" y="26"/>
                    <a:pt x="113" y="24"/>
                    <a:pt x="141" y="24"/>
                  </a:cubicBezTo>
                  <a:cubicBezTo>
                    <a:pt x="172" y="25"/>
                    <a:pt x="207" y="25"/>
                    <a:pt x="238" y="24"/>
                  </a:cubicBezTo>
                  <a:cubicBezTo>
                    <a:pt x="253" y="24"/>
                    <a:pt x="267" y="26"/>
                    <a:pt x="282" y="26"/>
                  </a:cubicBezTo>
                  <a:cubicBezTo>
                    <a:pt x="285" y="26"/>
                    <a:pt x="287" y="26"/>
                    <a:pt x="290" y="26"/>
                  </a:cubicBezTo>
                  <a:cubicBezTo>
                    <a:pt x="286" y="26"/>
                    <a:pt x="281" y="26"/>
                    <a:pt x="276" y="26"/>
                  </a:cubicBezTo>
                  <a:cubicBezTo>
                    <a:pt x="235" y="26"/>
                    <a:pt x="193" y="26"/>
                    <a:pt x="151" y="24"/>
                  </a:cubicBezTo>
                  <a:cubicBezTo>
                    <a:pt x="128" y="24"/>
                    <a:pt x="105" y="23"/>
                    <a:pt x="82" y="23"/>
                  </a:cubicBezTo>
                  <a:cubicBezTo>
                    <a:pt x="64" y="22"/>
                    <a:pt x="90" y="22"/>
                    <a:pt x="72" y="21"/>
                  </a:cubicBezTo>
                  <a:cubicBezTo>
                    <a:pt x="68" y="21"/>
                    <a:pt x="64" y="21"/>
                    <a:pt x="61" y="20"/>
                  </a:cubicBezTo>
                  <a:cubicBezTo>
                    <a:pt x="60" y="20"/>
                    <a:pt x="15" y="20"/>
                    <a:pt x="15" y="20"/>
                  </a:cubicBezTo>
                  <a:cubicBezTo>
                    <a:pt x="15" y="20"/>
                    <a:pt x="15" y="20"/>
                    <a:pt x="15" y="20"/>
                  </a:cubicBezTo>
                  <a:cubicBezTo>
                    <a:pt x="15" y="20"/>
                    <a:pt x="16" y="20"/>
                    <a:pt x="16" y="20"/>
                  </a:cubicBezTo>
                  <a:cubicBezTo>
                    <a:pt x="20" y="20"/>
                    <a:pt x="25" y="20"/>
                    <a:pt x="29" y="20"/>
                  </a:cubicBezTo>
                  <a:cubicBezTo>
                    <a:pt x="47" y="19"/>
                    <a:pt x="65" y="20"/>
                    <a:pt x="83" y="20"/>
                  </a:cubicBezTo>
                  <a:cubicBezTo>
                    <a:pt x="107" y="20"/>
                    <a:pt x="126" y="19"/>
                    <a:pt x="151" y="20"/>
                  </a:cubicBezTo>
                  <a:cubicBezTo>
                    <a:pt x="180" y="21"/>
                    <a:pt x="215" y="20"/>
                    <a:pt x="244" y="22"/>
                  </a:cubicBezTo>
                  <a:cubicBezTo>
                    <a:pt x="247" y="22"/>
                    <a:pt x="250" y="21"/>
                    <a:pt x="253" y="21"/>
                  </a:cubicBezTo>
                  <a:cubicBezTo>
                    <a:pt x="252" y="21"/>
                    <a:pt x="252" y="21"/>
                    <a:pt x="251" y="21"/>
                  </a:cubicBezTo>
                  <a:cubicBezTo>
                    <a:pt x="234" y="21"/>
                    <a:pt x="216" y="21"/>
                    <a:pt x="198" y="20"/>
                  </a:cubicBezTo>
                  <a:cubicBezTo>
                    <a:pt x="182" y="20"/>
                    <a:pt x="166" y="20"/>
                    <a:pt x="151" y="20"/>
                  </a:cubicBezTo>
                  <a:cubicBezTo>
                    <a:pt x="128" y="19"/>
                    <a:pt x="106" y="18"/>
                    <a:pt x="84" y="17"/>
                  </a:cubicBezTo>
                  <a:cubicBezTo>
                    <a:pt x="75" y="17"/>
                    <a:pt x="66" y="17"/>
                    <a:pt x="57" y="17"/>
                  </a:cubicBezTo>
                  <a:cubicBezTo>
                    <a:pt x="53" y="16"/>
                    <a:pt x="49" y="15"/>
                    <a:pt x="45" y="15"/>
                  </a:cubicBezTo>
                  <a:cubicBezTo>
                    <a:pt x="45" y="15"/>
                    <a:pt x="44" y="15"/>
                    <a:pt x="44" y="15"/>
                  </a:cubicBezTo>
                  <a:cubicBezTo>
                    <a:pt x="44" y="15"/>
                    <a:pt x="44" y="15"/>
                    <a:pt x="44" y="15"/>
                  </a:cubicBezTo>
                  <a:cubicBezTo>
                    <a:pt x="48" y="15"/>
                    <a:pt x="51" y="15"/>
                    <a:pt x="54" y="14"/>
                  </a:cubicBezTo>
                  <a:cubicBezTo>
                    <a:pt x="54" y="14"/>
                    <a:pt x="54" y="14"/>
                    <a:pt x="54" y="14"/>
                  </a:cubicBezTo>
                  <a:cubicBezTo>
                    <a:pt x="48" y="14"/>
                    <a:pt x="42" y="14"/>
                    <a:pt x="35" y="13"/>
                  </a:cubicBezTo>
                  <a:cubicBezTo>
                    <a:pt x="35" y="13"/>
                    <a:pt x="35" y="13"/>
                    <a:pt x="35" y="13"/>
                  </a:cubicBezTo>
                  <a:cubicBezTo>
                    <a:pt x="62" y="13"/>
                    <a:pt x="88" y="14"/>
                    <a:pt x="114" y="14"/>
                  </a:cubicBezTo>
                  <a:cubicBezTo>
                    <a:pt x="112" y="14"/>
                    <a:pt x="109" y="14"/>
                    <a:pt x="106" y="14"/>
                  </a:cubicBezTo>
                  <a:cubicBezTo>
                    <a:pt x="89" y="13"/>
                    <a:pt x="73" y="12"/>
                    <a:pt x="56" y="12"/>
                  </a:cubicBezTo>
                  <a:cubicBezTo>
                    <a:pt x="50" y="12"/>
                    <a:pt x="44" y="11"/>
                    <a:pt x="38" y="11"/>
                  </a:cubicBezTo>
                  <a:cubicBezTo>
                    <a:pt x="38" y="11"/>
                    <a:pt x="37" y="11"/>
                    <a:pt x="37" y="11"/>
                  </a:cubicBezTo>
                  <a:cubicBezTo>
                    <a:pt x="37" y="11"/>
                    <a:pt x="38" y="10"/>
                    <a:pt x="38" y="10"/>
                  </a:cubicBezTo>
                  <a:cubicBezTo>
                    <a:pt x="40" y="10"/>
                    <a:pt x="41" y="10"/>
                    <a:pt x="43" y="10"/>
                  </a:cubicBezTo>
                  <a:cubicBezTo>
                    <a:pt x="48" y="10"/>
                    <a:pt x="53" y="11"/>
                    <a:pt x="59" y="11"/>
                  </a:cubicBezTo>
                  <a:cubicBezTo>
                    <a:pt x="63" y="11"/>
                    <a:pt x="66" y="11"/>
                    <a:pt x="70" y="11"/>
                  </a:cubicBezTo>
                  <a:cubicBezTo>
                    <a:pt x="68" y="11"/>
                    <a:pt x="66" y="10"/>
                    <a:pt x="64" y="10"/>
                  </a:cubicBezTo>
                  <a:cubicBezTo>
                    <a:pt x="64" y="10"/>
                    <a:pt x="64" y="10"/>
                    <a:pt x="64" y="10"/>
                  </a:cubicBezTo>
                  <a:cubicBezTo>
                    <a:pt x="78" y="9"/>
                    <a:pt x="91" y="10"/>
                    <a:pt x="104" y="10"/>
                  </a:cubicBezTo>
                  <a:cubicBezTo>
                    <a:pt x="118" y="10"/>
                    <a:pt x="131" y="11"/>
                    <a:pt x="145" y="11"/>
                  </a:cubicBezTo>
                  <a:cubicBezTo>
                    <a:pt x="145" y="11"/>
                    <a:pt x="145" y="11"/>
                    <a:pt x="145" y="11"/>
                  </a:cubicBezTo>
                  <a:cubicBezTo>
                    <a:pt x="111" y="9"/>
                    <a:pt x="78" y="8"/>
                    <a:pt x="45" y="7"/>
                  </a:cubicBezTo>
                  <a:cubicBezTo>
                    <a:pt x="45" y="7"/>
                    <a:pt x="45" y="7"/>
                    <a:pt x="45" y="7"/>
                  </a:cubicBezTo>
                  <a:cubicBezTo>
                    <a:pt x="49" y="7"/>
                    <a:pt x="54" y="7"/>
                    <a:pt x="58" y="7"/>
                  </a:cubicBezTo>
                  <a:cubicBezTo>
                    <a:pt x="58" y="6"/>
                    <a:pt x="58" y="6"/>
                    <a:pt x="58" y="6"/>
                  </a:cubicBezTo>
                  <a:cubicBezTo>
                    <a:pt x="57" y="6"/>
                    <a:pt x="56" y="6"/>
                    <a:pt x="56" y="6"/>
                  </a:cubicBezTo>
                  <a:cubicBezTo>
                    <a:pt x="56" y="5"/>
                    <a:pt x="56" y="5"/>
                    <a:pt x="56" y="5"/>
                  </a:cubicBezTo>
                  <a:cubicBezTo>
                    <a:pt x="103" y="5"/>
                    <a:pt x="150" y="8"/>
                    <a:pt x="196" y="8"/>
                  </a:cubicBezTo>
                  <a:cubicBezTo>
                    <a:pt x="179" y="7"/>
                    <a:pt x="161" y="7"/>
                    <a:pt x="143" y="6"/>
                  </a:cubicBezTo>
                  <a:cubicBezTo>
                    <a:pt x="125" y="6"/>
                    <a:pt x="108" y="5"/>
                    <a:pt x="90" y="4"/>
                  </a:cubicBezTo>
                  <a:cubicBezTo>
                    <a:pt x="72" y="4"/>
                    <a:pt x="55" y="3"/>
                    <a:pt x="37" y="2"/>
                  </a:cubicBezTo>
                  <a:cubicBezTo>
                    <a:pt x="37" y="2"/>
                    <a:pt x="37" y="2"/>
                    <a:pt x="37" y="2"/>
                  </a:cubicBezTo>
                  <a:cubicBezTo>
                    <a:pt x="37" y="2"/>
                    <a:pt x="38" y="2"/>
                    <a:pt x="38" y="2"/>
                  </a:cubicBezTo>
                  <a:cubicBezTo>
                    <a:pt x="44" y="2"/>
                    <a:pt x="49" y="1"/>
                    <a:pt x="55" y="2"/>
                  </a:cubicBezTo>
                  <a:cubicBezTo>
                    <a:pt x="74" y="2"/>
                    <a:pt x="92" y="3"/>
                    <a:pt x="111" y="3"/>
                  </a:cubicBezTo>
                  <a:cubicBezTo>
                    <a:pt x="132" y="4"/>
                    <a:pt x="152" y="5"/>
                    <a:pt x="173" y="5"/>
                  </a:cubicBezTo>
                  <a:cubicBezTo>
                    <a:pt x="192" y="6"/>
                    <a:pt x="212" y="6"/>
                    <a:pt x="231" y="6"/>
                  </a:cubicBezTo>
                  <a:cubicBezTo>
                    <a:pt x="248" y="6"/>
                    <a:pt x="264" y="6"/>
                    <a:pt x="281" y="6"/>
                  </a:cubicBezTo>
                  <a:cubicBezTo>
                    <a:pt x="305" y="6"/>
                    <a:pt x="328" y="6"/>
                    <a:pt x="352" y="7"/>
                  </a:cubicBezTo>
                  <a:cubicBezTo>
                    <a:pt x="354" y="7"/>
                    <a:pt x="356" y="6"/>
                    <a:pt x="357" y="6"/>
                  </a:cubicBezTo>
                  <a:cubicBezTo>
                    <a:pt x="358" y="6"/>
                    <a:pt x="358" y="6"/>
                    <a:pt x="359" y="6"/>
                  </a:cubicBezTo>
                  <a:cubicBezTo>
                    <a:pt x="360" y="6"/>
                    <a:pt x="360" y="7"/>
                    <a:pt x="361" y="7"/>
                  </a:cubicBezTo>
                  <a:cubicBezTo>
                    <a:pt x="362" y="7"/>
                    <a:pt x="364" y="7"/>
                    <a:pt x="366" y="7"/>
                  </a:cubicBezTo>
                  <a:cubicBezTo>
                    <a:pt x="381" y="6"/>
                    <a:pt x="396" y="6"/>
                    <a:pt x="412" y="6"/>
                  </a:cubicBezTo>
                  <a:cubicBezTo>
                    <a:pt x="424" y="5"/>
                    <a:pt x="436" y="4"/>
                    <a:pt x="448" y="4"/>
                  </a:cubicBezTo>
                  <a:cubicBezTo>
                    <a:pt x="458" y="3"/>
                    <a:pt x="453" y="2"/>
                    <a:pt x="462" y="2"/>
                  </a:cubicBezTo>
                  <a:cubicBezTo>
                    <a:pt x="472" y="1"/>
                    <a:pt x="477" y="1"/>
                    <a:pt x="488" y="0"/>
                  </a:cubicBezTo>
                  <a:cubicBezTo>
                    <a:pt x="494" y="0"/>
                    <a:pt x="501" y="0"/>
                    <a:pt x="507" y="0"/>
                  </a:cubicBezTo>
                  <a:cubicBezTo>
                    <a:pt x="508" y="0"/>
                    <a:pt x="519" y="0"/>
                    <a:pt x="520" y="0"/>
                  </a:cubicBezTo>
                  <a:cubicBezTo>
                    <a:pt x="520" y="0"/>
                    <a:pt x="520" y="0"/>
                    <a:pt x="520" y="0"/>
                  </a:cubicBezTo>
                  <a:cubicBezTo>
                    <a:pt x="519" y="1"/>
                    <a:pt x="519" y="1"/>
                    <a:pt x="518" y="1"/>
                  </a:cubicBezTo>
                  <a:cubicBezTo>
                    <a:pt x="514" y="2"/>
                    <a:pt x="501" y="3"/>
                    <a:pt x="496" y="4"/>
                  </a:cubicBezTo>
                  <a:cubicBezTo>
                    <a:pt x="493" y="5"/>
                    <a:pt x="489" y="5"/>
                    <a:pt x="486" y="6"/>
                  </a:cubicBezTo>
                  <a:cubicBezTo>
                    <a:pt x="485" y="6"/>
                    <a:pt x="485" y="6"/>
                    <a:pt x="484" y="6"/>
                  </a:cubicBezTo>
                  <a:cubicBezTo>
                    <a:pt x="484" y="6"/>
                    <a:pt x="484" y="6"/>
                    <a:pt x="484" y="6"/>
                  </a:cubicBezTo>
                  <a:cubicBezTo>
                    <a:pt x="485" y="6"/>
                    <a:pt x="485" y="6"/>
                    <a:pt x="486" y="6"/>
                  </a:cubicBezTo>
                  <a:cubicBezTo>
                    <a:pt x="491" y="7"/>
                    <a:pt x="496" y="7"/>
                    <a:pt x="502" y="7"/>
                  </a:cubicBezTo>
                  <a:cubicBezTo>
                    <a:pt x="502" y="7"/>
                    <a:pt x="503" y="7"/>
                    <a:pt x="503" y="7"/>
                  </a:cubicBezTo>
                  <a:cubicBezTo>
                    <a:pt x="503" y="7"/>
                    <a:pt x="503" y="7"/>
                    <a:pt x="503" y="8"/>
                  </a:cubicBezTo>
                  <a:cubicBezTo>
                    <a:pt x="503" y="8"/>
                    <a:pt x="502" y="8"/>
                    <a:pt x="501" y="8"/>
                  </a:cubicBezTo>
                  <a:cubicBezTo>
                    <a:pt x="497" y="8"/>
                    <a:pt x="492" y="9"/>
                    <a:pt x="488" y="9"/>
                  </a:cubicBezTo>
                  <a:cubicBezTo>
                    <a:pt x="487" y="9"/>
                    <a:pt x="486" y="9"/>
                    <a:pt x="486" y="10"/>
                  </a:cubicBezTo>
                  <a:cubicBezTo>
                    <a:pt x="486" y="10"/>
                    <a:pt x="485" y="10"/>
                    <a:pt x="485" y="10"/>
                  </a:cubicBezTo>
                  <a:cubicBezTo>
                    <a:pt x="484" y="10"/>
                    <a:pt x="483" y="11"/>
                    <a:pt x="482" y="11"/>
                  </a:cubicBezTo>
                  <a:cubicBezTo>
                    <a:pt x="470" y="13"/>
                    <a:pt x="464" y="13"/>
                    <a:pt x="452" y="14"/>
                  </a:cubicBezTo>
                  <a:cubicBezTo>
                    <a:pt x="451" y="14"/>
                    <a:pt x="449" y="15"/>
                    <a:pt x="448" y="16"/>
                  </a:cubicBezTo>
                  <a:cubicBezTo>
                    <a:pt x="449" y="16"/>
                    <a:pt x="451" y="16"/>
                    <a:pt x="452" y="16"/>
                  </a:cubicBezTo>
                  <a:cubicBezTo>
                    <a:pt x="457" y="15"/>
                    <a:pt x="462" y="15"/>
                    <a:pt x="467" y="15"/>
                  </a:cubicBezTo>
                  <a:cubicBezTo>
                    <a:pt x="476" y="14"/>
                    <a:pt x="479" y="14"/>
                    <a:pt x="488" y="14"/>
                  </a:cubicBezTo>
                  <a:cubicBezTo>
                    <a:pt x="489" y="14"/>
                    <a:pt x="489" y="14"/>
                    <a:pt x="490" y="14"/>
                  </a:cubicBezTo>
                  <a:cubicBezTo>
                    <a:pt x="490" y="14"/>
                    <a:pt x="490" y="14"/>
                    <a:pt x="490" y="15"/>
                  </a:cubicBezTo>
                  <a:cubicBezTo>
                    <a:pt x="489" y="15"/>
                    <a:pt x="489" y="15"/>
                    <a:pt x="488" y="15"/>
                  </a:cubicBezTo>
                  <a:cubicBezTo>
                    <a:pt x="484" y="16"/>
                    <a:pt x="485" y="16"/>
                    <a:pt x="481" y="17"/>
                  </a:cubicBezTo>
                  <a:cubicBezTo>
                    <a:pt x="470" y="18"/>
                    <a:pt x="460" y="18"/>
                    <a:pt x="450" y="19"/>
                  </a:cubicBezTo>
                  <a:cubicBezTo>
                    <a:pt x="440" y="20"/>
                    <a:pt x="445" y="20"/>
                    <a:pt x="435" y="21"/>
                  </a:cubicBezTo>
                  <a:cubicBezTo>
                    <a:pt x="425" y="21"/>
                    <a:pt x="416" y="22"/>
                    <a:pt x="406" y="23"/>
                  </a:cubicBezTo>
                  <a:cubicBezTo>
                    <a:pt x="404" y="23"/>
                    <a:pt x="403" y="24"/>
                    <a:pt x="401" y="24"/>
                  </a:cubicBezTo>
                  <a:cubicBezTo>
                    <a:pt x="401" y="24"/>
                    <a:pt x="401" y="24"/>
                    <a:pt x="401" y="24"/>
                  </a:cubicBezTo>
                  <a:cubicBezTo>
                    <a:pt x="402" y="24"/>
                    <a:pt x="403" y="24"/>
                    <a:pt x="404" y="24"/>
                  </a:cubicBezTo>
                  <a:cubicBezTo>
                    <a:pt x="408" y="24"/>
                    <a:pt x="412" y="23"/>
                    <a:pt x="416" y="23"/>
                  </a:cubicBezTo>
                  <a:cubicBezTo>
                    <a:pt x="420" y="23"/>
                    <a:pt x="425" y="22"/>
                    <a:pt x="430" y="22"/>
                  </a:cubicBezTo>
                  <a:cubicBezTo>
                    <a:pt x="434" y="21"/>
                    <a:pt x="438" y="21"/>
                    <a:pt x="442" y="21"/>
                  </a:cubicBezTo>
                  <a:cubicBezTo>
                    <a:pt x="447" y="21"/>
                    <a:pt x="439" y="20"/>
                    <a:pt x="445" y="20"/>
                  </a:cubicBezTo>
                  <a:cubicBezTo>
                    <a:pt x="452" y="20"/>
                    <a:pt x="458" y="20"/>
                    <a:pt x="465" y="19"/>
                  </a:cubicBezTo>
                  <a:cubicBezTo>
                    <a:pt x="465" y="19"/>
                    <a:pt x="466" y="20"/>
                    <a:pt x="466" y="20"/>
                  </a:cubicBezTo>
                  <a:cubicBezTo>
                    <a:pt x="466" y="20"/>
                    <a:pt x="466" y="20"/>
                    <a:pt x="466" y="20"/>
                  </a:cubicBezTo>
                  <a:cubicBezTo>
                    <a:pt x="466" y="20"/>
                    <a:pt x="465" y="20"/>
                    <a:pt x="464" y="21"/>
                  </a:cubicBezTo>
                  <a:cubicBezTo>
                    <a:pt x="462" y="21"/>
                    <a:pt x="469" y="21"/>
                    <a:pt x="466" y="22"/>
                  </a:cubicBezTo>
                  <a:cubicBezTo>
                    <a:pt x="465" y="22"/>
                    <a:pt x="465" y="22"/>
                    <a:pt x="465" y="23"/>
                  </a:cubicBezTo>
                  <a:cubicBezTo>
                    <a:pt x="465" y="23"/>
                    <a:pt x="466" y="23"/>
                    <a:pt x="466" y="23"/>
                  </a:cubicBezTo>
                  <a:cubicBezTo>
                    <a:pt x="471" y="23"/>
                    <a:pt x="476" y="23"/>
                    <a:pt x="481" y="22"/>
                  </a:cubicBezTo>
                  <a:cubicBezTo>
                    <a:pt x="482" y="22"/>
                    <a:pt x="482" y="22"/>
                    <a:pt x="483" y="23"/>
                  </a:cubicBezTo>
                  <a:cubicBezTo>
                    <a:pt x="484" y="23"/>
                    <a:pt x="485" y="23"/>
                    <a:pt x="487" y="23"/>
                  </a:cubicBezTo>
                  <a:cubicBezTo>
                    <a:pt x="487" y="23"/>
                    <a:pt x="488" y="23"/>
                    <a:pt x="489" y="23"/>
                  </a:cubicBezTo>
                  <a:cubicBezTo>
                    <a:pt x="489" y="24"/>
                    <a:pt x="489" y="24"/>
                    <a:pt x="489" y="24"/>
                  </a:cubicBezTo>
                  <a:cubicBezTo>
                    <a:pt x="487" y="24"/>
                    <a:pt x="491" y="24"/>
                    <a:pt x="490" y="25"/>
                  </a:cubicBezTo>
                  <a:cubicBezTo>
                    <a:pt x="480" y="26"/>
                    <a:pt x="485" y="27"/>
                    <a:pt x="475" y="27"/>
                  </a:cubicBezTo>
                  <a:cubicBezTo>
                    <a:pt x="457" y="28"/>
                    <a:pt x="439" y="29"/>
                    <a:pt x="422" y="32"/>
                  </a:cubicBezTo>
                  <a:cubicBezTo>
                    <a:pt x="420" y="32"/>
                    <a:pt x="418" y="32"/>
                    <a:pt x="417" y="32"/>
                  </a:cubicBezTo>
                  <a:cubicBezTo>
                    <a:pt x="417" y="33"/>
                    <a:pt x="418" y="33"/>
                    <a:pt x="418" y="33"/>
                  </a:cubicBezTo>
                  <a:cubicBezTo>
                    <a:pt x="424" y="32"/>
                    <a:pt x="429" y="32"/>
                    <a:pt x="435" y="32"/>
                  </a:cubicBezTo>
                  <a:cubicBezTo>
                    <a:pt x="440" y="31"/>
                    <a:pt x="444" y="31"/>
                    <a:pt x="449" y="31"/>
                  </a:cubicBezTo>
                  <a:cubicBezTo>
                    <a:pt x="458" y="31"/>
                    <a:pt x="468" y="30"/>
                    <a:pt x="478" y="29"/>
                  </a:cubicBezTo>
                  <a:cubicBezTo>
                    <a:pt x="479" y="29"/>
                    <a:pt x="481" y="30"/>
                    <a:pt x="482" y="30"/>
                  </a:cubicBezTo>
                  <a:cubicBezTo>
                    <a:pt x="482" y="30"/>
                    <a:pt x="483" y="30"/>
                    <a:pt x="483" y="30"/>
                  </a:cubicBezTo>
                  <a:cubicBezTo>
                    <a:pt x="486" y="30"/>
                    <a:pt x="488" y="29"/>
                    <a:pt x="491" y="29"/>
                  </a:cubicBezTo>
                  <a:cubicBezTo>
                    <a:pt x="495" y="29"/>
                    <a:pt x="483" y="29"/>
                    <a:pt x="487" y="28"/>
                  </a:cubicBezTo>
                  <a:cubicBezTo>
                    <a:pt x="488" y="28"/>
                    <a:pt x="488" y="29"/>
                    <a:pt x="489" y="29"/>
                  </a:cubicBezTo>
                  <a:cubicBezTo>
                    <a:pt x="489" y="29"/>
                    <a:pt x="489" y="29"/>
                    <a:pt x="489" y="29"/>
                  </a:cubicBezTo>
                  <a:cubicBezTo>
                    <a:pt x="488" y="29"/>
                    <a:pt x="488" y="30"/>
                    <a:pt x="487" y="30"/>
                  </a:cubicBezTo>
                  <a:cubicBezTo>
                    <a:pt x="484" y="30"/>
                    <a:pt x="497" y="30"/>
                    <a:pt x="494" y="31"/>
                  </a:cubicBezTo>
                  <a:cubicBezTo>
                    <a:pt x="488" y="31"/>
                    <a:pt x="483" y="32"/>
                    <a:pt x="477" y="33"/>
                  </a:cubicBezTo>
                  <a:cubicBezTo>
                    <a:pt x="473" y="33"/>
                    <a:pt x="468" y="34"/>
                    <a:pt x="464" y="34"/>
                  </a:cubicBezTo>
                  <a:cubicBezTo>
                    <a:pt x="467" y="34"/>
                    <a:pt x="470" y="34"/>
                    <a:pt x="473" y="34"/>
                  </a:cubicBezTo>
                  <a:cubicBezTo>
                    <a:pt x="479" y="33"/>
                    <a:pt x="484" y="33"/>
                    <a:pt x="490" y="33"/>
                  </a:cubicBezTo>
                  <a:cubicBezTo>
                    <a:pt x="491" y="32"/>
                    <a:pt x="491" y="33"/>
                    <a:pt x="492" y="33"/>
                  </a:cubicBezTo>
                  <a:cubicBezTo>
                    <a:pt x="492" y="33"/>
                    <a:pt x="492" y="33"/>
                    <a:pt x="492" y="33"/>
                  </a:cubicBezTo>
                  <a:cubicBezTo>
                    <a:pt x="491" y="33"/>
                    <a:pt x="490" y="34"/>
                    <a:pt x="488" y="34"/>
                  </a:cubicBezTo>
                  <a:cubicBezTo>
                    <a:pt x="477" y="35"/>
                    <a:pt x="466" y="36"/>
                    <a:pt x="456" y="37"/>
                  </a:cubicBezTo>
                  <a:cubicBezTo>
                    <a:pt x="447" y="38"/>
                    <a:pt x="439" y="38"/>
                    <a:pt x="431" y="39"/>
                  </a:cubicBezTo>
                  <a:cubicBezTo>
                    <a:pt x="428" y="40"/>
                    <a:pt x="425" y="40"/>
                    <a:pt x="423" y="40"/>
                  </a:cubicBezTo>
                  <a:cubicBezTo>
                    <a:pt x="423" y="40"/>
                    <a:pt x="424" y="40"/>
                    <a:pt x="425" y="40"/>
                  </a:cubicBezTo>
                  <a:cubicBezTo>
                    <a:pt x="428" y="40"/>
                    <a:pt x="431" y="40"/>
                    <a:pt x="434" y="40"/>
                  </a:cubicBezTo>
                  <a:cubicBezTo>
                    <a:pt x="435" y="41"/>
                    <a:pt x="437" y="40"/>
                    <a:pt x="438" y="40"/>
                  </a:cubicBezTo>
                  <a:cubicBezTo>
                    <a:pt x="449" y="39"/>
                    <a:pt x="460" y="39"/>
                    <a:pt x="470" y="38"/>
                  </a:cubicBezTo>
                  <a:cubicBezTo>
                    <a:pt x="475" y="37"/>
                    <a:pt x="481" y="37"/>
                    <a:pt x="486" y="36"/>
                  </a:cubicBezTo>
                  <a:cubicBezTo>
                    <a:pt x="487" y="36"/>
                    <a:pt x="488" y="36"/>
                    <a:pt x="489" y="37"/>
                  </a:cubicBezTo>
                  <a:cubicBezTo>
                    <a:pt x="472" y="40"/>
                    <a:pt x="456" y="41"/>
                    <a:pt x="439" y="44"/>
                  </a:cubicBezTo>
                  <a:cubicBezTo>
                    <a:pt x="441" y="44"/>
                    <a:pt x="443" y="43"/>
                    <a:pt x="446" y="44"/>
                  </a:cubicBezTo>
                  <a:cubicBezTo>
                    <a:pt x="439" y="46"/>
                    <a:pt x="468" y="46"/>
                    <a:pt x="461" y="47"/>
                  </a:cubicBezTo>
                  <a:cubicBezTo>
                    <a:pt x="462" y="47"/>
                    <a:pt x="462" y="48"/>
                    <a:pt x="463" y="48"/>
                  </a:cubicBezTo>
                  <a:cubicBezTo>
                    <a:pt x="471" y="47"/>
                    <a:pt x="441" y="46"/>
                    <a:pt x="449" y="46"/>
                  </a:cubicBezTo>
                  <a:cubicBezTo>
                    <a:pt x="455" y="45"/>
                    <a:pt x="460" y="45"/>
                    <a:pt x="466" y="44"/>
                  </a:cubicBezTo>
                  <a:cubicBezTo>
                    <a:pt x="467" y="44"/>
                    <a:pt x="468" y="44"/>
                    <a:pt x="468" y="44"/>
                  </a:cubicBezTo>
                  <a:cubicBezTo>
                    <a:pt x="468" y="44"/>
                    <a:pt x="468" y="44"/>
                    <a:pt x="468" y="45"/>
                  </a:cubicBezTo>
                  <a:cubicBezTo>
                    <a:pt x="468" y="45"/>
                    <a:pt x="467" y="45"/>
                    <a:pt x="467" y="45"/>
                  </a:cubicBezTo>
                  <a:cubicBezTo>
                    <a:pt x="464" y="46"/>
                    <a:pt x="461" y="46"/>
                    <a:pt x="458" y="46"/>
                  </a:cubicBezTo>
                  <a:cubicBezTo>
                    <a:pt x="450" y="48"/>
                    <a:pt x="479" y="49"/>
                    <a:pt x="471" y="50"/>
                  </a:cubicBezTo>
                  <a:cubicBezTo>
                    <a:pt x="471" y="50"/>
                    <a:pt x="470" y="50"/>
                    <a:pt x="470" y="51"/>
                  </a:cubicBezTo>
                  <a:cubicBezTo>
                    <a:pt x="469" y="52"/>
                    <a:pt x="468" y="52"/>
                    <a:pt x="467" y="52"/>
                  </a:cubicBezTo>
                  <a:cubicBezTo>
                    <a:pt x="463" y="53"/>
                    <a:pt x="465" y="54"/>
                    <a:pt x="461" y="54"/>
                  </a:cubicBezTo>
                  <a:cubicBezTo>
                    <a:pt x="458" y="55"/>
                    <a:pt x="455" y="55"/>
                    <a:pt x="451" y="56"/>
                  </a:cubicBezTo>
                  <a:cubicBezTo>
                    <a:pt x="449" y="56"/>
                    <a:pt x="446" y="57"/>
                    <a:pt x="444" y="57"/>
                  </a:cubicBezTo>
                  <a:cubicBezTo>
                    <a:pt x="448" y="57"/>
                    <a:pt x="453" y="56"/>
                    <a:pt x="458" y="56"/>
                  </a:cubicBezTo>
                  <a:cubicBezTo>
                    <a:pt x="463" y="55"/>
                    <a:pt x="468" y="55"/>
                    <a:pt x="473" y="54"/>
                  </a:cubicBezTo>
                  <a:cubicBezTo>
                    <a:pt x="473" y="54"/>
                    <a:pt x="474" y="54"/>
                    <a:pt x="475" y="54"/>
                  </a:cubicBezTo>
                  <a:cubicBezTo>
                    <a:pt x="475" y="54"/>
                    <a:pt x="475" y="55"/>
                    <a:pt x="475" y="55"/>
                  </a:cubicBezTo>
                  <a:cubicBezTo>
                    <a:pt x="474" y="55"/>
                    <a:pt x="474" y="55"/>
                    <a:pt x="473" y="55"/>
                  </a:cubicBezTo>
                  <a:cubicBezTo>
                    <a:pt x="470" y="56"/>
                    <a:pt x="467" y="56"/>
                    <a:pt x="464" y="57"/>
                  </a:cubicBezTo>
                  <a:cubicBezTo>
                    <a:pt x="462" y="57"/>
                    <a:pt x="460" y="57"/>
                    <a:pt x="458" y="58"/>
                  </a:cubicBezTo>
                  <a:cubicBezTo>
                    <a:pt x="459" y="58"/>
                    <a:pt x="460" y="58"/>
                    <a:pt x="460" y="58"/>
                  </a:cubicBezTo>
                  <a:cubicBezTo>
                    <a:pt x="469" y="57"/>
                    <a:pt x="477" y="56"/>
                    <a:pt x="486" y="55"/>
                  </a:cubicBezTo>
                  <a:cubicBezTo>
                    <a:pt x="487" y="55"/>
                    <a:pt x="488" y="55"/>
                    <a:pt x="489" y="55"/>
                  </a:cubicBezTo>
                  <a:cubicBezTo>
                    <a:pt x="489" y="55"/>
                    <a:pt x="489" y="56"/>
                    <a:pt x="489" y="56"/>
                  </a:cubicBezTo>
                  <a:cubicBezTo>
                    <a:pt x="488" y="56"/>
                    <a:pt x="487" y="56"/>
                    <a:pt x="486" y="56"/>
                  </a:cubicBezTo>
                  <a:cubicBezTo>
                    <a:pt x="479" y="58"/>
                    <a:pt x="471" y="59"/>
                    <a:pt x="464" y="60"/>
                  </a:cubicBezTo>
                  <a:cubicBezTo>
                    <a:pt x="461" y="60"/>
                    <a:pt x="457" y="61"/>
                    <a:pt x="454" y="63"/>
                  </a:cubicBezTo>
                  <a:cubicBezTo>
                    <a:pt x="453" y="64"/>
                    <a:pt x="451" y="64"/>
                    <a:pt x="449" y="64"/>
                  </a:cubicBezTo>
                  <a:cubicBezTo>
                    <a:pt x="444" y="65"/>
                    <a:pt x="472" y="66"/>
                    <a:pt x="466" y="66"/>
                  </a:cubicBezTo>
                  <a:cubicBezTo>
                    <a:pt x="461" y="66"/>
                    <a:pt x="456" y="67"/>
                    <a:pt x="451" y="68"/>
                  </a:cubicBezTo>
                  <a:cubicBezTo>
                    <a:pt x="451" y="68"/>
                    <a:pt x="452" y="68"/>
                    <a:pt x="452" y="68"/>
                  </a:cubicBezTo>
                  <a:cubicBezTo>
                    <a:pt x="458" y="68"/>
                    <a:pt x="465" y="68"/>
                    <a:pt x="471" y="68"/>
                  </a:cubicBezTo>
                  <a:cubicBezTo>
                    <a:pt x="476" y="67"/>
                    <a:pt x="482" y="67"/>
                    <a:pt x="487" y="67"/>
                  </a:cubicBezTo>
                  <a:cubicBezTo>
                    <a:pt x="488" y="67"/>
                    <a:pt x="489" y="67"/>
                    <a:pt x="490" y="67"/>
                  </a:cubicBezTo>
                  <a:cubicBezTo>
                    <a:pt x="490" y="67"/>
                    <a:pt x="490" y="67"/>
                    <a:pt x="490" y="67"/>
                  </a:cubicBezTo>
                  <a:cubicBezTo>
                    <a:pt x="489" y="68"/>
                    <a:pt x="488" y="68"/>
                    <a:pt x="487" y="68"/>
                  </a:cubicBezTo>
                  <a:cubicBezTo>
                    <a:pt x="483" y="68"/>
                    <a:pt x="479" y="69"/>
                    <a:pt x="475" y="69"/>
                  </a:cubicBezTo>
                  <a:cubicBezTo>
                    <a:pt x="474" y="69"/>
                    <a:pt x="473" y="69"/>
                    <a:pt x="472" y="69"/>
                  </a:cubicBezTo>
                  <a:cubicBezTo>
                    <a:pt x="473" y="69"/>
                    <a:pt x="473" y="70"/>
                    <a:pt x="473" y="70"/>
                  </a:cubicBezTo>
                  <a:cubicBezTo>
                    <a:pt x="474" y="70"/>
                    <a:pt x="476" y="70"/>
                    <a:pt x="477" y="70"/>
                  </a:cubicBezTo>
                  <a:cubicBezTo>
                    <a:pt x="478" y="70"/>
                    <a:pt x="478" y="70"/>
                    <a:pt x="478" y="70"/>
                  </a:cubicBezTo>
                  <a:cubicBezTo>
                    <a:pt x="477" y="70"/>
                    <a:pt x="476" y="71"/>
                    <a:pt x="475" y="71"/>
                  </a:cubicBezTo>
                  <a:cubicBezTo>
                    <a:pt x="468" y="72"/>
                    <a:pt x="460" y="73"/>
                    <a:pt x="453" y="73"/>
                  </a:cubicBezTo>
                  <a:cubicBezTo>
                    <a:pt x="443" y="74"/>
                    <a:pt x="433" y="74"/>
                    <a:pt x="423" y="74"/>
                  </a:cubicBezTo>
                  <a:cubicBezTo>
                    <a:pt x="413" y="74"/>
                    <a:pt x="313" y="74"/>
                    <a:pt x="303" y="74"/>
                  </a:cubicBezTo>
                  <a:cubicBezTo>
                    <a:pt x="293" y="74"/>
                    <a:pt x="283" y="74"/>
                    <a:pt x="272" y="74"/>
                  </a:cubicBezTo>
                  <a:cubicBezTo>
                    <a:pt x="265" y="74"/>
                    <a:pt x="258" y="74"/>
                    <a:pt x="251" y="74"/>
                  </a:cubicBezTo>
                  <a:cubicBezTo>
                    <a:pt x="248" y="74"/>
                    <a:pt x="245" y="74"/>
                    <a:pt x="242" y="74"/>
                  </a:cubicBezTo>
                  <a:cubicBezTo>
                    <a:pt x="241" y="74"/>
                    <a:pt x="240" y="74"/>
                    <a:pt x="239" y="74"/>
                  </a:cubicBezTo>
                  <a:cubicBezTo>
                    <a:pt x="237" y="74"/>
                    <a:pt x="236" y="74"/>
                    <a:pt x="235" y="74"/>
                  </a:cubicBezTo>
                  <a:cubicBezTo>
                    <a:pt x="234" y="74"/>
                    <a:pt x="233" y="74"/>
                    <a:pt x="233" y="74"/>
                  </a:cubicBezTo>
                  <a:cubicBezTo>
                    <a:pt x="232" y="73"/>
                    <a:pt x="232" y="74"/>
                    <a:pt x="231" y="74"/>
                  </a:cubicBezTo>
                  <a:cubicBezTo>
                    <a:pt x="231" y="74"/>
                    <a:pt x="230" y="74"/>
                    <a:pt x="229" y="74"/>
                  </a:cubicBezTo>
                  <a:cubicBezTo>
                    <a:pt x="229" y="74"/>
                    <a:pt x="229" y="74"/>
                    <a:pt x="229" y="74"/>
                  </a:cubicBezTo>
                  <a:cubicBezTo>
                    <a:pt x="229" y="74"/>
                    <a:pt x="228" y="74"/>
                    <a:pt x="227" y="74"/>
                  </a:cubicBezTo>
                  <a:cubicBezTo>
                    <a:pt x="227" y="73"/>
                    <a:pt x="226" y="74"/>
                    <a:pt x="226" y="74"/>
                  </a:cubicBezTo>
                  <a:cubicBezTo>
                    <a:pt x="218" y="74"/>
                    <a:pt x="211" y="74"/>
                    <a:pt x="203" y="74"/>
                  </a:cubicBezTo>
                  <a:close/>
                  <a:moveTo>
                    <a:pt x="367" y="35"/>
                  </a:moveTo>
                  <a:cubicBezTo>
                    <a:pt x="356" y="36"/>
                    <a:pt x="331" y="36"/>
                    <a:pt x="321" y="36"/>
                  </a:cubicBezTo>
                  <a:cubicBezTo>
                    <a:pt x="314" y="36"/>
                    <a:pt x="308" y="36"/>
                    <a:pt x="301" y="36"/>
                  </a:cubicBezTo>
                  <a:cubicBezTo>
                    <a:pt x="292" y="36"/>
                    <a:pt x="280" y="36"/>
                    <a:pt x="271" y="36"/>
                  </a:cubicBezTo>
                  <a:cubicBezTo>
                    <a:pt x="256" y="36"/>
                    <a:pt x="239" y="36"/>
                    <a:pt x="224" y="36"/>
                  </a:cubicBezTo>
                  <a:cubicBezTo>
                    <a:pt x="208" y="36"/>
                    <a:pt x="200" y="36"/>
                    <a:pt x="184" y="36"/>
                  </a:cubicBezTo>
                  <a:cubicBezTo>
                    <a:pt x="178" y="36"/>
                    <a:pt x="167" y="35"/>
                    <a:pt x="161" y="35"/>
                  </a:cubicBezTo>
                  <a:cubicBezTo>
                    <a:pt x="174" y="37"/>
                    <a:pt x="363" y="37"/>
                    <a:pt x="387" y="35"/>
                  </a:cubicBezTo>
                  <a:cubicBezTo>
                    <a:pt x="387" y="34"/>
                    <a:pt x="387" y="34"/>
                    <a:pt x="387" y="34"/>
                  </a:cubicBezTo>
                  <a:cubicBezTo>
                    <a:pt x="379" y="34"/>
                    <a:pt x="375" y="35"/>
                    <a:pt x="367" y="35"/>
                  </a:cubicBezTo>
                  <a:close/>
                  <a:moveTo>
                    <a:pt x="273" y="51"/>
                  </a:moveTo>
                  <a:cubicBezTo>
                    <a:pt x="245" y="51"/>
                    <a:pt x="217" y="51"/>
                    <a:pt x="189" y="52"/>
                  </a:cubicBezTo>
                  <a:cubicBezTo>
                    <a:pt x="189" y="52"/>
                    <a:pt x="189" y="52"/>
                    <a:pt x="189" y="52"/>
                  </a:cubicBezTo>
                  <a:cubicBezTo>
                    <a:pt x="217" y="52"/>
                    <a:pt x="245" y="51"/>
                    <a:pt x="273" y="51"/>
                  </a:cubicBezTo>
                  <a:close/>
                  <a:moveTo>
                    <a:pt x="362" y="21"/>
                  </a:moveTo>
                  <a:cubicBezTo>
                    <a:pt x="374" y="21"/>
                    <a:pt x="386" y="21"/>
                    <a:pt x="398" y="18"/>
                  </a:cubicBezTo>
                  <a:cubicBezTo>
                    <a:pt x="386" y="19"/>
                    <a:pt x="374" y="20"/>
                    <a:pt x="362" y="21"/>
                  </a:cubicBezTo>
                  <a:close/>
                  <a:moveTo>
                    <a:pt x="190" y="31"/>
                  </a:moveTo>
                  <a:cubicBezTo>
                    <a:pt x="190" y="31"/>
                    <a:pt x="190" y="31"/>
                    <a:pt x="190" y="31"/>
                  </a:cubicBezTo>
                  <a:cubicBezTo>
                    <a:pt x="208" y="31"/>
                    <a:pt x="226" y="31"/>
                    <a:pt x="245" y="31"/>
                  </a:cubicBezTo>
                  <a:cubicBezTo>
                    <a:pt x="245" y="31"/>
                    <a:pt x="245" y="31"/>
                    <a:pt x="245" y="31"/>
                  </a:cubicBezTo>
                  <a:cubicBezTo>
                    <a:pt x="226" y="31"/>
                    <a:pt x="208" y="31"/>
                    <a:pt x="190" y="31"/>
                  </a:cubicBezTo>
                  <a:close/>
                  <a:moveTo>
                    <a:pt x="378" y="26"/>
                  </a:moveTo>
                  <a:cubicBezTo>
                    <a:pt x="378" y="26"/>
                    <a:pt x="378" y="26"/>
                    <a:pt x="378" y="26"/>
                  </a:cubicBezTo>
                  <a:cubicBezTo>
                    <a:pt x="369" y="25"/>
                    <a:pt x="361" y="26"/>
                    <a:pt x="352" y="27"/>
                  </a:cubicBezTo>
                  <a:cubicBezTo>
                    <a:pt x="361" y="27"/>
                    <a:pt x="369" y="26"/>
                    <a:pt x="378" y="26"/>
                  </a:cubicBezTo>
                  <a:close/>
                  <a:moveTo>
                    <a:pt x="324" y="50"/>
                  </a:moveTo>
                  <a:cubicBezTo>
                    <a:pt x="324" y="50"/>
                    <a:pt x="324" y="50"/>
                    <a:pt x="324" y="50"/>
                  </a:cubicBezTo>
                  <a:cubicBezTo>
                    <a:pt x="318" y="50"/>
                    <a:pt x="312" y="50"/>
                    <a:pt x="306" y="50"/>
                  </a:cubicBezTo>
                  <a:cubicBezTo>
                    <a:pt x="306" y="50"/>
                    <a:pt x="306" y="50"/>
                    <a:pt x="306" y="50"/>
                  </a:cubicBezTo>
                  <a:cubicBezTo>
                    <a:pt x="312" y="50"/>
                    <a:pt x="318" y="50"/>
                    <a:pt x="324" y="50"/>
                  </a:cubicBezTo>
                  <a:close/>
                  <a:moveTo>
                    <a:pt x="206" y="12"/>
                  </a:moveTo>
                  <a:cubicBezTo>
                    <a:pt x="206" y="12"/>
                    <a:pt x="206" y="12"/>
                    <a:pt x="206" y="12"/>
                  </a:cubicBezTo>
                  <a:cubicBezTo>
                    <a:pt x="194" y="12"/>
                    <a:pt x="183" y="11"/>
                    <a:pt x="171" y="11"/>
                  </a:cubicBezTo>
                  <a:cubicBezTo>
                    <a:pt x="171" y="11"/>
                    <a:pt x="171" y="11"/>
                    <a:pt x="171" y="12"/>
                  </a:cubicBezTo>
                  <a:cubicBezTo>
                    <a:pt x="183" y="12"/>
                    <a:pt x="194" y="12"/>
                    <a:pt x="206" y="12"/>
                  </a:cubicBezTo>
                  <a:close/>
                  <a:moveTo>
                    <a:pt x="154" y="51"/>
                  </a:moveTo>
                  <a:cubicBezTo>
                    <a:pt x="154" y="51"/>
                    <a:pt x="154" y="51"/>
                    <a:pt x="154" y="51"/>
                  </a:cubicBezTo>
                  <a:cubicBezTo>
                    <a:pt x="164" y="52"/>
                    <a:pt x="174" y="52"/>
                    <a:pt x="183" y="52"/>
                  </a:cubicBezTo>
                  <a:cubicBezTo>
                    <a:pt x="183" y="52"/>
                    <a:pt x="183" y="52"/>
                    <a:pt x="183" y="51"/>
                  </a:cubicBezTo>
                  <a:cubicBezTo>
                    <a:pt x="174" y="51"/>
                    <a:pt x="164" y="51"/>
                    <a:pt x="154" y="51"/>
                  </a:cubicBezTo>
                  <a:close/>
                  <a:moveTo>
                    <a:pt x="278" y="30"/>
                  </a:moveTo>
                  <a:cubicBezTo>
                    <a:pt x="278" y="30"/>
                    <a:pt x="278" y="30"/>
                    <a:pt x="278" y="30"/>
                  </a:cubicBezTo>
                  <a:cubicBezTo>
                    <a:pt x="270" y="30"/>
                    <a:pt x="262" y="30"/>
                    <a:pt x="255" y="30"/>
                  </a:cubicBezTo>
                  <a:cubicBezTo>
                    <a:pt x="255" y="30"/>
                    <a:pt x="255" y="30"/>
                    <a:pt x="255" y="30"/>
                  </a:cubicBezTo>
                  <a:cubicBezTo>
                    <a:pt x="262" y="30"/>
                    <a:pt x="270" y="30"/>
                    <a:pt x="278" y="30"/>
                  </a:cubicBezTo>
                  <a:close/>
                  <a:moveTo>
                    <a:pt x="381" y="43"/>
                  </a:moveTo>
                  <a:cubicBezTo>
                    <a:pt x="379" y="43"/>
                    <a:pt x="376" y="43"/>
                    <a:pt x="371" y="44"/>
                  </a:cubicBezTo>
                  <a:cubicBezTo>
                    <a:pt x="374" y="43"/>
                    <a:pt x="378" y="43"/>
                    <a:pt x="381" y="43"/>
                  </a:cubicBezTo>
                  <a:close/>
                  <a:moveTo>
                    <a:pt x="160" y="11"/>
                  </a:moveTo>
                  <a:cubicBezTo>
                    <a:pt x="160" y="11"/>
                    <a:pt x="160" y="11"/>
                    <a:pt x="160" y="11"/>
                  </a:cubicBezTo>
                  <a:cubicBezTo>
                    <a:pt x="163" y="11"/>
                    <a:pt x="166" y="11"/>
                    <a:pt x="169" y="11"/>
                  </a:cubicBezTo>
                  <a:cubicBezTo>
                    <a:pt x="169" y="11"/>
                    <a:pt x="169" y="11"/>
                    <a:pt x="169" y="11"/>
                  </a:cubicBezTo>
                  <a:cubicBezTo>
                    <a:pt x="166" y="11"/>
                    <a:pt x="163" y="11"/>
                    <a:pt x="160" y="11"/>
                  </a:cubicBezTo>
                  <a:close/>
                </a:path>
              </a:pathLst>
            </a:custGeom>
            <a:solidFill>
              <a:srgbClr val="E3424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2" name="Google Shape;242;p16"/>
            <p:cNvSpPr txBox="1"/>
            <p:nvPr/>
          </p:nvSpPr>
          <p:spPr>
            <a:xfrm>
              <a:off x="937331" y="3467540"/>
              <a:ext cx="4535109" cy="55403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Montserrat"/>
                <a:buNone/>
                <a:tabLst/>
                <a:defRPr/>
              </a:pPr>
              <a:r>
                <a:rPr kumimoji="0" lang="en-US" sz="3000" b="1" i="0" u="none" strike="noStrike" kern="0" cap="none" spc="0" normalizeH="0" baseline="0" noProof="0" dirty="0">
                  <a:ln>
                    <a:noFill/>
                  </a:ln>
                  <a:solidFill>
                    <a:srgbClr val="FFFFFF"/>
                  </a:solidFill>
                  <a:effectLst/>
                  <a:uLnTx/>
                  <a:uFillTx/>
                  <a:latin typeface="Montserrat"/>
                  <a:ea typeface="Montserrat"/>
                  <a:cs typeface="Montserrat"/>
                  <a:sym typeface="Montserrat"/>
                </a:rPr>
                <a:t>3. </a:t>
              </a:r>
              <a:r>
                <a:rPr lang="en-US" sz="3200" b="1" kern="0" dirty="0">
                  <a:highlight>
                    <a:srgbClr val="FFFF00"/>
                  </a:highlight>
                  <a:latin typeface="Times New Roman" panose="02020603050405020304" pitchFamily="18" charset="0"/>
                  <a:cs typeface="Times New Roman" panose="02020603050405020304" pitchFamily="18" charset="0"/>
                  <a:sym typeface="Montserrat"/>
                </a:rPr>
                <a:t>Ability to deal with stress whether this stress is physical, mental or social</a:t>
              </a:r>
              <a:endParaRPr sz="3200" b="1" kern="0" dirty="0">
                <a:highlight>
                  <a:srgbClr val="FFFF00"/>
                </a:highlight>
                <a:latin typeface="Times New Roman" panose="02020603050405020304" pitchFamily="18" charset="0"/>
                <a:cs typeface="Times New Roman" panose="02020603050405020304" pitchFamily="18" charset="0"/>
                <a:sym typeface="Arial"/>
              </a:endParaRPr>
            </a:p>
          </p:txBody>
        </p:sp>
      </p:grpSp>
      <p:sp>
        <p:nvSpPr>
          <p:cNvPr id="13" name="TextBox 12">
            <a:extLst>
              <a:ext uri="{FF2B5EF4-FFF2-40B4-BE49-F238E27FC236}">
                <a16:creationId xmlns:a16="http://schemas.microsoft.com/office/drawing/2014/main" id="{7B2DFC20-3521-DA95-BDC5-826916FF3A8C}"/>
              </a:ext>
            </a:extLst>
          </p:cNvPr>
          <p:cNvSpPr txBox="1"/>
          <p:nvPr/>
        </p:nvSpPr>
        <p:spPr>
          <a:xfrm>
            <a:off x="345756" y="206811"/>
            <a:ext cx="11680256" cy="1077218"/>
          </a:xfrm>
          <a:prstGeom prst="rect">
            <a:avLst/>
          </a:prstGeom>
          <a:noFill/>
        </p:spPr>
        <p:txBody>
          <a:bodyPr wrap="square">
            <a:spAutoFit/>
          </a:bodyPr>
          <a:lstStyle/>
          <a:p>
            <a:pPr marL="320040" marR="0" lvl="0" indent="-320040" algn="l" defTabSz="914400" rtl="1" eaLnBrk="1" fontAlgn="auto" latinLnBrk="0" hangingPunct="1">
              <a:lnSpc>
                <a:spcPct val="100000"/>
              </a:lnSpc>
              <a:spcBef>
                <a:spcPts val="700"/>
              </a:spcBef>
              <a:spcAft>
                <a:spcPts val="0"/>
              </a:spcAft>
              <a:buClr>
                <a:srgbClr val="9F2936"/>
              </a:buClr>
              <a:buSzPct val="60000"/>
              <a:buFontTx/>
              <a:buNone/>
              <a:tabLst/>
              <a:defRPr/>
            </a:pPr>
            <a:r>
              <a:rPr kumimoji="0" lang="en-US" sz="3200" b="0" i="0" u="none" strike="noStrike" kern="1200" cap="none" spc="0" normalizeH="0" baseline="0" noProof="0" dirty="0">
                <a:ln>
                  <a:noFill/>
                </a:ln>
                <a:solidFill>
                  <a:srgbClr val="346492">
                    <a:lumMod val="60000"/>
                    <a:lumOff val="40000"/>
                  </a:srgbClr>
                </a:solidFill>
                <a:effectLst/>
                <a:uLnTx/>
                <a:uFillTx/>
                <a:latin typeface="Arial Black" panose="020B0A04020102020204" pitchFamily="34" charset="0"/>
                <a:ea typeface="+mn-ea"/>
                <a:cs typeface="+mn-cs"/>
              </a:rPr>
              <a:t>The Successful Adaptation May Be Very Optimal And The Attributes Of Optimal Health Are:</a:t>
            </a:r>
            <a:endParaRPr kumimoji="0" lang="ar-IQ" sz="3200" b="0" i="0" u="none" strike="noStrike" kern="1200" cap="none" spc="0" normalizeH="0" baseline="0" noProof="0" dirty="0">
              <a:ln>
                <a:noFill/>
              </a:ln>
              <a:solidFill>
                <a:srgbClr val="346492">
                  <a:lumMod val="60000"/>
                  <a:lumOff val="40000"/>
                </a:srgbClr>
              </a:solidFill>
              <a:effectLst/>
              <a:uLnTx/>
              <a:uFillTx/>
              <a:latin typeface="Arial Black" panose="020B0A040201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75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6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ppt_x"/>
                                              </p:val>
                                            </p:tav>
                                            <p:tav tm="100000">
                                              <p:val>
                                                <p:strVal val="#ppt_x"/>
                                              </p:val>
                                            </p:tav>
                                          </p:tavLst>
                                        </p:anim>
                                        <p:anim calcmode="lin" valueType="num">
                                          <p:cBhvr additive="base">
                                            <p:cTn id="32" dur="75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ppt_x"/>
                                              </p:val>
                                            </p:tav>
                                            <p:tav tm="100000">
                                              <p:val>
                                                <p:strVal val="#ppt_x"/>
                                              </p:val>
                                            </p:tav>
                                          </p:tavLst>
                                        </p:anim>
                                        <p:anim calcmode="lin" valueType="num">
                                          <p:cBhvr additive="base">
                                            <p:cTn id="36" dur="75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8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9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750" fill="hold"/>
                                            <p:tgtEl>
                                              <p:spTgt spid="11"/>
                                            </p:tgtEl>
                                            <p:attrNameLst>
                                              <p:attrName>ppt_x</p:attrName>
                                            </p:attrNameLst>
                                          </p:cBhvr>
                                          <p:tavLst>
                                            <p:tav tm="0">
                                              <p:val>
                                                <p:strVal val="#ppt_x"/>
                                              </p:val>
                                            </p:tav>
                                            <p:tav tm="100000">
                                              <p:val>
                                                <p:strVal val="#ppt_x"/>
                                              </p:val>
                                            </p:tav>
                                          </p:tavLst>
                                        </p:anim>
                                        <p:anim calcmode="lin" valueType="num">
                                          <p:cBhvr additive="base">
                                            <p:cTn id="4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Shape 229"/>
        <p:cNvGrpSpPr/>
        <p:nvPr/>
      </p:nvGrpSpPr>
      <p:grpSpPr>
        <a:xfrm>
          <a:off x="0" y="0"/>
          <a:ext cx="0" cy="0"/>
          <a:chOff x="0" y="0"/>
          <a:chExt cx="0" cy="0"/>
        </a:xfrm>
      </p:grpSpPr>
      <p:grpSp>
        <p:nvGrpSpPr>
          <p:cNvPr id="2" name="Группа 1">
            <a:extLst>
              <a:ext uri="{FF2B5EF4-FFF2-40B4-BE49-F238E27FC236}">
                <a16:creationId xmlns:a16="http://schemas.microsoft.com/office/drawing/2014/main" id="{7441927B-13B1-1045-A1DF-2A0ED01AA50B}"/>
              </a:ext>
            </a:extLst>
          </p:cNvPr>
          <p:cNvGrpSpPr/>
          <p:nvPr/>
        </p:nvGrpSpPr>
        <p:grpSpPr>
          <a:xfrm>
            <a:off x="67376" y="554037"/>
            <a:ext cx="12291462" cy="1319082"/>
            <a:chOff x="594938" y="554037"/>
            <a:chExt cx="5267699" cy="688976"/>
          </a:xfrm>
        </p:grpSpPr>
        <p:sp>
          <p:nvSpPr>
            <p:cNvPr id="230" name="Google Shape;230;p16"/>
            <p:cNvSpPr/>
            <p:nvPr/>
          </p:nvSpPr>
          <p:spPr>
            <a:xfrm>
              <a:off x="594938" y="554037"/>
              <a:ext cx="5267699" cy="677862"/>
            </a:xfrm>
            <a:custGeom>
              <a:avLst/>
              <a:gdLst/>
              <a:ahLst/>
              <a:cxnLst/>
              <a:rect l="l" t="t" r="r" b="b"/>
              <a:pathLst>
                <a:path w="512" h="71" extrusionOk="0">
                  <a:moveTo>
                    <a:pt x="310" y="0"/>
                  </a:moveTo>
                  <a:cubicBezTo>
                    <a:pt x="310" y="1"/>
                    <a:pt x="310" y="1"/>
                    <a:pt x="310" y="1"/>
                  </a:cubicBezTo>
                  <a:cubicBezTo>
                    <a:pt x="310" y="1"/>
                    <a:pt x="311" y="1"/>
                    <a:pt x="312" y="1"/>
                  </a:cubicBezTo>
                  <a:cubicBezTo>
                    <a:pt x="315" y="2"/>
                    <a:pt x="318" y="2"/>
                    <a:pt x="322" y="2"/>
                  </a:cubicBezTo>
                  <a:cubicBezTo>
                    <a:pt x="325" y="2"/>
                    <a:pt x="329" y="2"/>
                    <a:pt x="333" y="2"/>
                  </a:cubicBezTo>
                  <a:cubicBezTo>
                    <a:pt x="333" y="2"/>
                    <a:pt x="333" y="2"/>
                    <a:pt x="333" y="2"/>
                  </a:cubicBezTo>
                  <a:cubicBezTo>
                    <a:pt x="284" y="2"/>
                    <a:pt x="234" y="2"/>
                    <a:pt x="185" y="2"/>
                  </a:cubicBezTo>
                  <a:cubicBezTo>
                    <a:pt x="185" y="3"/>
                    <a:pt x="185" y="3"/>
                    <a:pt x="185" y="3"/>
                  </a:cubicBezTo>
                  <a:cubicBezTo>
                    <a:pt x="247" y="3"/>
                    <a:pt x="309" y="3"/>
                    <a:pt x="372" y="3"/>
                  </a:cubicBezTo>
                  <a:cubicBezTo>
                    <a:pt x="369" y="3"/>
                    <a:pt x="367" y="3"/>
                    <a:pt x="365" y="3"/>
                  </a:cubicBezTo>
                  <a:cubicBezTo>
                    <a:pt x="357" y="3"/>
                    <a:pt x="350" y="2"/>
                    <a:pt x="342" y="2"/>
                  </a:cubicBezTo>
                  <a:cubicBezTo>
                    <a:pt x="340" y="2"/>
                    <a:pt x="340" y="2"/>
                    <a:pt x="341" y="0"/>
                  </a:cubicBezTo>
                  <a:cubicBezTo>
                    <a:pt x="341" y="1"/>
                    <a:pt x="342" y="1"/>
                    <a:pt x="342" y="2"/>
                  </a:cubicBezTo>
                  <a:cubicBezTo>
                    <a:pt x="342" y="1"/>
                    <a:pt x="342" y="1"/>
                    <a:pt x="343" y="0"/>
                  </a:cubicBezTo>
                  <a:cubicBezTo>
                    <a:pt x="343" y="1"/>
                    <a:pt x="344" y="1"/>
                    <a:pt x="344" y="2"/>
                  </a:cubicBezTo>
                  <a:cubicBezTo>
                    <a:pt x="344" y="1"/>
                    <a:pt x="344" y="1"/>
                    <a:pt x="345" y="0"/>
                  </a:cubicBezTo>
                  <a:cubicBezTo>
                    <a:pt x="345" y="1"/>
                    <a:pt x="346" y="1"/>
                    <a:pt x="346" y="2"/>
                  </a:cubicBezTo>
                  <a:cubicBezTo>
                    <a:pt x="346" y="1"/>
                    <a:pt x="346" y="1"/>
                    <a:pt x="347" y="0"/>
                  </a:cubicBezTo>
                  <a:cubicBezTo>
                    <a:pt x="347" y="1"/>
                    <a:pt x="347" y="1"/>
                    <a:pt x="348" y="1"/>
                  </a:cubicBezTo>
                  <a:cubicBezTo>
                    <a:pt x="348" y="1"/>
                    <a:pt x="348" y="1"/>
                    <a:pt x="349" y="1"/>
                  </a:cubicBezTo>
                  <a:cubicBezTo>
                    <a:pt x="349" y="1"/>
                    <a:pt x="349" y="1"/>
                    <a:pt x="350" y="1"/>
                  </a:cubicBezTo>
                  <a:cubicBezTo>
                    <a:pt x="351" y="0"/>
                    <a:pt x="351" y="1"/>
                    <a:pt x="352" y="1"/>
                  </a:cubicBezTo>
                  <a:cubicBezTo>
                    <a:pt x="353" y="0"/>
                    <a:pt x="353" y="1"/>
                    <a:pt x="354" y="1"/>
                  </a:cubicBezTo>
                  <a:cubicBezTo>
                    <a:pt x="354" y="1"/>
                    <a:pt x="354" y="1"/>
                    <a:pt x="355" y="0"/>
                  </a:cubicBezTo>
                  <a:cubicBezTo>
                    <a:pt x="355" y="1"/>
                    <a:pt x="355" y="1"/>
                    <a:pt x="356" y="2"/>
                  </a:cubicBezTo>
                  <a:cubicBezTo>
                    <a:pt x="356" y="1"/>
                    <a:pt x="356" y="1"/>
                    <a:pt x="356" y="0"/>
                  </a:cubicBezTo>
                  <a:cubicBezTo>
                    <a:pt x="357" y="1"/>
                    <a:pt x="357" y="1"/>
                    <a:pt x="358" y="2"/>
                  </a:cubicBezTo>
                  <a:cubicBezTo>
                    <a:pt x="358" y="1"/>
                    <a:pt x="358" y="1"/>
                    <a:pt x="358" y="0"/>
                  </a:cubicBezTo>
                  <a:cubicBezTo>
                    <a:pt x="359" y="1"/>
                    <a:pt x="359" y="1"/>
                    <a:pt x="360" y="2"/>
                  </a:cubicBezTo>
                  <a:cubicBezTo>
                    <a:pt x="360" y="1"/>
                    <a:pt x="360" y="1"/>
                    <a:pt x="361" y="0"/>
                  </a:cubicBezTo>
                  <a:cubicBezTo>
                    <a:pt x="361" y="1"/>
                    <a:pt x="361" y="1"/>
                    <a:pt x="361" y="2"/>
                  </a:cubicBezTo>
                  <a:cubicBezTo>
                    <a:pt x="362" y="2"/>
                    <a:pt x="362" y="2"/>
                    <a:pt x="362" y="1"/>
                  </a:cubicBezTo>
                  <a:cubicBezTo>
                    <a:pt x="362" y="1"/>
                    <a:pt x="362" y="1"/>
                    <a:pt x="362" y="1"/>
                  </a:cubicBezTo>
                  <a:cubicBezTo>
                    <a:pt x="364" y="2"/>
                    <a:pt x="366" y="2"/>
                    <a:pt x="366" y="1"/>
                  </a:cubicBezTo>
                  <a:cubicBezTo>
                    <a:pt x="367" y="1"/>
                    <a:pt x="367" y="2"/>
                    <a:pt x="368" y="2"/>
                  </a:cubicBezTo>
                  <a:cubicBezTo>
                    <a:pt x="369" y="2"/>
                    <a:pt x="370" y="2"/>
                    <a:pt x="372" y="2"/>
                  </a:cubicBezTo>
                  <a:cubicBezTo>
                    <a:pt x="377" y="2"/>
                    <a:pt x="382" y="2"/>
                    <a:pt x="388" y="2"/>
                  </a:cubicBezTo>
                  <a:cubicBezTo>
                    <a:pt x="397" y="3"/>
                    <a:pt x="405" y="3"/>
                    <a:pt x="414" y="3"/>
                  </a:cubicBezTo>
                  <a:cubicBezTo>
                    <a:pt x="422" y="3"/>
                    <a:pt x="430" y="3"/>
                    <a:pt x="439" y="4"/>
                  </a:cubicBezTo>
                  <a:cubicBezTo>
                    <a:pt x="439" y="4"/>
                    <a:pt x="439" y="4"/>
                    <a:pt x="440" y="4"/>
                  </a:cubicBezTo>
                  <a:cubicBezTo>
                    <a:pt x="438" y="4"/>
                    <a:pt x="436" y="4"/>
                    <a:pt x="434" y="4"/>
                  </a:cubicBezTo>
                  <a:cubicBezTo>
                    <a:pt x="432" y="4"/>
                    <a:pt x="429" y="5"/>
                    <a:pt x="427" y="5"/>
                  </a:cubicBezTo>
                  <a:cubicBezTo>
                    <a:pt x="427" y="5"/>
                    <a:pt x="426" y="5"/>
                    <a:pt x="426" y="5"/>
                  </a:cubicBezTo>
                  <a:cubicBezTo>
                    <a:pt x="426" y="5"/>
                    <a:pt x="427" y="5"/>
                    <a:pt x="427" y="5"/>
                  </a:cubicBezTo>
                  <a:cubicBezTo>
                    <a:pt x="433" y="5"/>
                    <a:pt x="438" y="5"/>
                    <a:pt x="443" y="6"/>
                  </a:cubicBezTo>
                  <a:cubicBezTo>
                    <a:pt x="453" y="6"/>
                    <a:pt x="462" y="6"/>
                    <a:pt x="472" y="6"/>
                  </a:cubicBezTo>
                  <a:cubicBezTo>
                    <a:pt x="478" y="7"/>
                    <a:pt x="484" y="7"/>
                    <a:pt x="490" y="7"/>
                  </a:cubicBezTo>
                  <a:cubicBezTo>
                    <a:pt x="493" y="7"/>
                    <a:pt x="496" y="7"/>
                    <a:pt x="499" y="7"/>
                  </a:cubicBezTo>
                  <a:cubicBezTo>
                    <a:pt x="503" y="7"/>
                    <a:pt x="506" y="7"/>
                    <a:pt x="510" y="7"/>
                  </a:cubicBezTo>
                  <a:cubicBezTo>
                    <a:pt x="511" y="7"/>
                    <a:pt x="511" y="7"/>
                    <a:pt x="512" y="7"/>
                  </a:cubicBezTo>
                  <a:cubicBezTo>
                    <a:pt x="512" y="7"/>
                    <a:pt x="512" y="8"/>
                    <a:pt x="512" y="8"/>
                  </a:cubicBezTo>
                  <a:cubicBezTo>
                    <a:pt x="511" y="8"/>
                    <a:pt x="509" y="8"/>
                    <a:pt x="507" y="8"/>
                  </a:cubicBezTo>
                  <a:cubicBezTo>
                    <a:pt x="500" y="8"/>
                    <a:pt x="500" y="9"/>
                    <a:pt x="492" y="9"/>
                  </a:cubicBezTo>
                  <a:cubicBezTo>
                    <a:pt x="487" y="9"/>
                    <a:pt x="478" y="10"/>
                    <a:pt x="472" y="10"/>
                  </a:cubicBezTo>
                  <a:cubicBezTo>
                    <a:pt x="453" y="9"/>
                    <a:pt x="445" y="9"/>
                    <a:pt x="426" y="9"/>
                  </a:cubicBezTo>
                  <a:cubicBezTo>
                    <a:pt x="407" y="9"/>
                    <a:pt x="372" y="8"/>
                    <a:pt x="353" y="8"/>
                  </a:cubicBezTo>
                  <a:cubicBezTo>
                    <a:pt x="319" y="8"/>
                    <a:pt x="287" y="7"/>
                    <a:pt x="253" y="7"/>
                  </a:cubicBezTo>
                  <a:cubicBezTo>
                    <a:pt x="233" y="8"/>
                    <a:pt x="213" y="8"/>
                    <a:pt x="193" y="9"/>
                  </a:cubicBezTo>
                  <a:cubicBezTo>
                    <a:pt x="193" y="9"/>
                    <a:pt x="192" y="9"/>
                    <a:pt x="191" y="9"/>
                  </a:cubicBezTo>
                  <a:cubicBezTo>
                    <a:pt x="191" y="9"/>
                    <a:pt x="190" y="9"/>
                    <a:pt x="189" y="9"/>
                  </a:cubicBezTo>
                  <a:cubicBezTo>
                    <a:pt x="190" y="9"/>
                    <a:pt x="190" y="9"/>
                    <a:pt x="190" y="9"/>
                  </a:cubicBezTo>
                  <a:cubicBezTo>
                    <a:pt x="202" y="9"/>
                    <a:pt x="214" y="9"/>
                    <a:pt x="226" y="9"/>
                  </a:cubicBezTo>
                  <a:cubicBezTo>
                    <a:pt x="230" y="9"/>
                    <a:pt x="234" y="9"/>
                    <a:pt x="238" y="9"/>
                  </a:cubicBezTo>
                  <a:cubicBezTo>
                    <a:pt x="246" y="9"/>
                    <a:pt x="253" y="8"/>
                    <a:pt x="261" y="8"/>
                  </a:cubicBezTo>
                  <a:cubicBezTo>
                    <a:pt x="266" y="8"/>
                    <a:pt x="271" y="9"/>
                    <a:pt x="275" y="9"/>
                  </a:cubicBezTo>
                  <a:cubicBezTo>
                    <a:pt x="278" y="9"/>
                    <a:pt x="280" y="9"/>
                    <a:pt x="282" y="9"/>
                  </a:cubicBezTo>
                  <a:cubicBezTo>
                    <a:pt x="284" y="9"/>
                    <a:pt x="286" y="8"/>
                    <a:pt x="289" y="8"/>
                  </a:cubicBezTo>
                  <a:cubicBezTo>
                    <a:pt x="292" y="8"/>
                    <a:pt x="295" y="8"/>
                    <a:pt x="297" y="8"/>
                  </a:cubicBezTo>
                  <a:cubicBezTo>
                    <a:pt x="300" y="8"/>
                    <a:pt x="303" y="8"/>
                    <a:pt x="306" y="8"/>
                  </a:cubicBezTo>
                  <a:cubicBezTo>
                    <a:pt x="307" y="8"/>
                    <a:pt x="308" y="8"/>
                    <a:pt x="308" y="8"/>
                  </a:cubicBezTo>
                  <a:cubicBezTo>
                    <a:pt x="309" y="8"/>
                    <a:pt x="311" y="9"/>
                    <a:pt x="311" y="8"/>
                  </a:cubicBezTo>
                  <a:cubicBezTo>
                    <a:pt x="312" y="8"/>
                    <a:pt x="312" y="8"/>
                    <a:pt x="313" y="9"/>
                  </a:cubicBezTo>
                  <a:cubicBezTo>
                    <a:pt x="314" y="7"/>
                    <a:pt x="314" y="8"/>
                    <a:pt x="315" y="9"/>
                  </a:cubicBezTo>
                  <a:cubicBezTo>
                    <a:pt x="316" y="7"/>
                    <a:pt x="316" y="8"/>
                    <a:pt x="317" y="9"/>
                  </a:cubicBezTo>
                  <a:cubicBezTo>
                    <a:pt x="317" y="8"/>
                    <a:pt x="317" y="8"/>
                    <a:pt x="318" y="8"/>
                  </a:cubicBezTo>
                  <a:cubicBezTo>
                    <a:pt x="318" y="8"/>
                    <a:pt x="318" y="8"/>
                    <a:pt x="319" y="9"/>
                  </a:cubicBezTo>
                  <a:cubicBezTo>
                    <a:pt x="319" y="8"/>
                    <a:pt x="319" y="8"/>
                    <a:pt x="320" y="8"/>
                  </a:cubicBezTo>
                  <a:cubicBezTo>
                    <a:pt x="320" y="8"/>
                    <a:pt x="320" y="8"/>
                    <a:pt x="321" y="9"/>
                  </a:cubicBezTo>
                  <a:cubicBezTo>
                    <a:pt x="321" y="8"/>
                    <a:pt x="321" y="8"/>
                    <a:pt x="322" y="8"/>
                  </a:cubicBezTo>
                  <a:cubicBezTo>
                    <a:pt x="322" y="8"/>
                    <a:pt x="322" y="8"/>
                    <a:pt x="323" y="9"/>
                  </a:cubicBezTo>
                  <a:cubicBezTo>
                    <a:pt x="324" y="7"/>
                    <a:pt x="324" y="8"/>
                    <a:pt x="325" y="8"/>
                  </a:cubicBezTo>
                  <a:cubicBezTo>
                    <a:pt x="325" y="8"/>
                    <a:pt x="326" y="8"/>
                    <a:pt x="326" y="8"/>
                  </a:cubicBezTo>
                  <a:cubicBezTo>
                    <a:pt x="327" y="8"/>
                    <a:pt x="327" y="8"/>
                    <a:pt x="327" y="8"/>
                  </a:cubicBezTo>
                  <a:cubicBezTo>
                    <a:pt x="328" y="8"/>
                    <a:pt x="329" y="8"/>
                    <a:pt x="330" y="8"/>
                  </a:cubicBezTo>
                  <a:cubicBezTo>
                    <a:pt x="331" y="8"/>
                    <a:pt x="332" y="9"/>
                    <a:pt x="333" y="9"/>
                  </a:cubicBezTo>
                  <a:cubicBezTo>
                    <a:pt x="335" y="8"/>
                    <a:pt x="336" y="8"/>
                    <a:pt x="338" y="8"/>
                  </a:cubicBezTo>
                  <a:cubicBezTo>
                    <a:pt x="339" y="8"/>
                    <a:pt x="341" y="8"/>
                    <a:pt x="343" y="8"/>
                  </a:cubicBezTo>
                  <a:cubicBezTo>
                    <a:pt x="344" y="8"/>
                    <a:pt x="346" y="8"/>
                    <a:pt x="347" y="8"/>
                  </a:cubicBezTo>
                  <a:cubicBezTo>
                    <a:pt x="349" y="8"/>
                    <a:pt x="351" y="9"/>
                    <a:pt x="352" y="9"/>
                  </a:cubicBezTo>
                  <a:cubicBezTo>
                    <a:pt x="354" y="9"/>
                    <a:pt x="355" y="8"/>
                    <a:pt x="357" y="8"/>
                  </a:cubicBezTo>
                  <a:cubicBezTo>
                    <a:pt x="360" y="8"/>
                    <a:pt x="362" y="8"/>
                    <a:pt x="365" y="8"/>
                  </a:cubicBezTo>
                  <a:cubicBezTo>
                    <a:pt x="366" y="8"/>
                    <a:pt x="366" y="8"/>
                    <a:pt x="367" y="8"/>
                  </a:cubicBezTo>
                  <a:cubicBezTo>
                    <a:pt x="368" y="8"/>
                    <a:pt x="369" y="9"/>
                    <a:pt x="370" y="9"/>
                  </a:cubicBezTo>
                  <a:cubicBezTo>
                    <a:pt x="371" y="8"/>
                    <a:pt x="372" y="8"/>
                    <a:pt x="374" y="9"/>
                  </a:cubicBezTo>
                  <a:cubicBezTo>
                    <a:pt x="374" y="9"/>
                    <a:pt x="375" y="8"/>
                    <a:pt x="376" y="8"/>
                  </a:cubicBezTo>
                  <a:cubicBezTo>
                    <a:pt x="377" y="8"/>
                    <a:pt x="378" y="8"/>
                    <a:pt x="379" y="8"/>
                  </a:cubicBezTo>
                  <a:cubicBezTo>
                    <a:pt x="380" y="8"/>
                    <a:pt x="381" y="8"/>
                    <a:pt x="382" y="8"/>
                  </a:cubicBezTo>
                  <a:cubicBezTo>
                    <a:pt x="383" y="8"/>
                    <a:pt x="384" y="9"/>
                    <a:pt x="386" y="9"/>
                  </a:cubicBezTo>
                  <a:cubicBezTo>
                    <a:pt x="386" y="8"/>
                    <a:pt x="387" y="8"/>
                    <a:pt x="388" y="9"/>
                  </a:cubicBezTo>
                  <a:cubicBezTo>
                    <a:pt x="388" y="9"/>
                    <a:pt x="388" y="9"/>
                    <a:pt x="388" y="8"/>
                  </a:cubicBezTo>
                  <a:cubicBezTo>
                    <a:pt x="389" y="8"/>
                    <a:pt x="389" y="9"/>
                    <a:pt x="389" y="9"/>
                  </a:cubicBezTo>
                  <a:cubicBezTo>
                    <a:pt x="390" y="9"/>
                    <a:pt x="390" y="8"/>
                    <a:pt x="391" y="8"/>
                  </a:cubicBezTo>
                  <a:cubicBezTo>
                    <a:pt x="391" y="9"/>
                    <a:pt x="392" y="9"/>
                    <a:pt x="392" y="8"/>
                  </a:cubicBezTo>
                  <a:cubicBezTo>
                    <a:pt x="393" y="9"/>
                    <a:pt x="394" y="9"/>
                    <a:pt x="395" y="9"/>
                  </a:cubicBezTo>
                  <a:cubicBezTo>
                    <a:pt x="395" y="9"/>
                    <a:pt x="396" y="9"/>
                    <a:pt x="396" y="9"/>
                  </a:cubicBezTo>
                  <a:cubicBezTo>
                    <a:pt x="397" y="9"/>
                    <a:pt x="398" y="9"/>
                    <a:pt x="398" y="9"/>
                  </a:cubicBezTo>
                  <a:cubicBezTo>
                    <a:pt x="398" y="9"/>
                    <a:pt x="398" y="8"/>
                    <a:pt x="399" y="8"/>
                  </a:cubicBezTo>
                  <a:cubicBezTo>
                    <a:pt x="399" y="9"/>
                    <a:pt x="399" y="9"/>
                    <a:pt x="399" y="9"/>
                  </a:cubicBezTo>
                  <a:cubicBezTo>
                    <a:pt x="400" y="9"/>
                    <a:pt x="400" y="9"/>
                    <a:pt x="400" y="8"/>
                  </a:cubicBezTo>
                  <a:cubicBezTo>
                    <a:pt x="401" y="9"/>
                    <a:pt x="401" y="9"/>
                    <a:pt x="401" y="9"/>
                  </a:cubicBezTo>
                  <a:cubicBezTo>
                    <a:pt x="402" y="9"/>
                    <a:pt x="402" y="9"/>
                    <a:pt x="402" y="8"/>
                  </a:cubicBezTo>
                  <a:cubicBezTo>
                    <a:pt x="403" y="9"/>
                    <a:pt x="403" y="9"/>
                    <a:pt x="403" y="9"/>
                  </a:cubicBezTo>
                  <a:cubicBezTo>
                    <a:pt x="404" y="9"/>
                    <a:pt x="404" y="9"/>
                    <a:pt x="404" y="8"/>
                  </a:cubicBezTo>
                  <a:cubicBezTo>
                    <a:pt x="405" y="9"/>
                    <a:pt x="405" y="9"/>
                    <a:pt x="405" y="9"/>
                  </a:cubicBezTo>
                  <a:cubicBezTo>
                    <a:pt x="406" y="9"/>
                    <a:pt x="406" y="9"/>
                    <a:pt x="406" y="8"/>
                  </a:cubicBezTo>
                  <a:cubicBezTo>
                    <a:pt x="407" y="9"/>
                    <a:pt x="407" y="9"/>
                    <a:pt x="407" y="9"/>
                  </a:cubicBezTo>
                  <a:cubicBezTo>
                    <a:pt x="408" y="9"/>
                    <a:pt x="408" y="9"/>
                    <a:pt x="408" y="9"/>
                  </a:cubicBezTo>
                  <a:cubicBezTo>
                    <a:pt x="408" y="9"/>
                    <a:pt x="409" y="9"/>
                    <a:pt x="409" y="10"/>
                  </a:cubicBezTo>
                  <a:cubicBezTo>
                    <a:pt x="410" y="9"/>
                    <a:pt x="410" y="9"/>
                    <a:pt x="410" y="9"/>
                  </a:cubicBezTo>
                  <a:cubicBezTo>
                    <a:pt x="410" y="9"/>
                    <a:pt x="411" y="9"/>
                    <a:pt x="411" y="10"/>
                  </a:cubicBezTo>
                  <a:cubicBezTo>
                    <a:pt x="412" y="9"/>
                    <a:pt x="412" y="9"/>
                    <a:pt x="412" y="9"/>
                  </a:cubicBezTo>
                  <a:cubicBezTo>
                    <a:pt x="413" y="10"/>
                    <a:pt x="413" y="10"/>
                    <a:pt x="414" y="9"/>
                  </a:cubicBezTo>
                  <a:cubicBezTo>
                    <a:pt x="415" y="10"/>
                    <a:pt x="415" y="9"/>
                    <a:pt x="416" y="9"/>
                  </a:cubicBezTo>
                  <a:cubicBezTo>
                    <a:pt x="418" y="9"/>
                    <a:pt x="419" y="10"/>
                    <a:pt x="421" y="10"/>
                  </a:cubicBezTo>
                  <a:cubicBezTo>
                    <a:pt x="425" y="10"/>
                    <a:pt x="430" y="10"/>
                    <a:pt x="434" y="10"/>
                  </a:cubicBezTo>
                  <a:cubicBezTo>
                    <a:pt x="444" y="10"/>
                    <a:pt x="453" y="10"/>
                    <a:pt x="463" y="11"/>
                  </a:cubicBezTo>
                  <a:cubicBezTo>
                    <a:pt x="470" y="11"/>
                    <a:pt x="477" y="11"/>
                    <a:pt x="484" y="11"/>
                  </a:cubicBezTo>
                  <a:cubicBezTo>
                    <a:pt x="488" y="11"/>
                    <a:pt x="493" y="12"/>
                    <a:pt x="498" y="12"/>
                  </a:cubicBezTo>
                  <a:cubicBezTo>
                    <a:pt x="498" y="12"/>
                    <a:pt x="498" y="12"/>
                    <a:pt x="499" y="12"/>
                  </a:cubicBezTo>
                  <a:cubicBezTo>
                    <a:pt x="498" y="12"/>
                    <a:pt x="498" y="12"/>
                    <a:pt x="498" y="12"/>
                  </a:cubicBezTo>
                  <a:cubicBezTo>
                    <a:pt x="494" y="12"/>
                    <a:pt x="490" y="12"/>
                    <a:pt x="487" y="12"/>
                  </a:cubicBezTo>
                  <a:cubicBezTo>
                    <a:pt x="480" y="12"/>
                    <a:pt x="473" y="12"/>
                    <a:pt x="466" y="12"/>
                  </a:cubicBezTo>
                  <a:cubicBezTo>
                    <a:pt x="461" y="12"/>
                    <a:pt x="457" y="12"/>
                    <a:pt x="453" y="12"/>
                  </a:cubicBezTo>
                  <a:cubicBezTo>
                    <a:pt x="464" y="12"/>
                    <a:pt x="475" y="13"/>
                    <a:pt x="486" y="13"/>
                  </a:cubicBezTo>
                  <a:cubicBezTo>
                    <a:pt x="492" y="13"/>
                    <a:pt x="498" y="13"/>
                    <a:pt x="504" y="13"/>
                  </a:cubicBezTo>
                  <a:cubicBezTo>
                    <a:pt x="504" y="14"/>
                    <a:pt x="505" y="14"/>
                    <a:pt x="505" y="14"/>
                  </a:cubicBezTo>
                  <a:cubicBezTo>
                    <a:pt x="505" y="14"/>
                    <a:pt x="505" y="14"/>
                    <a:pt x="505" y="14"/>
                  </a:cubicBezTo>
                  <a:cubicBezTo>
                    <a:pt x="503" y="14"/>
                    <a:pt x="501" y="14"/>
                    <a:pt x="499" y="14"/>
                  </a:cubicBezTo>
                  <a:cubicBezTo>
                    <a:pt x="495" y="15"/>
                    <a:pt x="491" y="15"/>
                    <a:pt x="487" y="15"/>
                  </a:cubicBezTo>
                  <a:cubicBezTo>
                    <a:pt x="475" y="15"/>
                    <a:pt x="462" y="18"/>
                    <a:pt x="451" y="17"/>
                  </a:cubicBezTo>
                  <a:cubicBezTo>
                    <a:pt x="414" y="17"/>
                    <a:pt x="379" y="16"/>
                    <a:pt x="343" y="16"/>
                  </a:cubicBezTo>
                  <a:cubicBezTo>
                    <a:pt x="291" y="15"/>
                    <a:pt x="241" y="17"/>
                    <a:pt x="187" y="16"/>
                  </a:cubicBezTo>
                  <a:cubicBezTo>
                    <a:pt x="186" y="16"/>
                    <a:pt x="184" y="16"/>
                    <a:pt x="183" y="16"/>
                  </a:cubicBezTo>
                  <a:cubicBezTo>
                    <a:pt x="183" y="16"/>
                    <a:pt x="183" y="17"/>
                    <a:pt x="183" y="17"/>
                  </a:cubicBezTo>
                  <a:cubicBezTo>
                    <a:pt x="188" y="17"/>
                    <a:pt x="193" y="17"/>
                    <a:pt x="198" y="17"/>
                  </a:cubicBezTo>
                  <a:cubicBezTo>
                    <a:pt x="203" y="17"/>
                    <a:pt x="207" y="16"/>
                    <a:pt x="212" y="16"/>
                  </a:cubicBezTo>
                  <a:cubicBezTo>
                    <a:pt x="228" y="16"/>
                    <a:pt x="243" y="16"/>
                    <a:pt x="259" y="16"/>
                  </a:cubicBezTo>
                  <a:cubicBezTo>
                    <a:pt x="267" y="16"/>
                    <a:pt x="274" y="16"/>
                    <a:pt x="282" y="16"/>
                  </a:cubicBezTo>
                  <a:cubicBezTo>
                    <a:pt x="292" y="16"/>
                    <a:pt x="303" y="16"/>
                    <a:pt x="313" y="16"/>
                  </a:cubicBezTo>
                  <a:cubicBezTo>
                    <a:pt x="318" y="16"/>
                    <a:pt x="323" y="16"/>
                    <a:pt x="328" y="16"/>
                  </a:cubicBezTo>
                  <a:cubicBezTo>
                    <a:pt x="333" y="16"/>
                    <a:pt x="338" y="16"/>
                    <a:pt x="343" y="16"/>
                  </a:cubicBezTo>
                  <a:cubicBezTo>
                    <a:pt x="347" y="16"/>
                    <a:pt x="351" y="16"/>
                    <a:pt x="355" y="16"/>
                  </a:cubicBezTo>
                  <a:cubicBezTo>
                    <a:pt x="358" y="16"/>
                    <a:pt x="361" y="16"/>
                    <a:pt x="364" y="16"/>
                  </a:cubicBezTo>
                  <a:cubicBezTo>
                    <a:pt x="366" y="16"/>
                    <a:pt x="369" y="16"/>
                    <a:pt x="371" y="16"/>
                  </a:cubicBezTo>
                  <a:cubicBezTo>
                    <a:pt x="373" y="16"/>
                    <a:pt x="375" y="16"/>
                    <a:pt x="377" y="16"/>
                  </a:cubicBezTo>
                  <a:cubicBezTo>
                    <a:pt x="380" y="16"/>
                    <a:pt x="382" y="16"/>
                    <a:pt x="385" y="16"/>
                  </a:cubicBezTo>
                  <a:cubicBezTo>
                    <a:pt x="386" y="16"/>
                    <a:pt x="388" y="16"/>
                    <a:pt x="390" y="16"/>
                  </a:cubicBezTo>
                  <a:cubicBezTo>
                    <a:pt x="391" y="16"/>
                    <a:pt x="393" y="16"/>
                    <a:pt x="394" y="16"/>
                  </a:cubicBezTo>
                  <a:cubicBezTo>
                    <a:pt x="395" y="16"/>
                    <a:pt x="396" y="17"/>
                    <a:pt x="397" y="17"/>
                  </a:cubicBezTo>
                  <a:cubicBezTo>
                    <a:pt x="398" y="17"/>
                    <a:pt x="399" y="16"/>
                    <a:pt x="400" y="16"/>
                  </a:cubicBezTo>
                  <a:cubicBezTo>
                    <a:pt x="401" y="16"/>
                    <a:pt x="402" y="16"/>
                    <a:pt x="402" y="16"/>
                  </a:cubicBezTo>
                  <a:cubicBezTo>
                    <a:pt x="403" y="17"/>
                    <a:pt x="404" y="17"/>
                    <a:pt x="405" y="17"/>
                  </a:cubicBezTo>
                  <a:cubicBezTo>
                    <a:pt x="406" y="17"/>
                    <a:pt x="407" y="16"/>
                    <a:pt x="408" y="16"/>
                  </a:cubicBezTo>
                  <a:cubicBezTo>
                    <a:pt x="409" y="16"/>
                    <a:pt x="410" y="17"/>
                    <a:pt x="411" y="17"/>
                  </a:cubicBezTo>
                  <a:cubicBezTo>
                    <a:pt x="412" y="17"/>
                    <a:pt x="413" y="16"/>
                    <a:pt x="414" y="16"/>
                  </a:cubicBezTo>
                  <a:cubicBezTo>
                    <a:pt x="415" y="17"/>
                    <a:pt x="417" y="17"/>
                    <a:pt x="418" y="17"/>
                  </a:cubicBezTo>
                  <a:cubicBezTo>
                    <a:pt x="422" y="17"/>
                    <a:pt x="424" y="17"/>
                    <a:pt x="428" y="17"/>
                  </a:cubicBezTo>
                  <a:cubicBezTo>
                    <a:pt x="430" y="17"/>
                    <a:pt x="432" y="17"/>
                    <a:pt x="434" y="17"/>
                  </a:cubicBezTo>
                  <a:cubicBezTo>
                    <a:pt x="437" y="17"/>
                    <a:pt x="441" y="17"/>
                    <a:pt x="445" y="18"/>
                  </a:cubicBezTo>
                  <a:cubicBezTo>
                    <a:pt x="449" y="18"/>
                    <a:pt x="452" y="18"/>
                    <a:pt x="456" y="18"/>
                  </a:cubicBezTo>
                  <a:cubicBezTo>
                    <a:pt x="463" y="19"/>
                    <a:pt x="469" y="19"/>
                    <a:pt x="476" y="19"/>
                  </a:cubicBezTo>
                  <a:cubicBezTo>
                    <a:pt x="483" y="19"/>
                    <a:pt x="457" y="19"/>
                    <a:pt x="464" y="19"/>
                  </a:cubicBezTo>
                  <a:cubicBezTo>
                    <a:pt x="473" y="20"/>
                    <a:pt x="481" y="20"/>
                    <a:pt x="490" y="20"/>
                  </a:cubicBezTo>
                  <a:cubicBezTo>
                    <a:pt x="491" y="20"/>
                    <a:pt x="491" y="20"/>
                    <a:pt x="492" y="20"/>
                  </a:cubicBezTo>
                  <a:cubicBezTo>
                    <a:pt x="491" y="21"/>
                    <a:pt x="491" y="21"/>
                    <a:pt x="491" y="21"/>
                  </a:cubicBezTo>
                  <a:cubicBezTo>
                    <a:pt x="480" y="21"/>
                    <a:pt x="470" y="21"/>
                    <a:pt x="459" y="21"/>
                  </a:cubicBezTo>
                  <a:cubicBezTo>
                    <a:pt x="450" y="21"/>
                    <a:pt x="441" y="20"/>
                    <a:pt x="433" y="21"/>
                  </a:cubicBezTo>
                  <a:cubicBezTo>
                    <a:pt x="432" y="21"/>
                    <a:pt x="432" y="21"/>
                    <a:pt x="431" y="21"/>
                  </a:cubicBezTo>
                  <a:cubicBezTo>
                    <a:pt x="434" y="21"/>
                    <a:pt x="437" y="22"/>
                    <a:pt x="440" y="22"/>
                  </a:cubicBezTo>
                  <a:cubicBezTo>
                    <a:pt x="452" y="22"/>
                    <a:pt x="465" y="22"/>
                    <a:pt x="477" y="22"/>
                  </a:cubicBezTo>
                  <a:cubicBezTo>
                    <a:pt x="479" y="22"/>
                    <a:pt x="481" y="23"/>
                    <a:pt x="483" y="23"/>
                  </a:cubicBezTo>
                  <a:cubicBezTo>
                    <a:pt x="483" y="23"/>
                    <a:pt x="483" y="23"/>
                    <a:pt x="482" y="23"/>
                  </a:cubicBezTo>
                  <a:cubicBezTo>
                    <a:pt x="470" y="24"/>
                    <a:pt x="458" y="24"/>
                    <a:pt x="446" y="24"/>
                  </a:cubicBezTo>
                  <a:cubicBezTo>
                    <a:pt x="434" y="24"/>
                    <a:pt x="454" y="24"/>
                    <a:pt x="442" y="23"/>
                  </a:cubicBezTo>
                  <a:cubicBezTo>
                    <a:pt x="442" y="24"/>
                    <a:pt x="442" y="24"/>
                    <a:pt x="442" y="24"/>
                  </a:cubicBezTo>
                  <a:cubicBezTo>
                    <a:pt x="469" y="25"/>
                    <a:pt x="463" y="25"/>
                    <a:pt x="490" y="26"/>
                  </a:cubicBezTo>
                  <a:cubicBezTo>
                    <a:pt x="490" y="27"/>
                    <a:pt x="490" y="27"/>
                    <a:pt x="490" y="27"/>
                  </a:cubicBezTo>
                  <a:cubicBezTo>
                    <a:pt x="454" y="27"/>
                    <a:pt x="450" y="26"/>
                    <a:pt x="414" y="26"/>
                  </a:cubicBezTo>
                  <a:cubicBezTo>
                    <a:pt x="414" y="26"/>
                    <a:pt x="414" y="26"/>
                    <a:pt x="414" y="26"/>
                  </a:cubicBezTo>
                  <a:cubicBezTo>
                    <a:pt x="439" y="27"/>
                    <a:pt x="431" y="27"/>
                    <a:pt x="456" y="28"/>
                  </a:cubicBezTo>
                  <a:cubicBezTo>
                    <a:pt x="456" y="28"/>
                    <a:pt x="456" y="29"/>
                    <a:pt x="456" y="29"/>
                  </a:cubicBezTo>
                  <a:cubicBezTo>
                    <a:pt x="443" y="29"/>
                    <a:pt x="444" y="29"/>
                    <a:pt x="431" y="29"/>
                  </a:cubicBezTo>
                  <a:cubicBezTo>
                    <a:pt x="431" y="30"/>
                    <a:pt x="431" y="30"/>
                    <a:pt x="431" y="30"/>
                  </a:cubicBezTo>
                  <a:cubicBezTo>
                    <a:pt x="431" y="30"/>
                    <a:pt x="399" y="30"/>
                    <a:pt x="400" y="30"/>
                  </a:cubicBezTo>
                  <a:cubicBezTo>
                    <a:pt x="409" y="30"/>
                    <a:pt x="417" y="30"/>
                    <a:pt x="426" y="31"/>
                  </a:cubicBezTo>
                  <a:cubicBezTo>
                    <a:pt x="434" y="31"/>
                    <a:pt x="441" y="31"/>
                    <a:pt x="449" y="31"/>
                  </a:cubicBezTo>
                  <a:cubicBezTo>
                    <a:pt x="449" y="31"/>
                    <a:pt x="450" y="32"/>
                    <a:pt x="451" y="32"/>
                  </a:cubicBezTo>
                  <a:cubicBezTo>
                    <a:pt x="451" y="32"/>
                    <a:pt x="451" y="32"/>
                    <a:pt x="451" y="32"/>
                  </a:cubicBezTo>
                  <a:cubicBezTo>
                    <a:pt x="424" y="32"/>
                    <a:pt x="431" y="32"/>
                    <a:pt x="405" y="31"/>
                  </a:cubicBezTo>
                  <a:cubicBezTo>
                    <a:pt x="405" y="31"/>
                    <a:pt x="405" y="31"/>
                    <a:pt x="405" y="32"/>
                  </a:cubicBezTo>
                  <a:cubicBezTo>
                    <a:pt x="407" y="32"/>
                    <a:pt x="409" y="32"/>
                    <a:pt x="411" y="32"/>
                  </a:cubicBezTo>
                  <a:cubicBezTo>
                    <a:pt x="422" y="32"/>
                    <a:pt x="400" y="33"/>
                    <a:pt x="411" y="33"/>
                  </a:cubicBezTo>
                  <a:cubicBezTo>
                    <a:pt x="426" y="33"/>
                    <a:pt x="442" y="34"/>
                    <a:pt x="457" y="34"/>
                  </a:cubicBezTo>
                  <a:cubicBezTo>
                    <a:pt x="458" y="34"/>
                    <a:pt x="459" y="35"/>
                    <a:pt x="460" y="35"/>
                  </a:cubicBezTo>
                  <a:cubicBezTo>
                    <a:pt x="460" y="35"/>
                    <a:pt x="460" y="35"/>
                    <a:pt x="459" y="35"/>
                  </a:cubicBezTo>
                  <a:cubicBezTo>
                    <a:pt x="447" y="35"/>
                    <a:pt x="436" y="35"/>
                    <a:pt x="424" y="35"/>
                  </a:cubicBezTo>
                  <a:cubicBezTo>
                    <a:pt x="418" y="35"/>
                    <a:pt x="412" y="35"/>
                    <a:pt x="406" y="35"/>
                  </a:cubicBezTo>
                  <a:cubicBezTo>
                    <a:pt x="405" y="35"/>
                    <a:pt x="404" y="35"/>
                    <a:pt x="403" y="35"/>
                  </a:cubicBezTo>
                  <a:cubicBezTo>
                    <a:pt x="403" y="35"/>
                    <a:pt x="403" y="35"/>
                    <a:pt x="403" y="35"/>
                  </a:cubicBezTo>
                  <a:cubicBezTo>
                    <a:pt x="403" y="35"/>
                    <a:pt x="403" y="36"/>
                    <a:pt x="404" y="36"/>
                  </a:cubicBezTo>
                  <a:cubicBezTo>
                    <a:pt x="409" y="36"/>
                    <a:pt x="415" y="35"/>
                    <a:pt x="420" y="37"/>
                  </a:cubicBezTo>
                  <a:cubicBezTo>
                    <a:pt x="422" y="37"/>
                    <a:pt x="424" y="37"/>
                    <a:pt x="426" y="37"/>
                  </a:cubicBezTo>
                  <a:cubicBezTo>
                    <a:pt x="427" y="37"/>
                    <a:pt x="429" y="37"/>
                    <a:pt x="430" y="37"/>
                  </a:cubicBezTo>
                  <a:cubicBezTo>
                    <a:pt x="430" y="38"/>
                    <a:pt x="430" y="38"/>
                    <a:pt x="430" y="38"/>
                  </a:cubicBezTo>
                  <a:cubicBezTo>
                    <a:pt x="400" y="38"/>
                    <a:pt x="421" y="37"/>
                    <a:pt x="392" y="37"/>
                  </a:cubicBezTo>
                  <a:cubicBezTo>
                    <a:pt x="392" y="37"/>
                    <a:pt x="392" y="37"/>
                    <a:pt x="392" y="37"/>
                  </a:cubicBezTo>
                  <a:cubicBezTo>
                    <a:pt x="404" y="38"/>
                    <a:pt x="396" y="38"/>
                    <a:pt x="408" y="38"/>
                  </a:cubicBezTo>
                  <a:cubicBezTo>
                    <a:pt x="414" y="38"/>
                    <a:pt x="420" y="38"/>
                    <a:pt x="426" y="39"/>
                  </a:cubicBezTo>
                  <a:cubicBezTo>
                    <a:pt x="426" y="39"/>
                    <a:pt x="426" y="39"/>
                    <a:pt x="426" y="39"/>
                  </a:cubicBezTo>
                  <a:cubicBezTo>
                    <a:pt x="426" y="39"/>
                    <a:pt x="426" y="39"/>
                    <a:pt x="426" y="39"/>
                  </a:cubicBezTo>
                  <a:cubicBezTo>
                    <a:pt x="420" y="39"/>
                    <a:pt x="414" y="39"/>
                    <a:pt x="408" y="39"/>
                  </a:cubicBezTo>
                  <a:cubicBezTo>
                    <a:pt x="408" y="40"/>
                    <a:pt x="408" y="40"/>
                    <a:pt x="408" y="40"/>
                  </a:cubicBezTo>
                  <a:cubicBezTo>
                    <a:pt x="439" y="41"/>
                    <a:pt x="437" y="42"/>
                    <a:pt x="468" y="43"/>
                  </a:cubicBezTo>
                  <a:cubicBezTo>
                    <a:pt x="468" y="43"/>
                    <a:pt x="468" y="43"/>
                    <a:pt x="468" y="43"/>
                  </a:cubicBezTo>
                  <a:cubicBezTo>
                    <a:pt x="443" y="44"/>
                    <a:pt x="451" y="43"/>
                    <a:pt x="426" y="42"/>
                  </a:cubicBezTo>
                  <a:cubicBezTo>
                    <a:pt x="429" y="43"/>
                    <a:pt x="399" y="43"/>
                    <a:pt x="402" y="43"/>
                  </a:cubicBezTo>
                  <a:cubicBezTo>
                    <a:pt x="414" y="43"/>
                    <a:pt x="426" y="43"/>
                    <a:pt x="438" y="44"/>
                  </a:cubicBezTo>
                  <a:cubicBezTo>
                    <a:pt x="439" y="44"/>
                    <a:pt x="440" y="44"/>
                    <a:pt x="441" y="44"/>
                  </a:cubicBezTo>
                  <a:cubicBezTo>
                    <a:pt x="441" y="44"/>
                    <a:pt x="441" y="44"/>
                    <a:pt x="441" y="44"/>
                  </a:cubicBezTo>
                  <a:cubicBezTo>
                    <a:pt x="424" y="45"/>
                    <a:pt x="440" y="44"/>
                    <a:pt x="422" y="45"/>
                  </a:cubicBezTo>
                  <a:cubicBezTo>
                    <a:pt x="423" y="45"/>
                    <a:pt x="423" y="45"/>
                    <a:pt x="423" y="45"/>
                  </a:cubicBezTo>
                  <a:cubicBezTo>
                    <a:pt x="436" y="45"/>
                    <a:pt x="416" y="45"/>
                    <a:pt x="429" y="46"/>
                  </a:cubicBezTo>
                  <a:cubicBezTo>
                    <a:pt x="437" y="46"/>
                    <a:pt x="446" y="46"/>
                    <a:pt x="454" y="47"/>
                  </a:cubicBezTo>
                  <a:cubicBezTo>
                    <a:pt x="455" y="47"/>
                    <a:pt x="455" y="47"/>
                    <a:pt x="456" y="47"/>
                  </a:cubicBezTo>
                  <a:cubicBezTo>
                    <a:pt x="455" y="47"/>
                    <a:pt x="454" y="47"/>
                    <a:pt x="453" y="47"/>
                  </a:cubicBezTo>
                  <a:cubicBezTo>
                    <a:pt x="450" y="47"/>
                    <a:pt x="447" y="47"/>
                    <a:pt x="444" y="47"/>
                  </a:cubicBezTo>
                  <a:cubicBezTo>
                    <a:pt x="433" y="47"/>
                    <a:pt x="422" y="47"/>
                    <a:pt x="411" y="47"/>
                  </a:cubicBezTo>
                  <a:cubicBezTo>
                    <a:pt x="382" y="47"/>
                    <a:pt x="405" y="49"/>
                    <a:pt x="375" y="49"/>
                  </a:cubicBezTo>
                  <a:cubicBezTo>
                    <a:pt x="342" y="48"/>
                    <a:pt x="306" y="48"/>
                    <a:pt x="273" y="49"/>
                  </a:cubicBezTo>
                  <a:cubicBezTo>
                    <a:pt x="257" y="49"/>
                    <a:pt x="243" y="47"/>
                    <a:pt x="227" y="47"/>
                  </a:cubicBezTo>
                  <a:cubicBezTo>
                    <a:pt x="224" y="47"/>
                    <a:pt x="221" y="47"/>
                    <a:pt x="219" y="47"/>
                  </a:cubicBezTo>
                  <a:cubicBezTo>
                    <a:pt x="223" y="47"/>
                    <a:pt x="228" y="47"/>
                    <a:pt x="233" y="47"/>
                  </a:cubicBezTo>
                  <a:cubicBezTo>
                    <a:pt x="277" y="47"/>
                    <a:pt x="320" y="47"/>
                    <a:pt x="364" y="48"/>
                  </a:cubicBezTo>
                  <a:cubicBezTo>
                    <a:pt x="389" y="49"/>
                    <a:pt x="395" y="50"/>
                    <a:pt x="419" y="50"/>
                  </a:cubicBezTo>
                  <a:cubicBezTo>
                    <a:pt x="438" y="51"/>
                    <a:pt x="443" y="51"/>
                    <a:pt x="462" y="52"/>
                  </a:cubicBezTo>
                  <a:cubicBezTo>
                    <a:pt x="466" y="52"/>
                    <a:pt x="470" y="52"/>
                    <a:pt x="474" y="52"/>
                  </a:cubicBezTo>
                  <a:cubicBezTo>
                    <a:pt x="475" y="52"/>
                    <a:pt x="475" y="52"/>
                    <a:pt x="476" y="53"/>
                  </a:cubicBezTo>
                  <a:cubicBezTo>
                    <a:pt x="476" y="53"/>
                    <a:pt x="476" y="53"/>
                    <a:pt x="475" y="53"/>
                  </a:cubicBezTo>
                  <a:cubicBezTo>
                    <a:pt x="475" y="53"/>
                    <a:pt x="474" y="53"/>
                    <a:pt x="474" y="53"/>
                  </a:cubicBezTo>
                  <a:cubicBezTo>
                    <a:pt x="470" y="53"/>
                    <a:pt x="465" y="53"/>
                    <a:pt x="461" y="53"/>
                  </a:cubicBezTo>
                  <a:cubicBezTo>
                    <a:pt x="442" y="53"/>
                    <a:pt x="456" y="53"/>
                    <a:pt x="437" y="53"/>
                  </a:cubicBezTo>
                  <a:cubicBezTo>
                    <a:pt x="411" y="53"/>
                    <a:pt x="391" y="54"/>
                    <a:pt x="365" y="53"/>
                  </a:cubicBezTo>
                  <a:cubicBezTo>
                    <a:pt x="334" y="52"/>
                    <a:pt x="298" y="53"/>
                    <a:pt x="266" y="51"/>
                  </a:cubicBezTo>
                  <a:cubicBezTo>
                    <a:pt x="263" y="51"/>
                    <a:pt x="260" y="51"/>
                    <a:pt x="257" y="51"/>
                  </a:cubicBezTo>
                  <a:cubicBezTo>
                    <a:pt x="258" y="52"/>
                    <a:pt x="258" y="52"/>
                    <a:pt x="259" y="52"/>
                  </a:cubicBezTo>
                  <a:cubicBezTo>
                    <a:pt x="277" y="52"/>
                    <a:pt x="296" y="52"/>
                    <a:pt x="315" y="52"/>
                  </a:cubicBezTo>
                  <a:cubicBezTo>
                    <a:pt x="332" y="53"/>
                    <a:pt x="348" y="53"/>
                    <a:pt x="365" y="53"/>
                  </a:cubicBezTo>
                  <a:cubicBezTo>
                    <a:pt x="389" y="54"/>
                    <a:pt x="412" y="55"/>
                    <a:pt x="436" y="55"/>
                  </a:cubicBezTo>
                  <a:cubicBezTo>
                    <a:pt x="445" y="56"/>
                    <a:pt x="422" y="56"/>
                    <a:pt x="431" y="56"/>
                  </a:cubicBezTo>
                  <a:cubicBezTo>
                    <a:pt x="435" y="56"/>
                    <a:pt x="439" y="57"/>
                    <a:pt x="443" y="57"/>
                  </a:cubicBezTo>
                  <a:cubicBezTo>
                    <a:pt x="444" y="57"/>
                    <a:pt x="444" y="57"/>
                    <a:pt x="445" y="57"/>
                  </a:cubicBezTo>
                  <a:cubicBezTo>
                    <a:pt x="445" y="58"/>
                    <a:pt x="445" y="58"/>
                    <a:pt x="445" y="58"/>
                  </a:cubicBezTo>
                  <a:cubicBezTo>
                    <a:pt x="441" y="58"/>
                    <a:pt x="438" y="58"/>
                    <a:pt x="434" y="58"/>
                  </a:cubicBezTo>
                  <a:cubicBezTo>
                    <a:pt x="434" y="58"/>
                    <a:pt x="434" y="58"/>
                    <a:pt x="434" y="58"/>
                  </a:cubicBezTo>
                  <a:cubicBezTo>
                    <a:pt x="441" y="59"/>
                    <a:pt x="447" y="59"/>
                    <a:pt x="454" y="59"/>
                  </a:cubicBezTo>
                  <a:cubicBezTo>
                    <a:pt x="454" y="59"/>
                    <a:pt x="454" y="60"/>
                    <a:pt x="454" y="60"/>
                  </a:cubicBezTo>
                  <a:cubicBezTo>
                    <a:pt x="426" y="60"/>
                    <a:pt x="431" y="59"/>
                    <a:pt x="403" y="59"/>
                  </a:cubicBezTo>
                  <a:cubicBezTo>
                    <a:pt x="406" y="59"/>
                    <a:pt x="409" y="59"/>
                    <a:pt x="412" y="59"/>
                  </a:cubicBezTo>
                  <a:cubicBezTo>
                    <a:pt x="430" y="60"/>
                    <a:pt x="415" y="60"/>
                    <a:pt x="432" y="61"/>
                  </a:cubicBezTo>
                  <a:cubicBezTo>
                    <a:pt x="438" y="61"/>
                    <a:pt x="477" y="61"/>
                    <a:pt x="484" y="61"/>
                  </a:cubicBezTo>
                  <a:cubicBezTo>
                    <a:pt x="484" y="61"/>
                    <a:pt x="484" y="62"/>
                    <a:pt x="485" y="62"/>
                  </a:cubicBezTo>
                  <a:cubicBezTo>
                    <a:pt x="484" y="62"/>
                    <a:pt x="484" y="62"/>
                    <a:pt x="484" y="62"/>
                  </a:cubicBezTo>
                  <a:cubicBezTo>
                    <a:pt x="482" y="62"/>
                    <a:pt x="480" y="62"/>
                    <a:pt x="479" y="62"/>
                  </a:cubicBezTo>
                  <a:cubicBezTo>
                    <a:pt x="473" y="62"/>
                    <a:pt x="468" y="62"/>
                    <a:pt x="462" y="62"/>
                  </a:cubicBezTo>
                  <a:cubicBezTo>
                    <a:pt x="458" y="62"/>
                    <a:pt x="454" y="62"/>
                    <a:pt x="450" y="62"/>
                  </a:cubicBezTo>
                  <a:cubicBezTo>
                    <a:pt x="452" y="62"/>
                    <a:pt x="454" y="62"/>
                    <a:pt x="456" y="62"/>
                  </a:cubicBezTo>
                  <a:cubicBezTo>
                    <a:pt x="456" y="62"/>
                    <a:pt x="456" y="62"/>
                    <a:pt x="456" y="63"/>
                  </a:cubicBezTo>
                  <a:cubicBezTo>
                    <a:pt x="442" y="63"/>
                    <a:pt x="428" y="63"/>
                    <a:pt x="414" y="62"/>
                  </a:cubicBezTo>
                  <a:cubicBezTo>
                    <a:pt x="400" y="62"/>
                    <a:pt x="385" y="62"/>
                    <a:pt x="371" y="62"/>
                  </a:cubicBezTo>
                  <a:cubicBezTo>
                    <a:pt x="371" y="62"/>
                    <a:pt x="371" y="62"/>
                    <a:pt x="371" y="62"/>
                  </a:cubicBezTo>
                  <a:cubicBezTo>
                    <a:pt x="406" y="63"/>
                    <a:pt x="441" y="64"/>
                    <a:pt x="476" y="65"/>
                  </a:cubicBezTo>
                  <a:cubicBezTo>
                    <a:pt x="476" y="65"/>
                    <a:pt x="476" y="65"/>
                    <a:pt x="476" y="66"/>
                  </a:cubicBezTo>
                  <a:cubicBezTo>
                    <a:pt x="472" y="66"/>
                    <a:pt x="467" y="66"/>
                    <a:pt x="463" y="66"/>
                  </a:cubicBezTo>
                  <a:cubicBezTo>
                    <a:pt x="463" y="66"/>
                    <a:pt x="463" y="66"/>
                    <a:pt x="463" y="66"/>
                  </a:cubicBezTo>
                  <a:cubicBezTo>
                    <a:pt x="464" y="66"/>
                    <a:pt x="464" y="67"/>
                    <a:pt x="465" y="67"/>
                  </a:cubicBezTo>
                  <a:cubicBezTo>
                    <a:pt x="465" y="67"/>
                    <a:pt x="465" y="67"/>
                    <a:pt x="465" y="67"/>
                  </a:cubicBezTo>
                  <a:cubicBezTo>
                    <a:pt x="416" y="67"/>
                    <a:pt x="366" y="65"/>
                    <a:pt x="317" y="64"/>
                  </a:cubicBezTo>
                  <a:cubicBezTo>
                    <a:pt x="335" y="65"/>
                    <a:pt x="354" y="65"/>
                    <a:pt x="373" y="66"/>
                  </a:cubicBezTo>
                  <a:cubicBezTo>
                    <a:pt x="392" y="67"/>
                    <a:pt x="410" y="67"/>
                    <a:pt x="429" y="68"/>
                  </a:cubicBezTo>
                  <a:cubicBezTo>
                    <a:pt x="448" y="69"/>
                    <a:pt x="466" y="69"/>
                    <a:pt x="485" y="70"/>
                  </a:cubicBezTo>
                  <a:cubicBezTo>
                    <a:pt x="485" y="70"/>
                    <a:pt x="485" y="70"/>
                    <a:pt x="485" y="70"/>
                  </a:cubicBezTo>
                  <a:cubicBezTo>
                    <a:pt x="484" y="70"/>
                    <a:pt x="484" y="71"/>
                    <a:pt x="484" y="71"/>
                  </a:cubicBezTo>
                  <a:cubicBezTo>
                    <a:pt x="478" y="71"/>
                    <a:pt x="472" y="71"/>
                    <a:pt x="466" y="71"/>
                  </a:cubicBezTo>
                  <a:cubicBezTo>
                    <a:pt x="446" y="70"/>
                    <a:pt x="426" y="69"/>
                    <a:pt x="407" y="69"/>
                  </a:cubicBezTo>
                  <a:cubicBezTo>
                    <a:pt x="385" y="68"/>
                    <a:pt x="363" y="67"/>
                    <a:pt x="342" y="67"/>
                  </a:cubicBezTo>
                  <a:cubicBezTo>
                    <a:pt x="321" y="67"/>
                    <a:pt x="301" y="66"/>
                    <a:pt x="280" y="66"/>
                  </a:cubicBezTo>
                  <a:cubicBezTo>
                    <a:pt x="263" y="66"/>
                    <a:pt x="245" y="66"/>
                    <a:pt x="228" y="66"/>
                  </a:cubicBezTo>
                  <a:cubicBezTo>
                    <a:pt x="203" y="66"/>
                    <a:pt x="178" y="66"/>
                    <a:pt x="153" y="66"/>
                  </a:cubicBezTo>
                  <a:cubicBezTo>
                    <a:pt x="151" y="66"/>
                    <a:pt x="149" y="66"/>
                    <a:pt x="147" y="66"/>
                  </a:cubicBezTo>
                  <a:cubicBezTo>
                    <a:pt x="147" y="66"/>
                    <a:pt x="146" y="66"/>
                    <a:pt x="146" y="66"/>
                  </a:cubicBezTo>
                  <a:cubicBezTo>
                    <a:pt x="145" y="66"/>
                    <a:pt x="144" y="66"/>
                    <a:pt x="143" y="66"/>
                  </a:cubicBezTo>
                  <a:cubicBezTo>
                    <a:pt x="142" y="66"/>
                    <a:pt x="140" y="66"/>
                    <a:pt x="139" y="66"/>
                  </a:cubicBezTo>
                  <a:cubicBezTo>
                    <a:pt x="122" y="66"/>
                    <a:pt x="106" y="66"/>
                    <a:pt x="90" y="67"/>
                  </a:cubicBezTo>
                  <a:cubicBezTo>
                    <a:pt x="77" y="67"/>
                    <a:pt x="104" y="60"/>
                    <a:pt x="91" y="61"/>
                  </a:cubicBezTo>
                  <a:cubicBezTo>
                    <a:pt x="82" y="61"/>
                    <a:pt x="87" y="62"/>
                    <a:pt x="77" y="62"/>
                  </a:cubicBezTo>
                  <a:cubicBezTo>
                    <a:pt x="66" y="63"/>
                    <a:pt x="61" y="63"/>
                    <a:pt x="50" y="64"/>
                  </a:cubicBezTo>
                  <a:cubicBezTo>
                    <a:pt x="43" y="64"/>
                    <a:pt x="50" y="64"/>
                    <a:pt x="44" y="65"/>
                  </a:cubicBezTo>
                  <a:cubicBezTo>
                    <a:pt x="42" y="65"/>
                    <a:pt x="31" y="64"/>
                    <a:pt x="30" y="64"/>
                  </a:cubicBezTo>
                  <a:cubicBezTo>
                    <a:pt x="30" y="64"/>
                    <a:pt x="30" y="64"/>
                    <a:pt x="30" y="64"/>
                  </a:cubicBezTo>
                  <a:cubicBezTo>
                    <a:pt x="30" y="63"/>
                    <a:pt x="31" y="63"/>
                    <a:pt x="31" y="63"/>
                  </a:cubicBezTo>
                  <a:cubicBezTo>
                    <a:pt x="36" y="62"/>
                    <a:pt x="50" y="61"/>
                    <a:pt x="55" y="60"/>
                  </a:cubicBezTo>
                  <a:cubicBezTo>
                    <a:pt x="59" y="59"/>
                    <a:pt x="48" y="59"/>
                    <a:pt x="52" y="59"/>
                  </a:cubicBezTo>
                  <a:cubicBezTo>
                    <a:pt x="53" y="59"/>
                    <a:pt x="53" y="58"/>
                    <a:pt x="54" y="58"/>
                  </a:cubicBezTo>
                  <a:cubicBezTo>
                    <a:pt x="54" y="58"/>
                    <a:pt x="54" y="58"/>
                    <a:pt x="54" y="58"/>
                  </a:cubicBezTo>
                  <a:cubicBezTo>
                    <a:pt x="53" y="58"/>
                    <a:pt x="53" y="58"/>
                    <a:pt x="52" y="58"/>
                  </a:cubicBezTo>
                  <a:cubicBezTo>
                    <a:pt x="46" y="58"/>
                    <a:pt x="55" y="58"/>
                    <a:pt x="49" y="57"/>
                  </a:cubicBezTo>
                  <a:cubicBezTo>
                    <a:pt x="49" y="57"/>
                    <a:pt x="48" y="57"/>
                    <a:pt x="47" y="57"/>
                  </a:cubicBezTo>
                  <a:cubicBezTo>
                    <a:pt x="47" y="57"/>
                    <a:pt x="47" y="57"/>
                    <a:pt x="47" y="57"/>
                  </a:cubicBezTo>
                  <a:cubicBezTo>
                    <a:pt x="48" y="57"/>
                    <a:pt x="49" y="56"/>
                    <a:pt x="50" y="56"/>
                  </a:cubicBezTo>
                  <a:cubicBezTo>
                    <a:pt x="54" y="56"/>
                    <a:pt x="45" y="56"/>
                    <a:pt x="50" y="56"/>
                  </a:cubicBezTo>
                  <a:cubicBezTo>
                    <a:pt x="51" y="55"/>
                    <a:pt x="12" y="64"/>
                    <a:pt x="12" y="63"/>
                  </a:cubicBezTo>
                  <a:cubicBezTo>
                    <a:pt x="12" y="62"/>
                    <a:pt x="13" y="62"/>
                    <a:pt x="13" y="62"/>
                  </a:cubicBezTo>
                  <a:cubicBezTo>
                    <a:pt x="14" y="62"/>
                    <a:pt x="15" y="62"/>
                    <a:pt x="16" y="62"/>
                  </a:cubicBezTo>
                  <a:cubicBezTo>
                    <a:pt x="28" y="60"/>
                    <a:pt x="34" y="59"/>
                    <a:pt x="47" y="59"/>
                  </a:cubicBezTo>
                  <a:cubicBezTo>
                    <a:pt x="49" y="58"/>
                    <a:pt x="50" y="58"/>
                    <a:pt x="52" y="57"/>
                  </a:cubicBezTo>
                  <a:cubicBezTo>
                    <a:pt x="50" y="57"/>
                    <a:pt x="48" y="57"/>
                    <a:pt x="47" y="57"/>
                  </a:cubicBezTo>
                  <a:cubicBezTo>
                    <a:pt x="42" y="57"/>
                    <a:pt x="37" y="58"/>
                    <a:pt x="32" y="58"/>
                  </a:cubicBezTo>
                  <a:cubicBezTo>
                    <a:pt x="22" y="58"/>
                    <a:pt x="19" y="58"/>
                    <a:pt x="9" y="59"/>
                  </a:cubicBezTo>
                  <a:cubicBezTo>
                    <a:pt x="9" y="59"/>
                    <a:pt x="8" y="58"/>
                    <a:pt x="7" y="58"/>
                  </a:cubicBezTo>
                  <a:cubicBezTo>
                    <a:pt x="7" y="58"/>
                    <a:pt x="7" y="58"/>
                    <a:pt x="7" y="58"/>
                  </a:cubicBezTo>
                  <a:cubicBezTo>
                    <a:pt x="8" y="58"/>
                    <a:pt x="9" y="58"/>
                    <a:pt x="9" y="57"/>
                  </a:cubicBezTo>
                  <a:cubicBezTo>
                    <a:pt x="14" y="57"/>
                    <a:pt x="12" y="56"/>
                    <a:pt x="17" y="56"/>
                  </a:cubicBezTo>
                  <a:cubicBezTo>
                    <a:pt x="28" y="55"/>
                    <a:pt x="39" y="54"/>
                    <a:pt x="50" y="54"/>
                  </a:cubicBezTo>
                  <a:cubicBezTo>
                    <a:pt x="60" y="53"/>
                    <a:pt x="55" y="52"/>
                    <a:pt x="65" y="52"/>
                  </a:cubicBezTo>
                  <a:cubicBezTo>
                    <a:pt x="75" y="51"/>
                    <a:pt x="86" y="51"/>
                    <a:pt x="96" y="50"/>
                  </a:cubicBezTo>
                  <a:cubicBezTo>
                    <a:pt x="97" y="49"/>
                    <a:pt x="99" y="49"/>
                    <a:pt x="101" y="49"/>
                  </a:cubicBezTo>
                  <a:cubicBezTo>
                    <a:pt x="101" y="49"/>
                    <a:pt x="101" y="49"/>
                    <a:pt x="101" y="49"/>
                  </a:cubicBezTo>
                  <a:cubicBezTo>
                    <a:pt x="100" y="49"/>
                    <a:pt x="99" y="49"/>
                    <a:pt x="98" y="49"/>
                  </a:cubicBezTo>
                  <a:cubicBezTo>
                    <a:pt x="94" y="49"/>
                    <a:pt x="90" y="50"/>
                    <a:pt x="86" y="50"/>
                  </a:cubicBezTo>
                  <a:cubicBezTo>
                    <a:pt x="81" y="50"/>
                    <a:pt x="76" y="51"/>
                    <a:pt x="71" y="51"/>
                  </a:cubicBezTo>
                  <a:cubicBezTo>
                    <a:pt x="67" y="51"/>
                    <a:pt x="62" y="52"/>
                    <a:pt x="58" y="52"/>
                  </a:cubicBezTo>
                  <a:cubicBezTo>
                    <a:pt x="52" y="52"/>
                    <a:pt x="61" y="53"/>
                    <a:pt x="54" y="53"/>
                  </a:cubicBezTo>
                  <a:cubicBezTo>
                    <a:pt x="48" y="53"/>
                    <a:pt x="41" y="53"/>
                    <a:pt x="34" y="53"/>
                  </a:cubicBezTo>
                  <a:cubicBezTo>
                    <a:pt x="34" y="53"/>
                    <a:pt x="33" y="53"/>
                    <a:pt x="32" y="53"/>
                  </a:cubicBezTo>
                  <a:cubicBezTo>
                    <a:pt x="32" y="53"/>
                    <a:pt x="32" y="53"/>
                    <a:pt x="32" y="53"/>
                  </a:cubicBezTo>
                  <a:cubicBezTo>
                    <a:pt x="33" y="53"/>
                    <a:pt x="34" y="52"/>
                    <a:pt x="34" y="52"/>
                  </a:cubicBezTo>
                  <a:cubicBezTo>
                    <a:pt x="37" y="52"/>
                    <a:pt x="30" y="51"/>
                    <a:pt x="32" y="51"/>
                  </a:cubicBezTo>
                  <a:cubicBezTo>
                    <a:pt x="33" y="51"/>
                    <a:pt x="34" y="51"/>
                    <a:pt x="34" y="50"/>
                  </a:cubicBezTo>
                  <a:cubicBezTo>
                    <a:pt x="34" y="50"/>
                    <a:pt x="33" y="50"/>
                    <a:pt x="32" y="50"/>
                  </a:cubicBezTo>
                  <a:cubicBezTo>
                    <a:pt x="27" y="50"/>
                    <a:pt x="22" y="50"/>
                    <a:pt x="17" y="50"/>
                  </a:cubicBezTo>
                  <a:cubicBezTo>
                    <a:pt x="16" y="50"/>
                    <a:pt x="15" y="50"/>
                    <a:pt x="15" y="50"/>
                  </a:cubicBezTo>
                  <a:cubicBezTo>
                    <a:pt x="14" y="49"/>
                    <a:pt x="12" y="50"/>
                    <a:pt x="11" y="50"/>
                  </a:cubicBezTo>
                  <a:cubicBezTo>
                    <a:pt x="10" y="50"/>
                    <a:pt x="9" y="49"/>
                    <a:pt x="9" y="49"/>
                  </a:cubicBezTo>
                  <a:cubicBezTo>
                    <a:pt x="9" y="49"/>
                    <a:pt x="9" y="49"/>
                    <a:pt x="9" y="49"/>
                  </a:cubicBezTo>
                  <a:cubicBezTo>
                    <a:pt x="10" y="49"/>
                    <a:pt x="6" y="48"/>
                    <a:pt x="7" y="48"/>
                  </a:cubicBezTo>
                  <a:cubicBezTo>
                    <a:pt x="18" y="47"/>
                    <a:pt x="12" y="46"/>
                    <a:pt x="23" y="46"/>
                  </a:cubicBezTo>
                  <a:cubicBezTo>
                    <a:pt x="42" y="45"/>
                    <a:pt x="61" y="44"/>
                    <a:pt x="79" y="41"/>
                  </a:cubicBezTo>
                  <a:cubicBezTo>
                    <a:pt x="81" y="41"/>
                    <a:pt x="83" y="41"/>
                    <a:pt x="84" y="41"/>
                  </a:cubicBezTo>
                  <a:cubicBezTo>
                    <a:pt x="84" y="40"/>
                    <a:pt x="83" y="40"/>
                    <a:pt x="83" y="41"/>
                  </a:cubicBezTo>
                  <a:cubicBezTo>
                    <a:pt x="77" y="41"/>
                    <a:pt x="71" y="41"/>
                    <a:pt x="65" y="41"/>
                  </a:cubicBezTo>
                  <a:cubicBezTo>
                    <a:pt x="61" y="42"/>
                    <a:pt x="56" y="42"/>
                    <a:pt x="51" y="42"/>
                  </a:cubicBezTo>
                  <a:cubicBezTo>
                    <a:pt x="41" y="42"/>
                    <a:pt x="30" y="43"/>
                    <a:pt x="20" y="44"/>
                  </a:cubicBezTo>
                  <a:cubicBezTo>
                    <a:pt x="19" y="44"/>
                    <a:pt x="17" y="43"/>
                    <a:pt x="16" y="43"/>
                  </a:cubicBezTo>
                  <a:cubicBezTo>
                    <a:pt x="16" y="43"/>
                    <a:pt x="15" y="43"/>
                    <a:pt x="15" y="43"/>
                  </a:cubicBezTo>
                  <a:cubicBezTo>
                    <a:pt x="12" y="43"/>
                    <a:pt x="9" y="44"/>
                    <a:pt x="7" y="44"/>
                  </a:cubicBezTo>
                  <a:cubicBezTo>
                    <a:pt x="2" y="44"/>
                    <a:pt x="15" y="44"/>
                    <a:pt x="10" y="45"/>
                  </a:cubicBezTo>
                  <a:cubicBezTo>
                    <a:pt x="10" y="45"/>
                    <a:pt x="9" y="44"/>
                    <a:pt x="8" y="44"/>
                  </a:cubicBezTo>
                  <a:cubicBezTo>
                    <a:pt x="8" y="44"/>
                    <a:pt x="8" y="44"/>
                    <a:pt x="8" y="44"/>
                  </a:cubicBezTo>
                  <a:cubicBezTo>
                    <a:pt x="9" y="44"/>
                    <a:pt x="10" y="44"/>
                    <a:pt x="10" y="43"/>
                  </a:cubicBezTo>
                  <a:cubicBezTo>
                    <a:pt x="13" y="43"/>
                    <a:pt x="0" y="43"/>
                    <a:pt x="3" y="43"/>
                  </a:cubicBezTo>
                  <a:cubicBezTo>
                    <a:pt x="9" y="42"/>
                    <a:pt x="15" y="41"/>
                    <a:pt x="21" y="40"/>
                  </a:cubicBezTo>
                  <a:cubicBezTo>
                    <a:pt x="25" y="40"/>
                    <a:pt x="30" y="39"/>
                    <a:pt x="35" y="39"/>
                  </a:cubicBezTo>
                  <a:cubicBezTo>
                    <a:pt x="32" y="39"/>
                    <a:pt x="28" y="39"/>
                    <a:pt x="25" y="39"/>
                  </a:cubicBezTo>
                  <a:cubicBezTo>
                    <a:pt x="19" y="40"/>
                    <a:pt x="13" y="40"/>
                    <a:pt x="7" y="41"/>
                  </a:cubicBezTo>
                  <a:cubicBezTo>
                    <a:pt x="7" y="41"/>
                    <a:pt x="6" y="41"/>
                    <a:pt x="5" y="40"/>
                  </a:cubicBezTo>
                  <a:cubicBezTo>
                    <a:pt x="5" y="40"/>
                    <a:pt x="5" y="40"/>
                    <a:pt x="5" y="40"/>
                  </a:cubicBezTo>
                  <a:cubicBezTo>
                    <a:pt x="6" y="40"/>
                    <a:pt x="8" y="39"/>
                    <a:pt x="9" y="39"/>
                  </a:cubicBezTo>
                  <a:cubicBezTo>
                    <a:pt x="21" y="38"/>
                    <a:pt x="32" y="37"/>
                    <a:pt x="44" y="36"/>
                  </a:cubicBezTo>
                  <a:cubicBezTo>
                    <a:pt x="52" y="36"/>
                    <a:pt x="61" y="35"/>
                    <a:pt x="69" y="34"/>
                  </a:cubicBezTo>
                  <a:cubicBezTo>
                    <a:pt x="72" y="34"/>
                    <a:pt x="75" y="33"/>
                    <a:pt x="78" y="33"/>
                  </a:cubicBezTo>
                  <a:cubicBezTo>
                    <a:pt x="77" y="33"/>
                    <a:pt x="77" y="33"/>
                    <a:pt x="76" y="33"/>
                  </a:cubicBezTo>
                  <a:cubicBezTo>
                    <a:pt x="73" y="33"/>
                    <a:pt x="70" y="34"/>
                    <a:pt x="67" y="33"/>
                  </a:cubicBezTo>
                  <a:cubicBezTo>
                    <a:pt x="65" y="33"/>
                    <a:pt x="63" y="33"/>
                    <a:pt x="62" y="33"/>
                  </a:cubicBezTo>
                  <a:cubicBezTo>
                    <a:pt x="51" y="34"/>
                    <a:pt x="39" y="35"/>
                    <a:pt x="28" y="35"/>
                  </a:cubicBezTo>
                  <a:cubicBezTo>
                    <a:pt x="23" y="36"/>
                    <a:pt x="17" y="36"/>
                    <a:pt x="11" y="37"/>
                  </a:cubicBezTo>
                  <a:cubicBezTo>
                    <a:pt x="10" y="37"/>
                    <a:pt x="9" y="37"/>
                    <a:pt x="8" y="36"/>
                  </a:cubicBezTo>
                  <a:cubicBezTo>
                    <a:pt x="26" y="33"/>
                    <a:pt x="44" y="32"/>
                    <a:pt x="61" y="30"/>
                  </a:cubicBezTo>
                  <a:cubicBezTo>
                    <a:pt x="59" y="30"/>
                    <a:pt x="56" y="30"/>
                    <a:pt x="54" y="30"/>
                  </a:cubicBezTo>
                  <a:cubicBezTo>
                    <a:pt x="61" y="28"/>
                    <a:pt x="30" y="28"/>
                    <a:pt x="37" y="27"/>
                  </a:cubicBezTo>
                  <a:cubicBezTo>
                    <a:pt x="37" y="26"/>
                    <a:pt x="36" y="26"/>
                    <a:pt x="36" y="26"/>
                  </a:cubicBezTo>
                  <a:cubicBezTo>
                    <a:pt x="28" y="27"/>
                    <a:pt x="59" y="27"/>
                    <a:pt x="51" y="28"/>
                  </a:cubicBezTo>
                  <a:cubicBezTo>
                    <a:pt x="45" y="28"/>
                    <a:pt x="38" y="29"/>
                    <a:pt x="32" y="29"/>
                  </a:cubicBezTo>
                  <a:cubicBezTo>
                    <a:pt x="32" y="29"/>
                    <a:pt x="31" y="29"/>
                    <a:pt x="30" y="29"/>
                  </a:cubicBezTo>
                  <a:cubicBezTo>
                    <a:pt x="30" y="29"/>
                    <a:pt x="30" y="29"/>
                    <a:pt x="30" y="29"/>
                  </a:cubicBezTo>
                  <a:cubicBezTo>
                    <a:pt x="31" y="29"/>
                    <a:pt x="31" y="28"/>
                    <a:pt x="32" y="28"/>
                  </a:cubicBezTo>
                  <a:cubicBezTo>
                    <a:pt x="35" y="28"/>
                    <a:pt x="38" y="28"/>
                    <a:pt x="41" y="27"/>
                  </a:cubicBezTo>
                  <a:cubicBezTo>
                    <a:pt x="49" y="26"/>
                    <a:pt x="19" y="25"/>
                    <a:pt x="27" y="23"/>
                  </a:cubicBezTo>
                  <a:cubicBezTo>
                    <a:pt x="28" y="23"/>
                    <a:pt x="29" y="23"/>
                    <a:pt x="29" y="23"/>
                  </a:cubicBezTo>
                  <a:cubicBezTo>
                    <a:pt x="29" y="22"/>
                    <a:pt x="31" y="22"/>
                    <a:pt x="32" y="22"/>
                  </a:cubicBezTo>
                  <a:cubicBezTo>
                    <a:pt x="36" y="21"/>
                    <a:pt x="34" y="20"/>
                    <a:pt x="38" y="19"/>
                  </a:cubicBezTo>
                  <a:cubicBezTo>
                    <a:pt x="41" y="19"/>
                    <a:pt x="45" y="18"/>
                    <a:pt x="48" y="18"/>
                  </a:cubicBezTo>
                  <a:cubicBezTo>
                    <a:pt x="51" y="18"/>
                    <a:pt x="53" y="17"/>
                    <a:pt x="56" y="17"/>
                  </a:cubicBezTo>
                  <a:cubicBezTo>
                    <a:pt x="51" y="17"/>
                    <a:pt x="46" y="18"/>
                    <a:pt x="42" y="18"/>
                  </a:cubicBezTo>
                  <a:cubicBezTo>
                    <a:pt x="36" y="18"/>
                    <a:pt x="31" y="19"/>
                    <a:pt x="25" y="19"/>
                  </a:cubicBezTo>
                  <a:cubicBezTo>
                    <a:pt x="25" y="20"/>
                    <a:pt x="24" y="20"/>
                    <a:pt x="23" y="20"/>
                  </a:cubicBezTo>
                  <a:cubicBezTo>
                    <a:pt x="23" y="19"/>
                    <a:pt x="23" y="19"/>
                    <a:pt x="23" y="19"/>
                  </a:cubicBezTo>
                  <a:cubicBezTo>
                    <a:pt x="24" y="19"/>
                    <a:pt x="25" y="19"/>
                    <a:pt x="25" y="18"/>
                  </a:cubicBezTo>
                  <a:cubicBezTo>
                    <a:pt x="29" y="18"/>
                    <a:pt x="32" y="18"/>
                    <a:pt x="35" y="17"/>
                  </a:cubicBezTo>
                  <a:cubicBezTo>
                    <a:pt x="37" y="17"/>
                    <a:pt x="39" y="17"/>
                    <a:pt x="41" y="16"/>
                  </a:cubicBezTo>
                  <a:cubicBezTo>
                    <a:pt x="40" y="16"/>
                    <a:pt x="39" y="16"/>
                    <a:pt x="39" y="16"/>
                  </a:cubicBezTo>
                  <a:cubicBezTo>
                    <a:pt x="30" y="17"/>
                    <a:pt x="21" y="18"/>
                    <a:pt x="12" y="19"/>
                  </a:cubicBezTo>
                  <a:cubicBezTo>
                    <a:pt x="11" y="19"/>
                    <a:pt x="10" y="19"/>
                    <a:pt x="9" y="19"/>
                  </a:cubicBezTo>
                  <a:cubicBezTo>
                    <a:pt x="9" y="18"/>
                    <a:pt x="9" y="18"/>
                    <a:pt x="9" y="18"/>
                  </a:cubicBezTo>
                  <a:cubicBezTo>
                    <a:pt x="10" y="18"/>
                    <a:pt x="11" y="18"/>
                    <a:pt x="12" y="17"/>
                  </a:cubicBezTo>
                  <a:cubicBezTo>
                    <a:pt x="19" y="16"/>
                    <a:pt x="27" y="15"/>
                    <a:pt x="35" y="14"/>
                  </a:cubicBezTo>
                  <a:cubicBezTo>
                    <a:pt x="38" y="14"/>
                    <a:pt x="42" y="13"/>
                    <a:pt x="45" y="11"/>
                  </a:cubicBezTo>
                  <a:cubicBezTo>
                    <a:pt x="46" y="11"/>
                    <a:pt x="48" y="10"/>
                    <a:pt x="50" y="10"/>
                  </a:cubicBezTo>
                  <a:cubicBezTo>
                    <a:pt x="56" y="9"/>
                    <a:pt x="27" y="8"/>
                    <a:pt x="32" y="8"/>
                  </a:cubicBezTo>
                  <a:cubicBezTo>
                    <a:pt x="38" y="8"/>
                    <a:pt x="43" y="7"/>
                    <a:pt x="48" y="6"/>
                  </a:cubicBezTo>
                  <a:cubicBezTo>
                    <a:pt x="48" y="6"/>
                    <a:pt x="48" y="6"/>
                    <a:pt x="47" y="6"/>
                  </a:cubicBezTo>
                  <a:cubicBezTo>
                    <a:pt x="41" y="6"/>
                    <a:pt x="34" y="6"/>
                    <a:pt x="27" y="6"/>
                  </a:cubicBezTo>
                  <a:cubicBezTo>
                    <a:pt x="22" y="7"/>
                    <a:pt x="16" y="7"/>
                    <a:pt x="11" y="7"/>
                  </a:cubicBezTo>
                  <a:cubicBezTo>
                    <a:pt x="10" y="8"/>
                    <a:pt x="9" y="7"/>
                    <a:pt x="8" y="7"/>
                  </a:cubicBezTo>
                  <a:cubicBezTo>
                    <a:pt x="8" y="7"/>
                    <a:pt x="8" y="7"/>
                    <a:pt x="8" y="7"/>
                  </a:cubicBezTo>
                  <a:cubicBezTo>
                    <a:pt x="9" y="7"/>
                    <a:pt x="10" y="6"/>
                    <a:pt x="11" y="6"/>
                  </a:cubicBezTo>
                  <a:cubicBezTo>
                    <a:pt x="15" y="6"/>
                    <a:pt x="19" y="6"/>
                    <a:pt x="24" y="5"/>
                  </a:cubicBezTo>
                  <a:cubicBezTo>
                    <a:pt x="24" y="5"/>
                    <a:pt x="25" y="5"/>
                    <a:pt x="26" y="5"/>
                  </a:cubicBezTo>
                  <a:cubicBezTo>
                    <a:pt x="26" y="5"/>
                    <a:pt x="26" y="5"/>
                    <a:pt x="26" y="5"/>
                  </a:cubicBezTo>
                  <a:cubicBezTo>
                    <a:pt x="24" y="5"/>
                    <a:pt x="22" y="5"/>
                    <a:pt x="21" y="5"/>
                  </a:cubicBezTo>
                  <a:cubicBezTo>
                    <a:pt x="20" y="4"/>
                    <a:pt x="20" y="4"/>
                    <a:pt x="20" y="4"/>
                  </a:cubicBezTo>
                  <a:cubicBezTo>
                    <a:pt x="21" y="4"/>
                    <a:pt x="22" y="4"/>
                    <a:pt x="23" y="3"/>
                  </a:cubicBezTo>
                  <a:cubicBezTo>
                    <a:pt x="31" y="3"/>
                    <a:pt x="39" y="2"/>
                    <a:pt x="47" y="1"/>
                  </a:cubicBezTo>
                  <a:cubicBezTo>
                    <a:pt x="57" y="1"/>
                    <a:pt x="67" y="0"/>
                    <a:pt x="78" y="0"/>
                  </a:cubicBezTo>
                  <a:cubicBezTo>
                    <a:pt x="88" y="0"/>
                    <a:pt x="194" y="0"/>
                    <a:pt x="204" y="0"/>
                  </a:cubicBezTo>
                  <a:cubicBezTo>
                    <a:pt x="215" y="0"/>
                    <a:pt x="226" y="1"/>
                    <a:pt x="237" y="1"/>
                  </a:cubicBezTo>
                  <a:cubicBezTo>
                    <a:pt x="244" y="1"/>
                    <a:pt x="252" y="1"/>
                    <a:pt x="259" y="0"/>
                  </a:cubicBezTo>
                  <a:cubicBezTo>
                    <a:pt x="262" y="0"/>
                    <a:pt x="265" y="0"/>
                    <a:pt x="268" y="0"/>
                  </a:cubicBezTo>
                  <a:cubicBezTo>
                    <a:pt x="270" y="0"/>
                    <a:pt x="271" y="0"/>
                    <a:pt x="272" y="0"/>
                  </a:cubicBezTo>
                  <a:cubicBezTo>
                    <a:pt x="274" y="0"/>
                    <a:pt x="275" y="1"/>
                    <a:pt x="276" y="1"/>
                  </a:cubicBezTo>
                  <a:cubicBezTo>
                    <a:pt x="277" y="1"/>
                    <a:pt x="278" y="0"/>
                    <a:pt x="278" y="0"/>
                  </a:cubicBezTo>
                  <a:cubicBezTo>
                    <a:pt x="279" y="1"/>
                    <a:pt x="279" y="1"/>
                    <a:pt x="280" y="0"/>
                  </a:cubicBezTo>
                  <a:cubicBezTo>
                    <a:pt x="281" y="1"/>
                    <a:pt x="281" y="1"/>
                    <a:pt x="282" y="0"/>
                  </a:cubicBezTo>
                  <a:cubicBezTo>
                    <a:pt x="282" y="0"/>
                    <a:pt x="282" y="0"/>
                    <a:pt x="282" y="0"/>
                  </a:cubicBezTo>
                  <a:cubicBezTo>
                    <a:pt x="283" y="0"/>
                    <a:pt x="283" y="0"/>
                    <a:pt x="284" y="0"/>
                  </a:cubicBezTo>
                  <a:cubicBezTo>
                    <a:pt x="285" y="1"/>
                    <a:pt x="285" y="1"/>
                    <a:pt x="286" y="0"/>
                  </a:cubicBezTo>
                  <a:cubicBezTo>
                    <a:pt x="294" y="0"/>
                    <a:pt x="302" y="0"/>
                    <a:pt x="310" y="0"/>
                  </a:cubicBezTo>
                  <a:close/>
                  <a:moveTo>
                    <a:pt x="137" y="38"/>
                  </a:moveTo>
                  <a:cubicBezTo>
                    <a:pt x="148" y="38"/>
                    <a:pt x="175" y="37"/>
                    <a:pt x="186" y="37"/>
                  </a:cubicBezTo>
                  <a:cubicBezTo>
                    <a:pt x="192" y="37"/>
                    <a:pt x="200" y="37"/>
                    <a:pt x="206" y="37"/>
                  </a:cubicBezTo>
                  <a:cubicBezTo>
                    <a:pt x="216" y="37"/>
                    <a:pt x="229" y="37"/>
                    <a:pt x="239" y="37"/>
                  </a:cubicBezTo>
                  <a:cubicBezTo>
                    <a:pt x="254" y="37"/>
                    <a:pt x="272" y="37"/>
                    <a:pt x="288" y="37"/>
                  </a:cubicBezTo>
                  <a:cubicBezTo>
                    <a:pt x="304" y="37"/>
                    <a:pt x="313" y="37"/>
                    <a:pt x="330" y="37"/>
                  </a:cubicBezTo>
                  <a:cubicBezTo>
                    <a:pt x="336" y="37"/>
                    <a:pt x="348" y="38"/>
                    <a:pt x="354" y="38"/>
                  </a:cubicBezTo>
                  <a:cubicBezTo>
                    <a:pt x="340" y="36"/>
                    <a:pt x="142" y="37"/>
                    <a:pt x="116" y="39"/>
                  </a:cubicBezTo>
                  <a:cubicBezTo>
                    <a:pt x="116" y="39"/>
                    <a:pt x="116" y="39"/>
                    <a:pt x="116" y="39"/>
                  </a:cubicBezTo>
                  <a:cubicBezTo>
                    <a:pt x="124" y="39"/>
                    <a:pt x="129" y="38"/>
                    <a:pt x="137" y="38"/>
                  </a:cubicBezTo>
                  <a:close/>
                  <a:moveTo>
                    <a:pt x="236" y="23"/>
                  </a:moveTo>
                  <a:cubicBezTo>
                    <a:pt x="265" y="23"/>
                    <a:pt x="295" y="22"/>
                    <a:pt x="325" y="22"/>
                  </a:cubicBezTo>
                  <a:cubicBezTo>
                    <a:pt x="325" y="22"/>
                    <a:pt x="325" y="22"/>
                    <a:pt x="325" y="22"/>
                  </a:cubicBezTo>
                  <a:cubicBezTo>
                    <a:pt x="295" y="22"/>
                    <a:pt x="265" y="22"/>
                    <a:pt x="236" y="23"/>
                  </a:cubicBezTo>
                  <a:close/>
                  <a:moveTo>
                    <a:pt x="143" y="52"/>
                  </a:moveTo>
                  <a:cubicBezTo>
                    <a:pt x="130" y="52"/>
                    <a:pt x="117" y="52"/>
                    <a:pt x="104" y="54"/>
                  </a:cubicBezTo>
                  <a:cubicBezTo>
                    <a:pt x="117" y="53"/>
                    <a:pt x="130" y="53"/>
                    <a:pt x="143" y="52"/>
                  </a:cubicBezTo>
                  <a:close/>
                  <a:moveTo>
                    <a:pt x="324" y="42"/>
                  </a:moveTo>
                  <a:cubicBezTo>
                    <a:pt x="324" y="42"/>
                    <a:pt x="324" y="42"/>
                    <a:pt x="324" y="42"/>
                  </a:cubicBezTo>
                  <a:cubicBezTo>
                    <a:pt x="304" y="42"/>
                    <a:pt x="285" y="42"/>
                    <a:pt x="266" y="42"/>
                  </a:cubicBezTo>
                  <a:cubicBezTo>
                    <a:pt x="266" y="42"/>
                    <a:pt x="266" y="42"/>
                    <a:pt x="266" y="42"/>
                  </a:cubicBezTo>
                  <a:cubicBezTo>
                    <a:pt x="285" y="42"/>
                    <a:pt x="304" y="42"/>
                    <a:pt x="324" y="42"/>
                  </a:cubicBezTo>
                  <a:close/>
                  <a:moveTo>
                    <a:pt x="125" y="47"/>
                  </a:moveTo>
                  <a:cubicBezTo>
                    <a:pt x="125" y="47"/>
                    <a:pt x="125" y="47"/>
                    <a:pt x="125" y="47"/>
                  </a:cubicBezTo>
                  <a:cubicBezTo>
                    <a:pt x="134" y="48"/>
                    <a:pt x="144" y="47"/>
                    <a:pt x="153" y="46"/>
                  </a:cubicBezTo>
                  <a:cubicBezTo>
                    <a:pt x="144" y="46"/>
                    <a:pt x="134" y="47"/>
                    <a:pt x="125" y="47"/>
                  </a:cubicBezTo>
                  <a:close/>
                  <a:moveTo>
                    <a:pt x="182" y="24"/>
                  </a:moveTo>
                  <a:cubicBezTo>
                    <a:pt x="182" y="24"/>
                    <a:pt x="182" y="24"/>
                    <a:pt x="182" y="24"/>
                  </a:cubicBezTo>
                  <a:cubicBezTo>
                    <a:pt x="189" y="24"/>
                    <a:pt x="195" y="24"/>
                    <a:pt x="202" y="24"/>
                  </a:cubicBezTo>
                  <a:cubicBezTo>
                    <a:pt x="202" y="24"/>
                    <a:pt x="202" y="24"/>
                    <a:pt x="202" y="24"/>
                  </a:cubicBezTo>
                  <a:cubicBezTo>
                    <a:pt x="195" y="24"/>
                    <a:pt x="189" y="24"/>
                    <a:pt x="182" y="24"/>
                  </a:cubicBezTo>
                  <a:close/>
                  <a:moveTo>
                    <a:pt x="307" y="60"/>
                  </a:moveTo>
                  <a:cubicBezTo>
                    <a:pt x="307" y="60"/>
                    <a:pt x="307" y="61"/>
                    <a:pt x="307" y="61"/>
                  </a:cubicBezTo>
                  <a:cubicBezTo>
                    <a:pt x="319" y="61"/>
                    <a:pt x="331" y="61"/>
                    <a:pt x="343" y="61"/>
                  </a:cubicBezTo>
                  <a:cubicBezTo>
                    <a:pt x="343" y="61"/>
                    <a:pt x="343" y="61"/>
                    <a:pt x="343" y="61"/>
                  </a:cubicBezTo>
                  <a:cubicBezTo>
                    <a:pt x="331" y="61"/>
                    <a:pt x="319" y="61"/>
                    <a:pt x="307" y="60"/>
                  </a:cubicBezTo>
                  <a:close/>
                  <a:moveTo>
                    <a:pt x="361" y="22"/>
                  </a:moveTo>
                  <a:cubicBezTo>
                    <a:pt x="361" y="22"/>
                    <a:pt x="361" y="22"/>
                    <a:pt x="361" y="22"/>
                  </a:cubicBezTo>
                  <a:cubicBezTo>
                    <a:pt x="351" y="22"/>
                    <a:pt x="341" y="22"/>
                    <a:pt x="331" y="22"/>
                  </a:cubicBezTo>
                  <a:cubicBezTo>
                    <a:pt x="331" y="22"/>
                    <a:pt x="331" y="22"/>
                    <a:pt x="331" y="22"/>
                  </a:cubicBezTo>
                  <a:cubicBezTo>
                    <a:pt x="341" y="22"/>
                    <a:pt x="351" y="22"/>
                    <a:pt x="361" y="22"/>
                  </a:cubicBezTo>
                  <a:close/>
                  <a:moveTo>
                    <a:pt x="231" y="43"/>
                  </a:moveTo>
                  <a:cubicBezTo>
                    <a:pt x="231" y="43"/>
                    <a:pt x="231" y="43"/>
                    <a:pt x="231" y="43"/>
                  </a:cubicBezTo>
                  <a:cubicBezTo>
                    <a:pt x="239" y="43"/>
                    <a:pt x="247" y="43"/>
                    <a:pt x="256" y="43"/>
                  </a:cubicBezTo>
                  <a:cubicBezTo>
                    <a:pt x="256" y="43"/>
                    <a:pt x="256" y="43"/>
                    <a:pt x="256" y="43"/>
                  </a:cubicBezTo>
                  <a:cubicBezTo>
                    <a:pt x="247" y="43"/>
                    <a:pt x="239" y="43"/>
                    <a:pt x="231" y="43"/>
                  </a:cubicBezTo>
                  <a:close/>
                  <a:moveTo>
                    <a:pt x="122" y="30"/>
                  </a:moveTo>
                  <a:cubicBezTo>
                    <a:pt x="124" y="31"/>
                    <a:pt x="127" y="31"/>
                    <a:pt x="132" y="30"/>
                  </a:cubicBezTo>
                  <a:cubicBezTo>
                    <a:pt x="129" y="30"/>
                    <a:pt x="126" y="30"/>
                    <a:pt x="122" y="30"/>
                  </a:cubicBezTo>
                  <a:close/>
                  <a:moveTo>
                    <a:pt x="355" y="61"/>
                  </a:moveTo>
                  <a:cubicBezTo>
                    <a:pt x="355" y="61"/>
                    <a:pt x="355" y="61"/>
                    <a:pt x="355" y="61"/>
                  </a:cubicBezTo>
                  <a:cubicBezTo>
                    <a:pt x="352" y="61"/>
                    <a:pt x="349" y="61"/>
                    <a:pt x="346" y="61"/>
                  </a:cubicBezTo>
                  <a:cubicBezTo>
                    <a:pt x="346" y="61"/>
                    <a:pt x="346" y="61"/>
                    <a:pt x="346" y="61"/>
                  </a:cubicBezTo>
                  <a:cubicBezTo>
                    <a:pt x="349" y="61"/>
                    <a:pt x="352" y="61"/>
                    <a:pt x="355" y="61"/>
                  </a:cubicBezTo>
                  <a:close/>
                </a:path>
              </a:pathLst>
            </a:custGeom>
            <a:solidFill>
              <a:srgbClr val="FFC55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0" name="Google Shape;240;p16"/>
            <p:cNvSpPr txBox="1"/>
            <p:nvPr/>
          </p:nvSpPr>
          <p:spPr>
            <a:xfrm>
              <a:off x="830067" y="565151"/>
              <a:ext cx="4743815" cy="677862"/>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700"/>
                </a:spcBef>
                <a:spcAft>
                  <a:spcPts val="0"/>
                </a:spcAft>
                <a:buClr>
                  <a:srgbClr val="9F2936"/>
                </a:buClr>
                <a:buSzPct val="60000"/>
                <a:buFontTx/>
                <a:buNone/>
                <a:tabLst/>
                <a:defRPr/>
              </a:pPr>
              <a:r>
                <a:rPr lang="en-US" sz="3200" b="1" kern="0" dirty="0">
                  <a:highlight>
                    <a:srgbClr val="FFFF00"/>
                  </a:highlight>
                  <a:latin typeface="Times New Roman" panose="02020603050405020304" pitchFamily="18" charset="0"/>
                  <a:cs typeface="Times New Roman" panose="02020603050405020304" pitchFamily="18" charset="0"/>
                  <a:sym typeface="Montserrat"/>
                </a:rPr>
                <a:t>4. Feeling of well being. This is the mental or psychological dimension of health</a:t>
              </a:r>
            </a:p>
          </p:txBody>
        </p:sp>
      </p:grpSp>
      <p:grpSp>
        <p:nvGrpSpPr>
          <p:cNvPr id="3" name="Группа 2">
            <a:extLst>
              <a:ext uri="{FF2B5EF4-FFF2-40B4-BE49-F238E27FC236}">
                <a16:creationId xmlns:a16="http://schemas.microsoft.com/office/drawing/2014/main" id="{9E11CB13-E169-CF40-A493-6A483190E763}"/>
              </a:ext>
            </a:extLst>
          </p:cNvPr>
          <p:cNvGrpSpPr/>
          <p:nvPr/>
        </p:nvGrpSpPr>
        <p:grpSpPr>
          <a:xfrm>
            <a:off x="67376" y="2464067"/>
            <a:ext cx="10980219" cy="1742173"/>
            <a:chOff x="704850" y="1812924"/>
            <a:chExt cx="5205412" cy="1263649"/>
          </a:xfrm>
        </p:grpSpPr>
        <p:sp>
          <p:nvSpPr>
            <p:cNvPr id="231" name="Google Shape;231;p16"/>
            <p:cNvSpPr/>
            <p:nvPr/>
          </p:nvSpPr>
          <p:spPr>
            <a:xfrm>
              <a:off x="704850" y="1812924"/>
              <a:ext cx="5205412" cy="1263649"/>
            </a:xfrm>
            <a:custGeom>
              <a:avLst/>
              <a:gdLst/>
              <a:ahLst/>
              <a:cxnLst/>
              <a:rect l="l" t="t" r="r" b="b"/>
              <a:pathLst>
                <a:path w="547" h="76" extrusionOk="0">
                  <a:moveTo>
                    <a:pt x="460" y="10"/>
                  </a:moveTo>
                  <a:cubicBezTo>
                    <a:pt x="456" y="11"/>
                    <a:pt x="479" y="11"/>
                    <a:pt x="476" y="12"/>
                  </a:cubicBezTo>
                  <a:cubicBezTo>
                    <a:pt x="475" y="12"/>
                    <a:pt x="474" y="12"/>
                    <a:pt x="474" y="12"/>
                  </a:cubicBezTo>
                  <a:cubicBezTo>
                    <a:pt x="474" y="12"/>
                    <a:pt x="474" y="13"/>
                    <a:pt x="474" y="13"/>
                  </a:cubicBezTo>
                  <a:cubicBezTo>
                    <a:pt x="474" y="13"/>
                    <a:pt x="475" y="13"/>
                    <a:pt x="476" y="13"/>
                  </a:cubicBezTo>
                  <a:cubicBezTo>
                    <a:pt x="481" y="13"/>
                    <a:pt x="460" y="13"/>
                    <a:pt x="465" y="13"/>
                  </a:cubicBezTo>
                  <a:cubicBezTo>
                    <a:pt x="465" y="13"/>
                    <a:pt x="466" y="13"/>
                    <a:pt x="467" y="13"/>
                  </a:cubicBezTo>
                  <a:cubicBezTo>
                    <a:pt x="467" y="14"/>
                    <a:pt x="467" y="14"/>
                    <a:pt x="467" y="14"/>
                  </a:cubicBezTo>
                  <a:cubicBezTo>
                    <a:pt x="466" y="14"/>
                    <a:pt x="465" y="14"/>
                    <a:pt x="465" y="14"/>
                  </a:cubicBezTo>
                  <a:cubicBezTo>
                    <a:pt x="460" y="15"/>
                    <a:pt x="482" y="15"/>
                    <a:pt x="478" y="15"/>
                  </a:cubicBezTo>
                  <a:cubicBezTo>
                    <a:pt x="477" y="15"/>
                    <a:pt x="476" y="15"/>
                    <a:pt x="475" y="16"/>
                  </a:cubicBezTo>
                  <a:cubicBezTo>
                    <a:pt x="475" y="16"/>
                    <a:pt x="475" y="17"/>
                    <a:pt x="474" y="17"/>
                  </a:cubicBezTo>
                  <a:cubicBezTo>
                    <a:pt x="474" y="17"/>
                    <a:pt x="473" y="17"/>
                    <a:pt x="472" y="17"/>
                  </a:cubicBezTo>
                  <a:cubicBezTo>
                    <a:pt x="460" y="19"/>
                    <a:pt x="472" y="20"/>
                    <a:pt x="460" y="21"/>
                  </a:cubicBezTo>
                  <a:cubicBezTo>
                    <a:pt x="458" y="21"/>
                    <a:pt x="457" y="21"/>
                    <a:pt x="455" y="22"/>
                  </a:cubicBezTo>
                  <a:cubicBezTo>
                    <a:pt x="457" y="22"/>
                    <a:pt x="458" y="22"/>
                    <a:pt x="460" y="22"/>
                  </a:cubicBezTo>
                  <a:cubicBezTo>
                    <a:pt x="465" y="22"/>
                    <a:pt x="469" y="21"/>
                    <a:pt x="474" y="21"/>
                  </a:cubicBezTo>
                  <a:cubicBezTo>
                    <a:pt x="483" y="21"/>
                    <a:pt x="469" y="21"/>
                    <a:pt x="478" y="20"/>
                  </a:cubicBezTo>
                  <a:cubicBezTo>
                    <a:pt x="479" y="20"/>
                    <a:pt x="479" y="21"/>
                    <a:pt x="480" y="21"/>
                  </a:cubicBezTo>
                  <a:cubicBezTo>
                    <a:pt x="480" y="21"/>
                    <a:pt x="480" y="21"/>
                    <a:pt x="480" y="21"/>
                  </a:cubicBezTo>
                  <a:cubicBezTo>
                    <a:pt x="479" y="21"/>
                    <a:pt x="479" y="22"/>
                    <a:pt x="478" y="22"/>
                  </a:cubicBezTo>
                  <a:cubicBezTo>
                    <a:pt x="474" y="22"/>
                    <a:pt x="475" y="23"/>
                    <a:pt x="470" y="23"/>
                  </a:cubicBezTo>
                  <a:cubicBezTo>
                    <a:pt x="460" y="24"/>
                    <a:pt x="468" y="25"/>
                    <a:pt x="457" y="26"/>
                  </a:cubicBezTo>
                  <a:cubicBezTo>
                    <a:pt x="448" y="26"/>
                    <a:pt x="452" y="27"/>
                    <a:pt x="443" y="28"/>
                  </a:cubicBezTo>
                  <a:cubicBezTo>
                    <a:pt x="433" y="28"/>
                    <a:pt x="423" y="21"/>
                    <a:pt x="413" y="23"/>
                  </a:cubicBezTo>
                  <a:cubicBezTo>
                    <a:pt x="412" y="23"/>
                    <a:pt x="410" y="23"/>
                    <a:pt x="409" y="23"/>
                  </a:cubicBezTo>
                  <a:cubicBezTo>
                    <a:pt x="409" y="23"/>
                    <a:pt x="409" y="24"/>
                    <a:pt x="409" y="24"/>
                  </a:cubicBezTo>
                  <a:cubicBezTo>
                    <a:pt x="410" y="24"/>
                    <a:pt x="411" y="24"/>
                    <a:pt x="412" y="23"/>
                  </a:cubicBezTo>
                  <a:cubicBezTo>
                    <a:pt x="416" y="23"/>
                    <a:pt x="419" y="23"/>
                    <a:pt x="423" y="22"/>
                  </a:cubicBezTo>
                  <a:cubicBezTo>
                    <a:pt x="428" y="22"/>
                    <a:pt x="433" y="22"/>
                    <a:pt x="437" y="21"/>
                  </a:cubicBezTo>
                  <a:cubicBezTo>
                    <a:pt x="441" y="21"/>
                    <a:pt x="446" y="28"/>
                    <a:pt x="450" y="28"/>
                  </a:cubicBezTo>
                  <a:cubicBezTo>
                    <a:pt x="456" y="28"/>
                    <a:pt x="447" y="27"/>
                    <a:pt x="453" y="27"/>
                  </a:cubicBezTo>
                  <a:cubicBezTo>
                    <a:pt x="459" y="26"/>
                    <a:pt x="466" y="26"/>
                    <a:pt x="472" y="26"/>
                  </a:cubicBezTo>
                  <a:cubicBezTo>
                    <a:pt x="473" y="26"/>
                    <a:pt x="473" y="26"/>
                    <a:pt x="474" y="26"/>
                  </a:cubicBezTo>
                  <a:cubicBezTo>
                    <a:pt x="474" y="26"/>
                    <a:pt x="474" y="27"/>
                    <a:pt x="474" y="27"/>
                  </a:cubicBezTo>
                  <a:cubicBezTo>
                    <a:pt x="473" y="27"/>
                    <a:pt x="472" y="27"/>
                    <a:pt x="472" y="27"/>
                  </a:cubicBezTo>
                  <a:cubicBezTo>
                    <a:pt x="469" y="28"/>
                    <a:pt x="476" y="28"/>
                    <a:pt x="474" y="28"/>
                  </a:cubicBezTo>
                  <a:cubicBezTo>
                    <a:pt x="473" y="28"/>
                    <a:pt x="472" y="29"/>
                    <a:pt x="472" y="30"/>
                  </a:cubicBezTo>
                  <a:cubicBezTo>
                    <a:pt x="473" y="30"/>
                    <a:pt x="473" y="30"/>
                    <a:pt x="474" y="30"/>
                  </a:cubicBezTo>
                  <a:cubicBezTo>
                    <a:pt x="478" y="30"/>
                    <a:pt x="466" y="29"/>
                    <a:pt x="471" y="29"/>
                  </a:cubicBezTo>
                  <a:cubicBezTo>
                    <a:pt x="471" y="29"/>
                    <a:pt x="490" y="29"/>
                    <a:pt x="490" y="29"/>
                  </a:cubicBezTo>
                  <a:cubicBezTo>
                    <a:pt x="491" y="30"/>
                    <a:pt x="493" y="30"/>
                    <a:pt x="494" y="30"/>
                  </a:cubicBezTo>
                  <a:cubicBezTo>
                    <a:pt x="495" y="30"/>
                    <a:pt x="495" y="30"/>
                    <a:pt x="496" y="30"/>
                  </a:cubicBezTo>
                  <a:cubicBezTo>
                    <a:pt x="496" y="30"/>
                    <a:pt x="496" y="31"/>
                    <a:pt x="496" y="31"/>
                  </a:cubicBezTo>
                  <a:cubicBezTo>
                    <a:pt x="495" y="31"/>
                    <a:pt x="499" y="31"/>
                    <a:pt x="498" y="31"/>
                  </a:cubicBezTo>
                  <a:cubicBezTo>
                    <a:pt x="487" y="32"/>
                    <a:pt x="493" y="34"/>
                    <a:pt x="482" y="34"/>
                  </a:cubicBezTo>
                  <a:cubicBezTo>
                    <a:pt x="465" y="35"/>
                    <a:pt x="471" y="35"/>
                    <a:pt x="446" y="35"/>
                  </a:cubicBezTo>
                  <a:cubicBezTo>
                    <a:pt x="445" y="35"/>
                    <a:pt x="426" y="32"/>
                    <a:pt x="424" y="32"/>
                  </a:cubicBezTo>
                  <a:cubicBezTo>
                    <a:pt x="425" y="32"/>
                    <a:pt x="425" y="32"/>
                    <a:pt x="426" y="32"/>
                  </a:cubicBezTo>
                  <a:cubicBezTo>
                    <a:pt x="431" y="32"/>
                    <a:pt x="440" y="37"/>
                    <a:pt x="446" y="36"/>
                  </a:cubicBezTo>
                  <a:cubicBezTo>
                    <a:pt x="450" y="36"/>
                    <a:pt x="451" y="38"/>
                    <a:pt x="456" y="38"/>
                  </a:cubicBezTo>
                  <a:cubicBezTo>
                    <a:pt x="466" y="38"/>
                    <a:pt x="475" y="37"/>
                    <a:pt x="485" y="36"/>
                  </a:cubicBezTo>
                  <a:cubicBezTo>
                    <a:pt x="487" y="36"/>
                    <a:pt x="488" y="37"/>
                    <a:pt x="489" y="37"/>
                  </a:cubicBezTo>
                  <a:cubicBezTo>
                    <a:pt x="490" y="37"/>
                    <a:pt x="490" y="37"/>
                    <a:pt x="490" y="37"/>
                  </a:cubicBezTo>
                  <a:cubicBezTo>
                    <a:pt x="493" y="37"/>
                    <a:pt x="495" y="36"/>
                    <a:pt x="498" y="36"/>
                  </a:cubicBezTo>
                  <a:cubicBezTo>
                    <a:pt x="502" y="36"/>
                    <a:pt x="490" y="36"/>
                    <a:pt x="494" y="35"/>
                  </a:cubicBezTo>
                  <a:cubicBezTo>
                    <a:pt x="495" y="35"/>
                    <a:pt x="496" y="36"/>
                    <a:pt x="496" y="36"/>
                  </a:cubicBezTo>
                  <a:cubicBezTo>
                    <a:pt x="496" y="36"/>
                    <a:pt x="496" y="36"/>
                    <a:pt x="496" y="36"/>
                  </a:cubicBezTo>
                  <a:cubicBezTo>
                    <a:pt x="496" y="36"/>
                    <a:pt x="495" y="36"/>
                    <a:pt x="494" y="37"/>
                  </a:cubicBezTo>
                  <a:cubicBezTo>
                    <a:pt x="492" y="37"/>
                    <a:pt x="504" y="37"/>
                    <a:pt x="501" y="38"/>
                  </a:cubicBezTo>
                  <a:cubicBezTo>
                    <a:pt x="496" y="38"/>
                    <a:pt x="477" y="39"/>
                    <a:pt x="471" y="40"/>
                  </a:cubicBezTo>
                  <a:cubicBezTo>
                    <a:pt x="467" y="40"/>
                    <a:pt x="463" y="41"/>
                    <a:pt x="458" y="41"/>
                  </a:cubicBezTo>
                  <a:cubicBezTo>
                    <a:pt x="461" y="41"/>
                    <a:pt x="464" y="41"/>
                    <a:pt x="467" y="41"/>
                  </a:cubicBezTo>
                  <a:cubicBezTo>
                    <a:pt x="473" y="40"/>
                    <a:pt x="478" y="40"/>
                    <a:pt x="484" y="40"/>
                  </a:cubicBezTo>
                  <a:cubicBezTo>
                    <a:pt x="485" y="40"/>
                    <a:pt x="486" y="40"/>
                    <a:pt x="486" y="40"/>
                  </a:cubicBezTo>
                  <a:cubicBezTo>
                    <a:pt x="486" y="40"/>
                    <a:pt x="486" y="40"/>
                    <a:pt x="486" y="40"/>
                  </a:cubicBezTo>
                  <a:cubicBezTo>
                    <a:pt x="485" y="41"/>
                    <a:pt x="484" y="41"/>
                    <a:pt x="483" y="41"/>
                  </a:cubicBezTo>
                  <a:cubicBezTo>
                    <a:pt x="472" y="42"/>
                    <a:pt x="474" y="36"/>
                    <a:pt x="463" y="37"/>
                  </a:cubicBezTo>
                  <a:cubicBezTo>
                    <a:pt x="455" y="37"/>
                    <a:pt x="447" y="38"/>
                    <a:pt x="439" y="39"/>
                  </a:cubicBezTo>
                  <a:cubicBezTo>
                    <a:pt x="436" y="39"/>
                    <a:pt x="433" y="40"/>
                    <a:pt x="430" y="40"/>
                  </a:cubicBezTo>
                  <a:cubicBezTo>
                    <a:pt x="431" y="40"/>
                    <a:pt x="432" y="40"/>
                    <a:pt x="433" y="40"/>
                  </a:cubicBezTo>
                  <a:cubicBezTo>
                    <a:pt x="435" y="40"/>
                    <a:pt x="438" y="40"/>
                    <a:pt x="441" y="40"/>
                  </a:cubicBezTo>
                  <a:cubicBezTo>
                    <a:pt x="442" y="41"/>
                    <a:pt x="444" y="40"/>
                    <a:pt x="446" y="40"/>
                  </a:cubicBezTo>
                  <a:cubicBezTo>
                    <a:pt x="444" y="40"/>
                    <a:pt x="454" y="40"/>
                    <a:pt x="478" y="38"/>
                  </a:cubicBezTo>
                  <a:cubicBezTo>
                    <a:pt x="483" y="37"/>
                    <a:pt x="475" y="44"/>
                    <a:pt x="480" y="43"/>
                  </a:cubicBezTo>
                  <a:cubicBezTo>
                    <a:pt x="481" y="43"/>
                    <a:pt x="495" y="36"/>
                    <a:pt x="496" y="37"/>
                  </a:cubicBezTo>
                  <a:cubicBezTo>
                    <a:pt x="468" y="42"/>
                    <a:pt x="451" y="43"/>
                    <a:pt x="446" y="44"/>
                  </a:cubicBezTo>
                  <a:cubicBezTo>
                    <a:pt x="449" y="44"/>
                    <a:pt x="451" y="43"/>
                    <a:pt x="453" y="44"/>
                  </a:cubicBezTo>
                  <a:cubicBezTo>
                    <a:pt x="446" y="46"/>
                    <a:pt x="501" y="46"/>
                    <a:pt x="494" y="47"/>
                  </a:cubicBezTo>
                  <a:cubicBezTo>
                    <a:pt x="494" y="48"/>
                    <a:pt x="495" y="48"/>
                    <a:pt x="495" y="48"/>
                  </a:cubicBezTo>
                  <a:cubicBezTo>
                    <a:pt x="503" y="47"/>
                    <a:pt x="487" y="46"/>
                    <a:pt x="495" y="46"/>
                  </a:cubicBezTo>
                  <a:cubicBezTo>
                    <a:pt x="500" y="45"/>
                    <a:pt x="455" y="45"/>
                    <a:pt x="460" y="44"/>
                  </a:cubicBezTo>
                  <a:cubicBezTo>
                    <a:pt x="461" y="44"/>
                    <a:pt x="462" y="44"/>
                    <a:pt x="462" y="44"/>
                  </a:cubicBezTo>
                  <a:cubicBezTo>
                    <a:pt x="463" y="44"/>
                    <a:pt x="463" y="44"/>
                    <a:pt x="463" y="45"/>
                  </a:cubicBezTo>
                  <a:cubicBezTo>
                    <a:pt x="462" y="45"/>
                    <a:pt x="500" y="45"/>
                    <a:pt x="499" y="45"/>
                  </a:cubicBezTo>
                  <a:cubicBezTo>
                    <a:pt x="496" y="46"/>
                    <a:pt x="493" y="46"/>
                    <a:pt x="490" y="47"/>
                  </a:cubicBezTo>
                  <a:cubicBezTo>
                    <a:pt x="483" y="48"/>
                    <a:pt x="511" y="49"/>
                    <a:pt x="503" y="50"/>
                  </a:cubicBezTo>
                  <a:cubicBezTo>
                    <a:pt x="503" y="51"/>
                    <a:pt x="502" y="51"/>
                    <a:pt x="502" y="51"/>
                  </a:cubicBezTo>
                  <a:cubicBezTo>
                    <a:pt x="502" y="52"/>
                    <a:pt x="500" y="52"/>
                    <a:pt x="499" y="52"/>
                  </a:cubicBezTo>
                  <a:cubicBezTo>
                    <a:pt x="495" y="53"/>
                    <a:pt x="497" y="54"/>
                    <a:pt x="493" y="55"/>
                  </a:cubicBezTo>
                  <a:cubicBezTo>
                    <a:pt x="490" y="55"/>
                    <a:pt x="500" y="56"/>
                    <a:pt x="497" y="56"/>
                  </a:cubicBezTo>
                  <a:cubicBezTo>
                    <a:pt x="494" y="57"/>
                    <a:pt x="492" y="57"/>
                    <a:pt x="489" y="57"/>
                  </a:cubicBezTo>
                  <a:cubicBezTo>
                    <a:pt x="494" y="57"/>
                    <a:pt x="485" y="57"/>
                    <a:pt x="490" y="56"/>
                  </a:cubicBezTo>
                  <a:cubicBezTo>
                    <a:pt x="495" y="56"/>
                    <a:pt x="500" y="55"/>
                    <a:pt x="505" y="55"/>
                  </a:cubicBezTo>
                  <a:cubicBezTo>
                    <a:pt x="506" y="55"/>
                    <a:pt x="507" y="55"/>
                    <a:pt x="507" y="55"/>
                  </a:cubicBezTo>
                  <a:cubicBezTo>
                    <a:pt x="507" y="55"/>
                    <a:pt x="507" y="55"/>
                    <a:pt x="507" y="55"/>
                  </a:cubicBezTo>
                  <a:cubicBezTo>
                    <a:pt x="507" y="55"/>
                    <a:pt x="506" y="56"/>
                    <a:pt x="505" y="56"/>
                  </a:cubicBezTo>
                  <a:cubicBezTo>
                    <a:pt x="502" y="56"/>
                    <a:pt x="499" y="57"/>
                    <a:pt x="496" y="57"/>
                  </a:cubicBezTo>
                  <a:cubicBezTo>
                    <a:pt x="494" y="57"/>
                    <a:pt x="492" y="58"/>
                    <a:pt x="491" y="58"/>
                  </a:cubicBezTo>
                  <a:cubicBezTo>
                    <a:pt x="491" y="58"/>
                    <a:pt x="492" y="58"/>
                    <a:pt x="492" y="58"/>
                  </a:cubicBezTo>
                  <a:cubicBezTo>
                    <a:pt x="501" y="57"/>
                    <a:pt x="510" y="56"/>
                    <a:pt x="518" y="56"/>
                  </a:cubicBezTo>
                  <a:cubicBezTo>
                    <a:pt x="519" y="55"/>
                    <a:pt x="520" y="56"/>
                    <a:pt x="521" y="56"/>
                  </a:cubicBezTo>
                  <a:cubicBezTo>
                    <a:pt x="521" y="56"/>
                    <a:pt x="521" y="56"/>
                    <a:pt x="521" y="56"/>
                  </a:cubicBezTo>
                  <a:cubicBezTo>
                    <a:pt x="520" y="56"/>
                    <a:pt x="519" y="57"/>
                    <a:pt x="518" y="57"/>
                  </a:cubicBezTo>
                  <a:cubicBezTo>
                    <a:pt x="511" y="58"/>
                    <a:pt x="529" y="59"/>
                    <a:pt x="522" y="60"/>
                  </a:cubicBezTo>
                  <a:cubicBezTo>
                    <a:pt x="518" y="61"/>
                    <a:pt x="515" y="61"/>
                    <a:pt x="512" y="63"/>
                  </a:cubicBezTo>
                  <a:cubicBezTo>
                    <a:pt x="511" y="64"/>
                    <a:pt x="522" y="65"/>
                    <a:pt x="520" y="65"/>
                  </a:cubicBezTo>
                  <a:cubicBezTo>
                    <a:pt x="515" y="66"/>
                    <a:pt x="529" y="66"/>
                    <a:pt x="524" y="66"/>
                  </a:cubicBezTo>
                  <a:cubicBezTo>
                    <a:pt x="519" y="66"/>
                    <a:pt x="527" y="68"/>
                    <a:pt x="522" y="69"/>
                  </a:cubicBezTo>
                  <a:cubicBezTo>
                    <a:pt x="522" y="69"/>
                    <a:pt x="523" y="69"/>
                    <a:pt x="523" y="69"/>
                  </a:cubicBezTo>
                  <a:cubicBezTo>
                    <a:pt x="529" y="69"/>
                    <a:pt x="522" y="69"/>
                    <a:pt x="529" y="68"/>
                  </a:cubicBezTo>
                  <a:cubicBezTo>
                    <a:pt x="534" y="68"/>
                    <a:pt x="539" y="68"/>
                    <a:pt x="545" y="67"/>
                  </a:cubicBezTo>
                  <a:cubicBezTo>
                    <a:pt x="546" y="67"/>
                    <a:pt x="546" y="68"/>
                    <a:pt x="547" y="68"/>
                  </a:cubicBezTo>
                  <a:cubicBezTo>
                    <a:pt x="547" y="68"/>
                    <a:pt x="547" y="68"/>
                    <a:pt x="547" y="68"/>
                  </a:cubicBezTo>
                  <a:cubicBezTo>
                    <a:pt x="546" y="68"/>
                    <a:pt x="546" y="69"/>
                    <a:pt x="545" y="69"/>
                  </a:cubicBezTo>
                  <a:cubicBezTo>
                    <a:pt x="541" y="69"/>
                    <a:pt x="536" y="69"/>
                    <a:pt x="532" y="70"/>
                  </a:cubicBezTo>
                  <a:cubicBezTo>
                    <a:pt x="532" y="70"/>
                    <a:pt x="531" y="70"/>
                    <a:pt x="530" y="70"/>
                  </a:cubicBezTo>
                  <a:cubicBezTo>
                    <a:pt x="530" y="70"/>
                    <a:pt x="530" y="70"/>
                    <a:pt x="530" y="71"/>
                  </a:cubicBezTo>
                  <a:cubicBezTo>
                    <a:pt x="532" y="71"/>
                    <a:pt x="534" y="71"/>
                    <a:pt x="535" y="71"/>
                  </a:cubicBezTo>
                  <a:cubicBezTo>
                    <a:pt x="535" y="71"/>
                    <a:pt x="535" y="71"/>
                    <a:pt x="535" y="71"/>
                  </a:cubicBezTo>
                  <a:cubicBezTo>
                    <a:pt x="535" y="71"/>
                    <a:pt x="534" y="72"/>
                    <a:pt x="533" y="72"/>
                  </a:cubicBezTo>
                  <a:cubicBezTo>
                    <a:pt x="525" y="72"/>
                    <a:pt x="531" y="73"/>
                    <a:pt x="524" y="74"/>
                  </a:cubicBezTo>
                  <a:cubicBezTo>
                    <a:pt x="514" y="75"/>
                    <a:pt x="504" y="75"/>
                    <a:pt x="494" y="75"/>
                  </a:cubicBezTo>
                  <a:cubicBezTo>
                    <a:pt x="484" y="75"/>
                    <a:pt x="320" y="75"/>
                    <a:pt x="311" y="75"/>
                  </a:cubicBezTo>
                  <a:cubicBezTo>
                    <a:pt x="300" y="75"/>
                    <a:pt x="290" y="75"/>
                    <a:pt x="280" y="75"/>
                  </a:cubicBezTo>
                  <a:cubicBezTo>
                    <a:pt x="273" y="75"/>
                    <a:pt x="265" y="75"/>
                    <a:pt x="258" y="75"/>
                  </a:cubicBezTo>
                  <a:cubicBezTo>
                    <a:pt x="255" y="75"/>
                    <a:pt x="253" y="75"/>
                    <a:pt x="250" y="75"/>
                  </a:cubicBezTo>
                  <a:cubicBezTo>
                    <a:pt x="249" y="75"/>
                    <a:pt x="247" y="75"/>
                    <a:pt x="246" y="75"/>
                  </a:cubicBezTo>
                  <a:cubicBezTo>
                    <a:pt x="245" y="75"/>
                    <a:pt x="244" y="75"/>
                    <a:pt x="242" y="75"/>
                  </a:cubicBezTo>
                  <a:cubicBezTo>
                    <a:pt x="242" y="75"/>
                    <a:pt x="241" y="75"/>
                    <a:pt x="240" y="75"/>
                  </a:cubicBezTo>
                  <a:cubicBezTo>
                    <a:pt x="240" y="74"/>
                    <a:pt x="239" y="75"/>
                    <a:pt x="239" y="75"/>
                  </a:cubicBezTo>
                  <a:cubicBezTo>
                    <a:pt x="238" y="74"/>
                    <a:pt x="237" y="75"/>
                    <a:pt x="237" y="75"/>
                  </a:cubicBezTo>
                  <a:cubicBezTo>
                    <a:pt x="237" y="75"/>
                    <a:pt x="237" y="75"/>
                    <a:pt x="237" y="75"/>
                  </a:cubicBezTo>
                  <a:cubicBezTo>
                    <a:pt x="236" y="75"/>
                    <a:pt x="235" y="75"/>
                    <a:pt x="235" y="75"/>
                  </a:cubicBezTo>
                  <a:cubicBezTo>
                    <a:pt x="234" y="74"/>
                    <a:pt x="234" y="75"/>
                    <a:pt x="233" y="75"/>
                  </a:cubicBezTo>
                  <a:cubicBezTo>
                    <a:pt x="226" y="75"/>
                    <a:pt x="218" y="75"/>
                    <a:pt x="211" y="75"/>
                  </a:cubicBezTo>
                  <a:cubicBezTo>
                    <a:pt x="211" y="75"/>
                    <a:pt x="211" y="75"/>
                    <a:pt x="211" y="74"/>
                  </a:cubicBezTo>
                  <a:cubicBezTo>
                    <a:pt x="210" y="74"/>
                    <a:pt x="209" y="74"/>
                    <a:pt x="208" y="74"/>
                  </a:cubicBezTo>
                  <a:cubicBezTo>
                    <a:pt x="205" y="74"/>
                    <a:pt x="202" y="74"/>
                    <a:pt x="199" y="73"/>
                  </a:cubicBezTo>
                  <a:cubicBezTo>
                    <a:pt x="196" y="73"/>
                    <a:pt x="192" y="73"/>
                    <a:pt x="189" y="73"/>
                  </a:cubicBezTo>
                  <a:cubicBezTo>
                    <a:pt x="189" y="73"/>
                    <a:pt x="189" y="73"/>
                    <a:pt x="189" y="73"/>
                  </a:cubicBezTo>
                  <a:cubicBezTo>
                    <a:pt x="235" y="73"/>
                    <a:pt x="282" y="73"/>
                    <a:pt x="329" y="73"/>
                  </a:cubicBezTo>
                  <a:cubicBezTo>
                    <a:pt x="329" y="73"/>
                    <a:pt x="329" y="72"/>
                    <a:pt x="329" y="72"/>
                  </a:cubicBezTo>
                  <a:cubicBezTo>
                    <a:pt x="270" y="72"/>
                    <a:pt x="224" y="72"/>
                    <a:pt x="165" y="72"/>
                  </a:cubicBezTo>
                  <a:cubicBezTo>
                    <a:pt x="167" y="72"/>
                    <a:pt x="156" y="72"/>
                    <a:pt x="159" y="72"/>
                  </a:cubicBezTo>
                  <a:cubicBezTo>
                    <a:pt x="166" y="73"/>
                    <a:pt x="173" y="73"/>
                    <a:pt x="180" y="73"/>
                  </a:cubicBezTo>
                  <a:cubicBezTo>
                    <a:pt x="181" y="73"/>
                    <a:pt x="182" y="73"/>
                    <a:pt x="181" y="75"/>
                  </a:cubicBezTo>
                  <a:cubicBezTo>
                    <a:pt x="181" y="74"/>
                    <a:pt x="180" y="74"/>
                    <a:pt x="180" y="73"/>
                  </a:cubicBezTo>
                  <a:cubicBezTo>
                    <a:pt x="180" y="74"/>
                    <a:pt x="179" y="74"/>
                    <a:pt x="179" y="75"/>
                  </a:cubicBezTo>
                  <a:cubicBezTo>
                    <a:pt x="179" y="75"/>
                    <a:pt x="178" y="74"/>
                    <a:pt x="178" y="74"/>
                  </a:cubicBezTo>
                  <a:cubicBezTo>
                    <a:pt x="178" y="74"/>
                    <a:pt x="178" y="74"/>
                    <a:pt x="177" y="75"/>
                  </a:cubicBezTo>
                  <a:cubicBezTo>
                    <a:pt x="177" y="74"/>
                    <a:pt x="177" y="74"/>
                    <a:pt x="176" y="74"/>
                  </a:cubicBezTo>
                  <a:cubicBezTo>
                    <a:pt x="176" y="74"/>
                    <a:pt x="176" y="74"/>
                    <a:pt x="175" y="75"/>
                  </a:cubicBezTo>
                  <a:cubicBezTo>
                    <a:pt x="175" y="75"/>
                    <a:pt x="175" y="74"/>
                    <a:pt x="174" y="74"/>
                  </a:cubicBezTo>
                  <a:cubicBezTo>
                    <a:pt x="174" y="74"/>
                    <a:pt x="174" y="74"/>
                    <a:pt x="174" y="75"/>
                  </a:cubicBezTo>
                  <a:cubicBezTo>
                    <a:pt x="173" y="75"/>
                    <a:pt x="173" y="74"/>
                    <a:pt x="172" y="74"/>
                  </a:cubicBezTo>
                  <a:cubicBezTo>
                    <a:pt x="172" y="75"/>
                    <a:pt x="171" y="74"/>
                    <a:pt x="171" y="74"/>
                  </a:cubicBezTo>
                  <a:cubicBezTo>
                    <a:pt x="170" y="76"/>
                    <a:pt x="169" y="74"/>
                    <a:pt x="169" y="74"/>
                  </a:cubicBezTo>
                  <a:cubicBezTo>
                    <a:pt x="168" y="74"/>
                    <a:pt x="168" y="74"/>
                    <a:pt x="168" y="75"/>
                  </a:cubicBezTo>
                  <a:cubicBezTo>
                    <a:pt x="167" y="74"/>
                    <a:pt x="167" y="74"/>
                    <a:pt x="167" y="74"/>
                  </a:cubicBezTo>
                  <a:cubicBezTo>
                    <a:pt x="167" y="74"/>
                    <a:pt x="166" y="74"/>
                    <a:pt x="166" y="75"/>
                  </a:cubicBezTo>
                  <a:cubicBezTo>
                    <a:pt x="166" y="74"/>
                    <a:pt x="165" y="74"/>
                    <a:pt x="165" y="74"/>
                  </a:cubicBezTo>
                  <a:cubicBezTo>
                    <a:pt x="165" y="74"/>
                    <a:pt x="165" y="74"/>
                    <a:pt x="164" y="75"/>
                  </a:cubicBezTo>
                  <a:cubicBezTo>
                    <a:pt x="164" y="74"/>
                    <a:pt x="164" y="74"/>
                    <a:pt x="163" y="74"/>
                  </a:cubicBezTo>
                  <a:cubicBezTo>
                    <a:pt x="163" y="74"/>
                    <a:pt x="163" y="74"/>
                    <a:pt x="162" y="75"/>
                  </a:cubicBezTo>
                  <a:cubicBezTo>
                    <a:pt x="162" y="74"/>
                    <a:pt x="162" y="74"/>
                    <a:pt x="161" y="73"/>
                  </a:cubicBezTo>
                  <a:cubicBezTo>
                    <a:pt x="161" y="74"/>
                    <a:pt x="161" y="74"/>
                    <a:pt x="161" y="74"/>
                  </a:cubicBezTo>
                  <a:cubicBezTo>
                    <a:pt x="161" y="74"/>
                    <a:pt x="161" y="74"/>
                    <a:pt x="161" y="75"/>
                  </a:cubicBezTo>
                  <a:cubicBezTo>
                    <a:pt x="159" y="73"/>
                    <a:pt x="158" y="73"/>
                    <a:pt x="157" y="75"/>
                  </a:cubicBezTo>
                  <a:cubicBezTo>
                    <a:pt x="156" y="74"/>
                    <a:pt x="169" y="74"/>
                    <a:pt x="169" y="74"/>
                  </a:cubicBezTo>
                  <a:cubicBezTo>
                    <a:pt x="167" y="73"/>
                    <a:pt x="166" y="73"/>
                    <a:pt x="165" y="73"/>
                  </a:cubicBezTo>
                  <a:cubicBezTo>
                    <a:pt x="160" y="73"/>
                    <a:pt x="155" y="73"/>
                    <a:pt x="150" y="73"/>
                  </a:cubicBezTo>
                  <a:cubicBezTo>
                    <a:pt x="141" y="73"/>
                    <a:pt x="164" y="72"/>
                    <a:pt x="155" y="72"/>
                  </a:cubicBezTo>
                  <a:cubicBezTo>
                    <a:pt x="148" y="72"/>
                    <a:pt x="140" y="72"/>
                    <a:pt x="132" y="71"/>
                  </a:cubicBezTo>
                  <a:cubicBezTo>
                    <a:pt x="132" y="71"/>
                    <a:pt x="132" y="71"/>
                    <a:pt x="131" y="71"/>
                  </a:cubicBezTo>
                  <a:cubicBezTo>
                    <a:pt x="133" y="71"/>
                    <a:pt x="135" y="71"/>
                    <a:pt x="137" y="71"/>
                  </a:cubicBezTo>
                  <a:cubicBezTo>
                    <a:pt x="139" y="71"/>
                    <a:pt x="141" y="71"/>
                    <a:pt x="143" y="70"/>
                  </a:cubicBezTo>
                  <a:cubicBezTo>
                    <a:pt x="144" y="70"/>
                    <a:pt x="144" y="70"/>
                    <a:pt x="144" y="70"/>
                  </a:cubicBezTo>
                  <a:cubicBezTo>
                    <a:pt x="144" y="70"/>
                    <a:pt x="144" y="70"/>
                    <a:pt x="143" y="70"/>
                  </a:cubicBezTo>
                  <a:cubicBezTo>
                    <a:pt x="138" y="70"/>
                    <a:pt x="133" y="70"/>
                    <a:pt x="128" y="69"/>
                  </a:cubicBezTo>
                  <a:cubicBezTo>
                    <a:pt x="119" y="69"/>
                    <a:pt x="110" y="69"/>
                    <a:pt x="101" y="69"/>
                  </a:cubicBezTo>
                  <a:cubicBezTo>
                    <a:pt x="95" y="68"/>
                    <a:pt x="89" y="68"/>
                    <a:pt x="83" y="68"/>
                  </a:cubicBezTo>
                  <a:cubicBezTo>
                    <a:pt x="80" y="68"/>
                    <a:pt x="78" y="68"/>
                    <a:pt x="75" y="68"/>
                  </a:cubicBezTo>
                  <a:cubicBezTo>
                    <a:pt x="71" y="68"/>
                    <a:pt x="55" y="68"/>
                    <a:pt x="51" y="68"/>
                  </a:cubicBezTo>
                  <a:cubicBezTo>
                    <a:pt x="51" y="68"/>
                    <a:pt x="50" y="68"/>
                    <a:pt x="49" y="68"/>
                  </a:cubicBezTo>
                  <a:cubicBezTo>
                    <a:pt x="49" y="67"/>
                    <a:pt x="49" y="67"/>
                    <a:pt x="49" y="67"/>
                  </a:cubicBezTo>
                  <a:cubicBezTo>
                    <a:pt x="51" y="67"/>
                    <a:pt x="52" y="67"/>
                    <a:pt x="54" y="67"/>
                  </a:cubicBezTo>
                  <a:cubicBezTo>
                    <a:pt x="61" y="67"/>
                    <a:pt x="82" y="67"/>
                    <a:pt x="89" y="67"/>
                  </a:cubicBezTo>
                  <a:cubicBezTo>
                    <a:pt x="94" y="67"/>
                    <a:pt x="99" y="67"/>
                    <a:pt x="104" y="67"/>
                  </a:cubicBezTo>
                  <a:cubicBezTo>
                    <a:pt x="122" y="67"/>
                    <a:pt x="141" y="67"/>
                    <a:pt x="159" y="68"/>
                  </a:cubicBezTo>
                  <a:cubicBezTo>
                    <a:pt x="176" y="68"/>
                    <a:pt x="165" y="68"/>
                    <a:pt x="183" y="68"/>
                  </a:cubicBezTo>
                  <a:cubicBezTo>
                    <a:pt x="215" y="68"/>
                    <a:pt x="238" y="68"/>
                    <a:pt x="271" y="67"/>
                  </a:cubicBezTo>
                  <a:cubicBezTo>
                    <a:pt x="289" y="67"/>
                    <a:pt x="303" y="67"/>
                    <a:pt x="321" y="66"/>
                  </a:cubicBezTo>
                  <a:cubicBezTo>
                    <a:pt x="322" y="66"/>
                    <a:pt x="322" y="66"/>
                    <a:pt x="323" y="66"/>
                  </a:cubicBezTo>
                  <a:cubicBezTo>
                    <a:pt x="324" y="66"/>
                    <a:pt x="324" y="66"/>
                    <a:pt x="325" y="66"/>
                  </a:cubicBezTo>
                  <a:cubicBezTo>
                    <a:pt x="325" y="65"/>
                    <a:pt x="324" y="65"/>
                    <a:pt x="324" y="65"/>
                  </a:cubicBezTo>
                  <a:cubicBezTo>
                    <a:pt x="313" y="66"/>
                    <a:pt x="301" y="66"/>
                    <a:pt x="290" y="66"/>
                  </a:cubicBezTo>
                  <a:cubicBezTo>
                    <a:pt x="286" y="66"/>
                    <a:pt x="282" y="66"/>
                    <a:pt x="278" y="66"/>
                  </a:cubicBezTo>
                  <a:cubicBezTo>
                    <a:pt x="271" y="66"/>
                    <a:pt x="264" y="66"/>
                    <a:pt x="257" y="66"/>
                  </a:cubicBezTo>
                  <a:cubicBezTo>
                    <a:pt x="252" y="66"/>
                    <a:pt x="248" y="66"/>
                    <a:pt x="243" y="66"/>
                  </a:cubicBezTo>
                  <a:cubicBezTo>
                    <a:pt x="241" y="66"/>
                    <a:pt x="239" y="66"/>
                    <a:pt x="237" y="66"/>
                  </a:cubicBezTo>
                  <a:cubicBezTo>
                    <a:pt x="235" y="66"/>
                    <a:pt x="233" y="66"/>
                    <a:pt x="230" y="66"/>
                  </a:cubicBezTo>
                  <a:cubicBezTo>
                    <a:pt x="228" y="66"/>
                    <a:pt x="225" y="66"/>
                    <a:pt x="222" y="66"/>
                  </a:cubicBezTo>
                  <a:cubicBezTo>
                    <a:pt x="219" y="67"/>
                    <a:pt x="217" y="67"/>
                    <a:pt x="214" y="67"/>
                  </a:cubicBezTo>
                  <a:cubicBezTo>
                    <a:pt x="213" y="67"/>
                    <a:pt x="213" y="67"/>
                    <a:pt x="212" y="67"/>
                  </a:cubicBezTo>
                  <a:cubicBezTo>
                    <a:pt x="211" y="67"/>
                    <a:pt x="210" y="66"/>
                    <a:pt x="209" y="67"/>
                  </a:cubicBezTo>
                  <a:cubicBezTo>
                    <a:pt x="208" y="67"/>
                    <a:pt x="208" y="67"/>
                    <a:pt x="207" y="66"/>
                  </a:cubicBezTo>
                  <a:cubicBezTo>
                    <a:pt x="207" y="68"/>
                    <a:pt x="206" y="67"/>
                    <a:pt x="205" y="66"/>
                  </a:cubicBezTo>
                  <a:cubicBezTo>
                    <a:pt x="205" y="68"/>
                    <a:pt x="204" y="67"/>
                    <a:pt x="204" y="66"/>
                  </a:cubicBezTo>
                  <a:cubicBezTo>
                    <a:pt x="203" y="66"/>
                    <a:pt x="203" y="67"/>
                    <a:pt x="203" y="67"/>
                  </a:cubicBezTo>
                  <a:cubicBezTo>
                    <a:pt x="202" y="67"/>
                    <a:pt x="202" y="66"/>
                    <a:pt x="202" y="66"/>
                  </a:cubicBezTo>
                  <a:cubicBezTo>
                    <a:pt x="202" y="66"/>
                    <a:pt x="201" y="67"/>
                    <a:pt x="201" y="67"/>
                  </a:cubicBezTo>
                  <a:cubicBezTo>
                    <a:pt x="201" y="67"/>
                    <a:pt x="200" y="66"/>
                    <a:pt x="200" y="66"/>
                  </a:cubicBezTo>
                  <a:cubicBezTo>
                    <a:pt x="200" y="66"/>
                    <a:pt x="200" y="67"/>
                    <a:pt x="199" y="67"/>
                  </a:cubicBezTo>
                  <a:cubicBezTo>
                    <a:pt x="199" y="67"/>
                    <a:pt x="198" y="66"/>
                    <a:pt x="198" y="66"/>
                  </a:cubicBezTo>
                  <a:cubicBezTo>
                    <a:pt x="197" y="68"/>
                    <a:pt x="197" y="66"/>
                    <a:pt x="196" y="66"/>
                  </a:cubicBezTo>
                  <a:cubicBezTo>
                    <a:pt x="196" y="66"/>
                    <a:pt x="195" y="66"/>
                    <a:pt x="195" y="66"/>
                  </a:cubicBezTo>
                  <a:cubicBezTo>
                    <a:pt x="195" y="66"/>
                    <a:pt x="194" y="66"/>
                    <a:pt x="194" y="66"/>
                  </a:cubicBezTo>
                  <a:cubicBezTo>
                    <a:pt x="193" y="66"/>
                    <a:pt x="192" y="66"/>
                    <a:pt x="191" y="66"/>
                  </a:cubicBezTo>
                  <a:cubicBezTo>
                    <a:pt x="190" y="66"/>
                    <a:pt x="189" y="66"/>
                    <a:pt x="189" y="66"/>
                  </a:cubicBezTo>
                  <a:cubicBezTo>
                    <a:pt x="187" y="66"/>
                    <a:pt x="185" y="66"/>
                    <a:pt x="184" y="66"/>
                  </a:cubicBezTo>
                  <a:cubicBezTo>
                    <a:pt x="182" y="67"/>
                    <a:pt x="181" y="66"/>
                    <a:pt x="179" y="66"/>
                  </a:cubicBezTo>
                  <a:cubicBezTo>
                    <a:pt x="178" y="66"/>
                    <a:pt x="176" y="67"/>
                    <a:pt x="175" y="67"/>
                  </a:cubicBezTo>
                  <a:cubicBezTo>
                    <a:pt x="173" y="67"/>
                    <a:pt x="172" y="66"/>
                    <a:pt x="170" y="66"/>
                  </a:cubicBezTo>
                  <a:cubicBezTo>
                    <a:pt x="169" y="66"/>
                    <a:pt x="167" y="67"/>
                    <a:pt x="166" y="67"/>
                  </a:cubicBezTo>
                  <a:cubicBezTo>
                    <a:pt x="163" y="67"/>
                    <a:pt x="161" y="67"/>
                    <a:pt x="158" y="67"/>
                  </a:cubicBezTo>
                  <a:cubicBezTo>
                    <a:pt x="157" y="67"/>
                    <a:pt x="157" y="67"/>
                    <a:pt x="156" y="67"/>
                  </a:cubicBezTo>
                  <a:cubicBezTo>
                    <a:pt x="155" y="67"/>
                    <a:pt x="167" y="66"/>
                    <a:pt x="167" y="66"/>
                  </a:cubicBezTo>
                  <a:cubicBezTo>
                    <a:pt x="165" y="67"/>
                    <a:pt x="164" y="66"/>
                    <a:pt x="163" y="66"/>
                  </a:cubicBezTo>
                  <a:cubicBezTo>
                    <a:pt x="162" y="66"/>
                    <a:pt x="161" y="66"/>
                    <a:pt x="160" y="67"/>
                  </a:cubicBezTo>
                  <a:cubicBezTo>
                    <a:pt x="160" y="67"/>
                    <a:pt x="159" y="66"/>
                    <a:pt x="158" y="66"/>
                  </a:cubicBezTo>
                  <a:cubicBezTo>
                    <a:pt x="157" y="66"/>
                    <a:pt x="156" y="66"/>
                    <a:pt x="155" y="66"/>
                  </a:cubicBezTo>
                  <a:cubicBezTo>
                    <a:pt x="154" y="66"/>
                    <a:pt x="153" y="66"/>
                    <a:pt x="151" y="66"/>
                  </a:cubicBezTo>
                  <a:cubicBezTo>
                    <a:pt x="151" y="67"/>
                    <a:pt x="150" y="66"/>
                    <a:pt x="150" y="66"/>
                  </a:cubicBezTo>
                  <a:cubicBezTo>
                    <a:pt x="150" y="66"/>
                    <a:pt x="149" y="66"/>
                    <a:pt x="149" y="67"/>
                  </a:cubicBezTo>
                  <a:cubicBezTo>
                    <a:pt x="149" y="66"/>
                    <a:pt x="148" y="66"/>
                    <a:pt x="148" y="66"/>
                  </a:cubicBezTo>
                  <a:cubicBezTo>
                    <a:pt x="148" y="66"/>
                    <a:pt x="147" y="66"/>
                    <a:pt x="147" y="66"/>
                  </a:cubicBezTo>
                  <a:cubicBezTo>
                    <a:pt x="146" y="66"/>
                    <a:pt x="146" y="66"/>
                    <a:pt x="145" y="66"/>
                  </a:cubicBezTo>
                  <a:cubicBezTo>
                    <a:pt x="145" y="66"/>
                    <a:pt x="144" y="66"/>
                    <a:pt x="143" y="66"/>
                  </a:cubicBezTo>
                  <a:cubicBezTo>
                    <a:pt x="143" y="66"/>
                    <a:pt x="142" y="66"/>
                    <a:pt x="142" y="66"/>
                  </a:cubicBezTo>
                  <a:cubicBezTo>
                    <a:pt x="141" y="66"/>
                    <a:pt x="140" y="66"/>
                    <a:pt x="140" y="66"/>
                  </a:cubicBezTo>
                  <a:cubicBezTo>
                    <a:pt x="140" y="66"/>
                    <a:pt x="140" y="66"/>
                    <a:pt x="139" y="67"/>
                  </a:cubicBezTo>
                  <a:cubicBezTo>
                    <a:pt x="139" y="66"/>
                    <a:pt x="139" y="66"/>
                    <a:pt x="139" y="65"/>
                  </a:cubicBezTo>
                  <a:cubicBezTo>
                    <a:pt x="138" y="66"/>
                    <a:pt x="138" y="66"/>
                    <a:pt x="138" y="67"/>
                  </a:cubicBezTo>
                  <a:cubicBezTo>
                    <a:pt x="137" y="66"/>
                    <a:pt x="137" y="66"/>
                    <a:pt x="137" y="65"/>
                  </a:cubicBezTo>
                  <a:cubicBezTo>
                    <a:pt x="136" y="66"/>
                    <a:pt x="136" y="66"/>
                    <a:pt x="136" y="66"/>
                  </a:cubicBezTo>
                  <a:cubicBezTo>
                    <a:pt x="136" y="66"/>
                    <a:pt x="135" y="66"/>
                    <a:pt x="135" y="65"/>
                  </a:cubicBezTo>
                  <a:cubicBezTo>
                    <a:pt x="135" y="66"/>
                    <a:pt x="134" y="66"/>
                    <a:pt x="134" y="66"/>
                  </a:cubicBezTo>
                  <a:cubicBezTo>
                    <a:pt x="134" y="66"/>
                    <a:pt x="134" y="66"/>
                    <a:pt x="133" y="65"/>
                  </a:cubicBezTo>
                  <a:cubicBezTo>
                    <a:pt x="133" y="66"/>
                    <a:pt x="133" y="66"/>
                    <a:pt x="132" y="66"/>
                  </a:cubicBezTo>
                  <a:cubicBezTo>
                    <a:pt x="132" y="66"/>
                    <a:pt x="132" y="66"/>
                    <a:pt x="131" y="65"/>
                  </a:cubicBezTo>
                  <a:cubicBezTo>
                    <a:pt x="131" y="66"/>
                    <a:pt x="131" y="66"/>
                    <a:pt x="130" y="66"/>
                  </a:cubicBezTo>
                  <a:cubicBezTo>
                    <a:pt x="130" y="66"/>
                    <a:pt x="130" y="66"/>
                    <a:pt x="130" y="65"/>
                  </a:cubicBezTo>
                  <a:cubicBezTo>
                    <a:pt x="129" y="66"/>
                    <a:pt x="160" y="66"/>
                    <a:pt x="159" y="66"/>
                  </a:cubicBezTo>
                  <a:cubicBezTo>
                    <a:pt x="159" y="66"/>
                    <a:pt x="159" y="66"/>
                    <a:pt x="159" y="65"/>
                  </a:cubicBezTo>
                  <a:cubicBezTo>
                    <a:pt x="158" y="66"/>
                    <a:pt x="158" y="66"/>
                    <a:pt x="157" y="66"/>
                  </a:cubicBezTo>
                  <a:cubicBezTo>
                    <a:pt x="157" y="65"/>
                    <a:pt x="156" y="65"/>
                    <a:pt x="156" y="66"/>
                  </a:cubicBezTo>
                  <a:cubicBezTo>
                    <a:pt x="155" y="65"/>
                    <a:pt x="154" y="66"/>
                    <a:pt x="154" y="66"/>
                  </a:cubicBezTo>
                  <a:cubicBezTo>
                    <a:pt x="152" y="66"/>
                    <a:pt x="150" y="65"/>
                    <a:pt x="149" y="65"/>
                  </a:cubicBezTo>
                  <a:cubicBezTo>
                    <a:pt x="145" y="65"/>
                    <a:pt x="141" y="65"/>
                    <a:pt x="137" y="65"/>
                  </a:cubicBezTo>
                  <a:cubicBezTo>
                    <a:pt x="128" y="65"/>
                    <a:pt x="118" y="64"/>
                    <a:pt x="109" y="64"/>
                  </a:cubicBezTo>
                  <a:cubicBezTo>
                    <a:pt x="103" y="64"/>
                    <a:pt x="96" y="64"/>
                    <a:pt x="89" y="63"/>
                  </a:cubicBezTo>
                  <a:cubicBezTo>
                    <a:pt x="85" y="63"/>
                    <a:pt x="81" y="63"/>
                    <a:pt x="76" y="63"/>
                  </a:cubicBezTo>
                  <a:cubicBezTo>
                    <a:pt x="76" y="63"/>
                    <a:pt x="76" y="63"/>
                    <a:pt x="75" y="63"/>
                  </a:cubicBezTo>
                  <a:cubicBezTo>
                    <a:pt x="76" y="62"/>
                    <a:pt x="76" y="62"/>
                    <a:pt x="76" y="62"/>
                  </a:cubicBezTo>
                  <a:cubicBezTo>
                    <a:pt x="80" y="62"/>
                    <a:pt x="83" y="62"/>
                    <a:pt x="86" y="62"/>
                  </a:cubicBezTo>
                  <a:cubicBezTo>
                    <a:pt x="93" y="62"/>
                    <a:pt x="100" y="63"/>
                    <a:pt x="106" y="63"/>
                  </a:cubicBezTo>
                  <a:cubicBezTo>
                    <a:pt x="111" y="63"/>
                    <a:pt x="115" y="63"/>
                    <a:pt x="119" y="63"/>
                  </a:cubicBezTo>
                  <a:cubicBezTo>
                    <a:pt x="108" y="62"/>
                    <a:pt x="85" y="62"/>
                    <a:pt x="74" y="61"/>
                  </a:cubicBezTo>
                  <a:cubicBezTo>
                    <a:pt x="68" y="61"/>
                    <a:pt x="63" y="61"/>
                    <a:pt x="57" y="61"/>
                  </a:cubicBezTo>
                  <a:cubicBezTo>
                    <a:pt x="57" y="61"/>
                    <a:pt x="56" y="61"/>
                    <a:pt x="56" y="61"/>
                  </a:cubicBezTo>
                  <a:cubicBezTo>
                    <a:pt x="56" y="60"/>
                    <a:pt x="56" y="60"/>
                    <a:pt x="57" y="60"/>
                  </a:cubicBezTo>
                  <a:cubicBezTo>
                    <a:pt x="58" y="60"/>
                    <a:pt x="60" y="60"/>
                    <a:pt x="62" y="60"/>
                  </a:cubicBezTo>
                  <a:cubicBezTo>
                    <a:pt x="66" y="60"/>
                    <a:pt x="70" y="59"/>
                    <a:pt x="73" y="59"/>
                  </a:cubicBezTo>
                  <a:cubicBezTo>
                    <a:pt x="93" y="59"/>
                    <a:pt x="106" y="57"/>
                    <a:pt x="107" y="57"/>
                  </a:cubicBezTo>
                  <a:cubicBezTo>
                    <a:pt x="142" y="57"/>
                    <a:pt x="144" y="58"/>
                    <a:pt x="179" y="58"/>
                  </a:cubicBezTo>
                  <a:cubicBezTo>
                    <a:pt x="228" y="59"/>
                    <a:pt x="280" y="57"/>
                    <a:pt x="331" y="58"/>
                  </a:cubicBezTo>
                  <a:cubicBezTo>
                    <a:pt x="332" y="58"/>
                    <a:pt x="329" y="58"/>
                    <a:pt x="331" y="58"/>
                  </a:cubicBezTo>
                  <a:cubicBezTo>
                    <a:pt x="331" y="58"/>
                    <a:pt x="331" y="58"/>
                    <a:pt x="331" y="58"/>
                  </a:cubicBezTo>
                  <a:cubicBezTo>
                    <a:pt x="326" y="58"/>
                    <a:pt x="321" y="58"/>
                    <a:pt x="317" y="58"/>
                  </a:cubicBezTo>
                  <a:cubicBezTo>
                    <a:pt x="312" y="58"/>
                    <a:pt x="308" y="58"/>
                    <a:pt x="303" y="58"/>
                  </a:cubicBezTo>
                  <a:cubicBezTo>
                    <a:pt x="288" y="58"/>
                    <a:pt x="274" y="58"/>
                    <a:pt x="259" y="58"/>
                  </a:cubicBezTo>
                  <a:cubicBezTo>
                    <a:pt x="252" y="58"/>
                    <a:pt x="244" y="59"/>
                    <a:pt x="237" y="59"/>
                  </a:cubicBezTo>
                  <a:cubicBezTo>
                    <a:pt x="227" y="59"/>
                    <a:pt x="217" y="59"/>
                    <a:pt x="208" y="58"/>
                  </a:cubicBezTo>
                  <a:cubicBezTo>
                    <a:pt x="203" y="58"/>
                    <a:pt x="198" y="58"/>
                    <a:pt x="193" y="58"/>
                  </a:cubicBezTo>
                  <a:cubicBezTo>
                    <a:pt x="189" y="58"/>
                    <a:pt x="184" y="58"/>
                    <a:pt x="179" y="58"/>
                  </a:cubicBezTo>
                  <a:cubicBezTo>
                    <a:pt x="175" y="58"/>
                    <a:pt x="171" y="58"/>
                    <a:pt x="167" y="58"/>
                  </a:cubicBezTo>
                  <a:cubicBezTo>
                    <a:pt x="165" y="58"/>
                    <a:pt x="162" y="58"/>
                    <a:pt x="159" y="58"/>
                  </a:cubicBezTo>
                  <a:cubicBezTo>
                    <a:pt x="157" y="58"/>
                    <a:pt x="155" y="58"/>
                    <a:pt x="152" y="58"/>
                  </a:cubicBezTo>
                  <a:cubicBezTo>
                    <a:pt x="150" y="58"/>
                    <a:pt x="148" y="58"/>
                    <a:pt x="146" y="58"/>
                  </a:cubicBezTo>
                  <a:cubicBezTo>
                    <a:pt x="144" y="58"/>
                    <a:pt x="142" y="58"/>
                    <a:pt x="139" y="58"/>
                  </a:cubicBezTo>
                  <a:cubicBezTo>
                    <a:pt x="138" y="58"/>
                    <a:pt x="136" y="58"/>
                    <a:pt x="135" y="58"/>
                  </a:cubicBezTo>
                  <a:cubicBezTo>
                    <a:pt x="133" y="58"/>
                    <a:pt x="132" y="58"/>
                    <a:pt x="130" y="58"/>
                  </a:cubicBezTo>
                  <a:cubicBezTo>
                    <a:pt x="129" y="58"/>
                    <a:pt x="129" y="58"/>
                    <a:pt x="128" y="58"/>
                  </a:cubicBezTo>
                  <a:cubicBezTo>
                    <a:pt x="127" y="58"/>
                    <a:pt x="126" y="58"/>
                    <a:pt x="125" y="58"/>
                  </a:cubicBezTo>
                  <a:cubicBezTo>
                    <a:pt x="124" y="58"/>
                    <a:pt x="123" y="58"/>
                    <a:pt x="123" y="58"/>
                  </a:cubicBezTo>
                  <a:cubicBezTo>
                    <a:pt x="122" y="58"/>
                    <a:pt x="121" y="58"/>
                    <a:pt x="120" y="58"/>
                  </a:cubicBezTo>
                  <a:cubicBezTo>
                    <a:pt x="119" y="58"/>
                    <a:pt x="118" y="58"/>
                    <a:pt x="117" y="58"/>
                  </a:cubicBezTo>
                  <a:cubicBezTo>
                    <a:pt x="116" y="58"/>
                    <a:pt x="146" y="57"/>
                    <a:pt x="146" y="57"/>
                  </a:cubicBezTo>
                  <a:cubicBezTo>
                    <a:pt x="145" y="57"/>
                    <a:pt x="144" y="58"/>
                    <a:pt x="143" y="58"/>
                  </a:cubicBezTo>
                  <a:cubicBezTo>
                    <a:pt x="141" y="58"/>
                    <a:pt x="140" y="57"/>
                    <a:pt x="138" y="57"/>
                  </a:cubicBezTo>
                  <a:cubicBezTo>
                    <a:pt x="135" y="58"/>
                    <a:pt x="132" y="57"/>
                    <a:pt x="130" y="57"/>
                  </a:cubicBezTo>
                  <a:cubicBezTo>
                    <a:pt x="128" y="58"/>
                    <a:pt x="126" y="57"/>
                    <a:pt x="124" y="57"/>
                  </a:cubicBezTo>
                  <a:cubicBezTo>
                    <a:pt x="120" y="57"/>
                    <a:pt x="116" y="57"/>
                    <a:pt x="113" y="57"/>
                  </a:cubicBezTo>
                  <a:cubicBezTo>
                    <a:pt x="109" y="56"/>
                    <a:pt x="106" y="56"/>
                    <a:pt x="102" y="56"/>
                  </a:cubicBezTo>
                  <a:cubicBezTo>
                    <a:pt x="96" y="56"/>
                    <a:pt x="99" y="55"/>
                    <a:pt x="92" y="55"/>
                  </a:cubicBezTo>
                  <a:cubicBezTo>
                    <a:pt x="86" y="55"/>
                    <a:pt x="79" y="55"/>
                    <a:pt x="73" y="55"/>
                  </a:cubicBezTo>
                  <a:cubicBezTo>
                    <a:pt x="65" y="54"/>
                    <a:pt x="56" y="54"/>
                    <a:pt x="48" y="54"/>
                  </a:cubicBezTo>
                  <a:cubicBezTo>
                    <a:pt x="48" y="54"/>
                    <a:pt x="47" y="54"/>
                    <a:pt x="47" y="54"/>
                  </a:cubicBezTo>
                  <a:cubicBezTo>
                    <a:pt x="47" y="53"/>
                    <a:pt x="47" y="53"/>
                    <a:pt x="47" y="53"/>
                  </a:cubicBezTo>
                  <a:cubicBezTo>
                    <a:pt x="57" y="53"/>
                    <a:pt x="67" y="53"/>
                    <a:pt x="77" y="53"/>
                  </a:cubicBezTo>
                  <a:cubicBezTo>
                    <a:pt x="86" y="54"/>
                    <a:pt x="86" y="54"/>
                    <a:pt x="94" y="53"/>
                  </a:cubicBezTo>
                  <a:cubicBezTo>
                    <a:pt x="94" y="53"/>
                    <a:pt x="95" y="53"/>
                    <a:pt x="95" y="53"/>
                  </a:cubicBezTo>
                  <a:cubicBezTo>
                    <a:pt x="92" y="53"/>
                    <a:pt x="99" y="52"/>
                    <a:pt x="96" y="52"/>
                  </a:cubicBezTo>
                  <a:cubicBezTo>
                    <a:pt x="84" y="52"/>
                    <a:pt x="72" y="52"/>
                    <a:pt x="61" y="52"/>
                  </a:cubicBezTo>
                  <a:cubicBezTo>
                    <a:pt x="59" y="51"/>
                    <a:pt x="57" y="51"/>
                    <a:pt x="55" y="51"/>
                  </a:cubicBezTo>
                  <a:cubicBezTo>
                    <a:pt x="55" y="51"/>
                    <a:pt x="55" y="51"/>
                    <a:pt x="55" y="51"/>
                  </a:cubicBezTo>
                  <a:cubicBezTo>
                    <a:pt x="67" y="50"/>
                    <a:pt x="78" y="50"/>
                    <a:pt x="90" y="50"/>
                  </a:cubicBezTo>
                  <a:cubicBezTo>
                    <a:pt x="101" y="50"/>
                    <a:pt x="104" y="50"/>
                    <a:pt x="116" y="50"/>
                  </a:cubicBezTo>
                  <a:cubicBezTo>
                    <a:pt x="116" y="50"/>
                    <a:pt x="116" y="50"/>
                    <a:pt x="116" y="50"/>
                  </a:cubicBezTo>
                  <a:cubicBezTo>
                    <a:pt x="90" y="48"/>
                    <a:pt x="43" y="49"/>
                    <a:pt x="18" y="47"/>
                  </a:cubicBezTo>
                  <a:cubicBezTo>
                    <a:pt x="18" y="47"/>
                    <a:pt x="18" y="47"/>
                    <a:pt x="18" y="47"/>
                  </a:cubicBezTo>
                  <a:cubicBezTo>
                    <a:pt x="52" y="47"/>
                    <a:pt x="77" y="47"/>
                    <a:pt x="112" y="48"/>
                  </a:cubicBezTo>
                  <a:cubicBezTo>
                    <a:pt x="112" y="48"/>
                    <a:pt x="112" y="48"/>
                    <a:pt x="112" y="48"/>
                  </a:cubicBezTo>
                  <a:cubicBezTo>
                    <a:pt x="88" y="47"/>
                    <a:pt x="73" y="46"/>
                    <a:pt x="49" y="45"/>
                  </a:cubicBezTo>
                  <a:cubicBezTo>
                    <a:pt x="49" y="45"/>
                    <a:pt x="49" y="45"/>
                    <a:pt x="49" y="45"/>
                  </a:cubicBezTo>
                  <a:cubicBezTo>
                    <a:pt x="62" y="45"/>
                    <a:pt x="66" y="44"/>
                    <a:pt x="78" y="44"/>
                  </a:cubicBezTo>
                  <a:cubicBezTo>
                    <a:pt x="78" y="44"/>
                    <a:pt x="78" y="44"/>
                    <a:pt x="78" y="44"/>
                  </a:cubicBezTo>
                  <a:cubicBezTo>
                    <a:pt x="78" y="44"/>
                    <a:pt x="77" y="43"/>
                    <a:pt x="76" y="43"/>
                  </a:cubicBezTo>
                  <a:cubicBezTo>
                    <a:pt x="68" y="43"/>
                    <a:pt x="69" y="43"/>
                    <a:pt x="60" y="43"/>
                  </a:cubicBezTo>
                  <a:cubicBezTo>
                    <a:pt x="53" y="43"/>
                    <a:pt x="46" y="42"/>
                    <a:pt x="39" y="42"/>
                  </a:cubicBezTo>
                  <a:cubicBezTo>
                    <a:pt x="38" y="42"/>
                    <a:pt x="38" y="42"/>
                    <a:pt x="37" y="42"/>
                  </a:cubicBezTo>
                  <a:cubicBezTo>
                    <a:pt x="37" y="41"/>
                    <a:pt x="37" y="41"/>
                    <a:pt x="37" y="41"/>
                  </a:cubicBezTo>
                  <a:cubicBezTo>
                    <a:pt x="62" y="41"/>
                    <a:pt x="78" y="42"/>
                    <a:pt x="103" y="42"/>
                  </a:cubicBezTo>
                  <a:cubicBezTo>
                    <a:pt x="103" y="42"/>
                    <a:pt x="103" y="42"/>
                    <a:pt x="103" y="42"/>
                  </a:cubicBezTo>
                  <a:cubicBezTo>
                    <a:pt x="101" y="42"/>
                    <a:pt x="99" y="42"/>
                    <a:pt x="97" y="41"/>
                  </a:cubicBezTo>
                  <a:cubicBezTo>
                    <a:pt x="87" y="41"/>
                    <a:pt x="76" y="41"/>
                    <a:pt x="66" y="40"/>
                  </a:cubicBezTo>
                  <a:cubicBezTo>
                    <a:pt x="51" y="40"/>
                    <a:pt x="45" y="39"/>
                    <a:pt x="31" y="39"/>
                  </a:cubicBezTo>
                  <a:cubicBezTo>
                    <a:pt x="30" y="39"/>
                    <a:pt x="29" y="39"/>
                    <a:pt x="28" y="39"/>
                  </a:cubicBezTo>
                  <a:cubicBezTo>
                    <a:pt x="29" y="38"/>
                    <a:pt x="29" y="38"/>
                    <a:pt x="29" y="38"/>
                  </a:cubicBezTo>
                  <a:cubicBezTo>
                    <a:pt x="40" y="38"/>
                    <a:pt x="51" y="38"/>
                    <a:pt x="63" y="38"/>
                  </a:cubicBezTo>
                  <a:cubicBezTo>
                    <a:pt x="68" y="38"/>
                    <a:pt x="65" y="39"/>
                    <a:pt x="71" y="39"/>
                  </a:cubicBezTo>
                  <a:cubicBezTo>
                    <a:pt x="72" y="39"/>
                    <a:pt x="73" y="38"/>
                    <a:pt x="74" y="38"/>
                  </a:cubicBezTo>
                  <a:cubicBezTo>
                    <a:pt x="73" y="38"/>
                    <a:pt x="73" y="38"/>
                    <a:pt x="73" y="38"/>
                  </a:cubicBezTo>
                  <a:cubicBezTo>
                    <a:pt x="73" y="38"/>
                    <a:pt x="73" y="38"/>
                    <a:pt x="73" y="38"/>
                  </a:cubicBezTo>
                  <a:cubicBezTo>
                    <a:pt x="68" y="37"/>
                    <a:pt x="62" y="38"/>
                    <a:pt x="57" y="36"/>
                  </a:cubicBezTo>
                  <a:cubicBezTo>
                    <a:pt x="56" y="36"/>
                    <a:pt x="62" y="36"/>
                    <a:pt x="61" y="36"/>
                  </a:cubicBezTo>
                  <a:cubicBezTo>
                    <a:pt x="59" y="36"/>
                    <a:pt x="58" y="36"/>
                    <a:pt x="57" y="36"/>
                  </a:cubicBezTo>
                  <a:cubicBezTo>
                    <a:pt x="57" y="35"/>
                    <a:pt x="57" y="35"/>
                    <a:pt x="57" y="35"/>
                  </a:cubicBezTo>
                  <a:cubicBezTo>
                    <a:pt x="85" y="35"/>
                    <a:pt x="105" y="36"/>
                    <a:pt x="133" y="36"/>
                  </a:cubicBezTo>
                  <a:cubicBezTo>
                    <a:pt x="133" y="36"/>
                    <a:pt x="132" y="36"/>
                    <a:pt x="132" y="36"/>
                  </a:cubicBezTo>
                  <a:cubicBezTo>
                    <a:pt x="121" y="35"/>
                    <a:pt x="111" y="35"/>
                    <a:pt x="100" y="35"/>
                  </a:cubicBezTo>
                  <a:cubicBezTo>
                    <a:pt x="94" y="35"/>
                    <a:pt x="89" y="34"/>
                    <a:pt x="83" y="34"/>
                  </a:cubicBezTo>
                  <a:cubicBezTo>
                    <a:pt x="83" y="34"/>
                    <a:pt x="82" y="34"/>
                    <a:pt x="82" y="34"/>
                  </a:cubicBezTo>
                  <a:cubicBezTo>
                    <a:pt x="82" y="34"/>
                    <a:pt x="82" y="34"/>
                    <a:pt x="82" y="34"/>
                  </a:cubicBezTo>
                  <a:cubicBezTo>
                    <a:pt x="88" y="34"/>
                    <a:pt x="94" y="34"/>
                    <a:pt x="99" y="34"/>
                  </a:cubicBezTo>
                  <a:cubicBezTo>
                    <a:pt x="99" y="33"/>
                    <a:pt x="99" y="33"/>
                    <a:pt x="99" y="33"/>
                  </a:cubicBezTo>
                  <a:cubicBezTo>
                    <a:pt x="70" y="32"/>
                    <a:pt x="50" y="31"/>
                    <a:pt x="21" y="30"/>
                  </a:cubicBezTo>
                  <a:cubicBezTo>
                    <a:pt x="21" y="30"/>
                    <a:pt x="21" y="30"/>
                    <a:pt x="21" y="30"/>
                  </a:cubicBezTo>
                  <a:cubicBezTo>
                    <a:pt x="44" y="29"/>
                    <a:pt x="59" y="30"/>
                    <a:pt x="83" y="30"/>
                  </a:cubicBezTo>
                  <a:cubicBezTo>
                    <a:pt x="80" y="30"/>
                    <a:pt x="77" y="30"/>
                    <a:pt x="75" y="30"/>
                  </a:cubicBezTo>
                  <a:cubicBezTo>
                    <a:pt x="63" y="30"/>
                    <a:pt x="60" y="29"/>
                    <a:pt x="49" y="29"/>
                  </a:cubicBezTo>
                  <a:cubicBezTo>
                    <a:pt x="48" y="29"/>
                    <a:pt x="47" y="29"/>
                    <a:pt x="46" y="29"/>
                  </a:cubicBezTo>
                  <a:cubicBezTo>
                    <a:pt x="46" y="29"/>
                    <a:pt x="46" y="28"/>
                    <a:pt x="46" y="28"/>
                  </a:cubicBezTo>
                  <a:cubicBezTo>
                    <a:pt x="62" y="28"/>
                    <a:pt x="70" y="28"/>
                    <a:pt x="86" y="28"/>
                  </a:cubicBezTo>
                  <a:cubicBezTo>
                    <a:pt x="86" y="28"/>
                    <a:pt x="85" y="28"/>
                    <a:pt x="85" y="28"/>
                  </a:cubicBezTo>
                  <a:cubicBezTo>
                    <a:pt x="73" y="27"/>
                    <a:pt x="70" y="27"/>
                    <a:pt x="58" y="27"/>
                  </a:cubicBezTo>
                  <a:cubicBezTo>
                    <a:pt x="50" y="26"/>
                    <a:pt x="42" y="26"/>
                    <a:pt x="34" y="26"/>
                  </a:cubicBezTo>
                  <a:cubicBezTo>
                    <a:pt x="33" y="26"/>
                    <a:pt x="33" y="26"/>
                    <a:pt x="32" y="25"/>
                  </a:cubicBezTo>
                  <a:cubicBezTo>
                    <a:pt x="33" y="25"/>
                    <a:pt x="34" y="25"/>
                    <a:pt x="35" y="25"/>
                  </a:cubicBezTo>
                  <a:cubicBezTo>
                    <a:pt x="38" y="25"/>
                    <a:pt x="41" y="25"/>
                    <a:pt x="43" y="25"/>
                  </a:cubicBezTo>
                  <a:cubicBezTo>
                    <a:pt x="54" y="25"/>
                    <a:pt x="55" y="25"/>
                    <a:pt x="66" y="25"/>
                  </a:cubicBezTo>
                  <a:cubicBezTo>
                    <a:pt x="94" y="26"/>
                    <a:pt x="120" y="23"/>
                    <a:pt x="148" y="24"/>
                  </a:cubicBezTo>
                  <a:cubicBezTo>
                    <a:pt x="180" y="24"/>
                    <a:pt x="214" y="24"/>
                    <a:pt x="246" y="24"/>
                  </a:cubicBezTo>
                  <a:cubicBezTo>
                    <a:pt x="261" y="23"/>
                    <a:pt x="272" y="25"/>
                    <a:pt x="287" y="25"/>
                  </a:cubicBezTo>
                  <a:cubicBezTo>
                    <a:pt x="290" y="25"/>
                    <a:pt x="295" y="25"/>
                    <a:pt x="297" y="25"/>
                  </a:cubicBezTo>
                  <a:cubicBezTo>
                    <a:pt x="293" y="25"/>
                    <a:pt x="288" y="25"/>
                    <a:pt x="284" y="25"/>
                  </a:cubicBezTo>
                  <a:cubicBezTo>
                    <a:pt x="242" y="25"/>
                    <a:pt x="200" y="25"/>
                    <a:pt x="159" y="24"/>
                  </a:cubicBezTo>
                  <a:cubicBezTo>
                    <a:pt x="135" y="23"/>
                    <a:pt x="112" y="23"/>
                    <a:pt x="89" y="22"/>
                  </a:cubicBezTo>
                  <a:cubicBezTo>
                    <a:pt x="71" y="22"/>
                    <a:pt x="40" y="21"/>
                    <a:pt x="22" y="20"/>
                  </a:cubicBezTo>
                  <a:cubicBezTo>
                    <a:pt x="18" y="20"/>
                    <a:pt x="14" y="20"/>
                    <a:pt x="10" y="20"/>
                  </a:cubicBezTo>
                  <a:cubicBezTo>
                    <a:pt x="10" y="20"/>
                    <a:pt x="9" y="20"/>
                    <a:pt x="9" y="19"/>
                  </a:cubicBezTo>
                  <a:cubicBezTo>
                    <a:pt x="9" y="19"/>
                    <a:pt x="0" y="19"/>
                    <a:pt x="0" y="19"/>
                  </a:cubicBezTo>
                  <a:cubicBezTo>
                    <a:pt x="1" y="19"/>
                    <a:pt x="1" y="19"/>
                    <a:pt x="2" y="19"/>
                  </a:cubicBezTo>
                  <a:cubicBezTo>
                    <a:pt x="6" y="19"/>
                    <a:pt x="10" y="19"/>
                    <a:pt x="14" y="19"/>
                  </a:cubicBezTo>
                  <a:cubicBezTo>
                    <a:pt x="32" y="19"/>
                    <a:pt x="50" y="19"/>
                    <a:pt x="68" y="19"/>
                  </a:cubicBezTo>
                  <a:cubicBezTo>
                    <a:pt x="92" y="19"/>
                    <a:pt x="134" y="18"/>
                    <a:pt x="158" y="19"/>
                  </a:cubicBezTo>
                  <a:cubicBezTo>
                    <a:pt x="188" y="20"/>
                    <a:pt x="229" y="18"/>
                    <a:pt x="259" y="20"/>
                  </a:cubicBezTo>
                  <a:cubicBezTo>
                    <a:pt x="262" y="20"/>
                    <a:pt x="257" y="21"/>
                    <a:pt x="260" y="21"/>
                  </a:cubicBezTo>
                  <a:cubicBezTo>
                    <a:pt x="260" y="20"/>
                    <a:pt x="259" y="20"/>
                    <a:pt x="259" y="20"/>
                  </a:cubicBezTo>
                  <a:cubicBezTo>
                    <a:pt x="241" y="20"/>
                    <a:pt x="223" y="20"/>
                    <a:pt x="206" y="20"/>
                  </a:cubicBezTo>
                  <a:cubicBezTo>
                    <a:pt x="190" y="20"/>
                    <a:pt x="174" y="19"/>
                    <a:pt x="158" y="19"/>
                  </a:cubicBezTo>
                  <a:cubicBezTo>
                    <a:pt x="136" y="18"/>
                    <a:pt x="91" y="17"/>
                    <a:pt x="69" y="17"/>
                  </a:cubicBezTo>
                  <a:cubicBezTo>
                    <a:pt x="60" y="16"/>
                    <a:pt x="51" y="16"/>
                    <a:pt x="42" y="16"/>
                  </a:cubicBezTo>
                  <a:cubicBezTo>
                    <a:pt x="39" y="16"/>
                    <a:pt x="35" y="14"/>
                    <a:pt x="31" y="14"/>
                  </a:cubicBezTo>
                  <a:cubicBezTo>
                    <a:pt x="30" y="14"/>
                    <a:pt x="30" y="14"/>
                    <a:pt x="29" y="14"/>
                  </a:cubicBezTo>
                  <a:cubicBezTo>
                    <a:pt x="29" y="14"/>
                    <a:pt x="29" y="14"/>
                    <a:pt x="29" y="14"/>
                  </a:cubicBezTo>
                  <a:cubicBezTo>
                    <a:pt x="33" y="14"/>
                    <a:pt x="36" y="14"/>
                    <a:pt x="40" y="14"/>
                  </a:cubicBezTo>
                  <a:cubicBezTo>
                    <a:pt x="40" y="13"/>
                    <a:pt x="40" y="13"/>
                    <a:pt x="40" y="13"/>
                  </a:cubicBezTo>
                  <a:cubicBezTo>
                    <a:pt x="33" y="13"/>
                    <a:pt x="27" y="13"/>
                    <a:pt x="21" y="13"/>
                  </a:cubicBezTo>
                  <a:cubicBezTo>
                    <a:pt x="21" y="12"/>
                    <a:pt x="21" y="12"/>
                    <a:pt x="21" y="12"/>
                  </a:cubicBezTo>
                  <a:cubicBezTo>
                    <a:pt x="47" y="12"/>
                    <a:pt x="95" y="13"/>
                    <a:pt x="122" y="13"/>
                  </a:cubicBezTo>
                  <a:cubicBezTo>
                    <a:pt x="119" y="13"/>
                    <a:pt x="116" y="13"/>
                    <a:pt x="113" y="13"/>
                  </a:cubicBezTo>
                  <a:cubicBezTo>
                    <a:pt x="97" y="12"/>
                    <a:pt x="58" y="12"/>
                    <a:pt x="42" y="11"/>
                  </a:cubicBezTo>
                  <a:cubicBezTo>
                    <a:pt x="36" y="11"/>
                    <a:pt x="29" y="11"/>
                    <a:pt x="23" y="10"/>
                  </a:cubicBezTo>
                  <a:cubicBezTo>
                    <a:pt x="23" y="10"/>
                    <a:pt x="23" y="10"/>
                    <a:pt x="22" y="10"/>
                  </a:cubicBezTo>
                  <a:cubicBezTo>
                    <a:pt x="23" y="10"/>
                    <a:pt x="23" y="9"/>
                    <a:pt x="23" y="9"/>
                  </a:cubicBezTo>
                  <a:cubicBezTo>
                    <a:pt x="25" y="9"/>
                    <a:pt x="26" y="9"/>
                    <a:pt x="28" y="9"/>
                  </a:cubicBezTo>
                  <a:cubicBezTo>
                    <a:pt x="33" y="9"/>
                    <a:pt x="39" y="10"/>
                    <a:pt x="44" y="10"/>
                  </a:cubicBezTo>
                  <a:cubicBezTo>
                    <a:pt x="48" y="10"/>
                    <a:pt x="52" y="10"/>
                    <a:pt x="55" y="10"/>
                  </a:cubicBezTo>
                  <a:cubicBezTo>
                    <a:pt x="54" y="10"/>
                    <a:pt x="52" y="9"/>
                    <a:pt x="50" y="9"/>
                  </a:cubicBezTo>
                  <a:cubicBezTo>
                    <a:pt x="50" y="9"/>
                    <a:pt x="50" y="9"/>
                    <a:pt x="50" y="9"/>
                  </a:cubicBezTo>
                  <a:cubicBezTo>
                    <a:pt x="63" y="8"/>
                    <a:pt x="98" y="9"/>
                    <a:pt x="112" y="9"/>
                  </a:cubicBezTo>
                  <a:cubicBezTo>
                    <a:pt x="125" y="9"/>
                    <a:pt x="139" y="10"/>
                    <a:pt x="152" y="10"/>
                  </a:cubicBezTo>
                  <a:cubicBezTo>
                    <a:pt x="152" y="10"/>
                    <a:pt x="152" y="13"/>
                    <a:pt x="152" y="13"/>
                  </a:cubicBezTo>
                  <a:cubicBezTo>
                    <a:pt x="119" y="12"/>
                    <a:pt x="63" y="7"/>
                    <a:pt x="30" y="6"/>
                  </a:cubicBezTo>
                  <a:cubicBezTo>
                    <a:pt x="30" y="6"/>
                    <a:pt x="30" y="6"/>
                    <a:pt x="30" y="5"/>
                  </a:cubicBezTo>
                  <a:cubicBezTo>
                    <a:pt x="35" y="5"/>
                    <a:pt x="39" y="5"/>
                    <a:pt x="43" y="5"/>
                  </a:cubicBezTo>
                  <a:cubicBezTo>
                    <a:pt x="43" y="5"/>
                    <a:pt x="43" y="5"/>
                    <a:pt x="43" y="5"/>
                  </a:cubicBezTo>
                  <a:cubicBezTo>
                    <a:pt x="43" y="5"/>
                    <a:pt x="42" y="5"/>
                    <a:pt x="41" y="4"/>
                  </a:cubicBezTo>
                  <a:cubicBezTo>
                    <a:pt x="41" y="4"/>
                    <a:pt x="41" y="4"/>
                    <a:pt x="41" y="4"/>
                  </a:cubicBezTo>
                  <a:cubicBezTo>
                    <a:pt x="88" y="4"/>
                    <a:pt x="157" y="10"/>
                    <a:pt x="204" y="11"/>
                  </a:cubicBezTo>
                  <a:cubicBezTo>
                    <a:pt x="186" y="10"/>
                    <a:pt x="168" y="9"/>
                    <a:pt x="151" y="9"/>
                  </a:cubicBezTo>
                  <a:cubicBezTo>
                    <a:pt x="133" y="8"/>
                    <a:pt x="93" y="4"/>
                    <a:pt x="75" y="3"/>
                  </a:cubicBezTo>
                  <a:cubicBezTo>
                    <a:pt x="58" y="2"/>
                    <a:pt x="40" y="2"/>
                    <a:pt x="22" y="1"/>
                  </a:cubicBezTo>
                  <a:cubicBezTo>
                    <a:pt x="22" y="1"/>
                    <a:pt x="22" y="1"/>
                    <a:pt x="22" y="0"/>
                  </a:cubicBezTo>
                  <a:cubicBezTo>
                    <a:pt x="23" y="0"/>
                    <a:pt x="23" y="0"/>
                    <a:pt x="23" y="0"/>
                  </a:cubicBezTo>
                  <a:cubicBezTo>
                    <a:pt x="29" y="0"/>
                    <a:pt x="35" y="0"/>
                    <a:pt x="40" y="0"/>
                  </a:cubicBezTo>
                  <a:cubicBezTo>
                    <a:pt x="59" y="1"/>
                    <a:pt x="100" y="2"/>
                    <a:pt x="119" y="2"/>
                  </a:cubicBezTo>
                  <a:cubicBezTo>
                    <a:pt x="139" y="3"/>
                    <a:pt x="160" y="7"/>
                    <a:pt x="180" y="8"/>
                  </a:cubicBezTo>
                  <a:cubicBezTo>
                    <a:pt x="200" y="8"/>
                    <a:pt x="219" y="8"/>
                    <a:pt x="239" y="9"/>
                  </a:cubicBezTo>
                  <a:cubicBezTo>
                    <a:pt x="255" y="9"/>
                    <a:pt x="272" y="11"/>
                    <a:pt x="288" y="11"/>
                  </a:cubicBezTo>
                  <a:cubicBezTo>
                    <a:pt x="312" y="11"/>
                    <a:pt x="336" y="11"/>
                    <a:pt x="359" y="11"/>
                  </a:cubicBezTo>
                  <a:cubicBezTo>
                    <a:pt x="361" y="11"/>
                    <a:pt x="363" y="11"/>
                    <a:pt x="365" y="10"/>
                  </a:cubicBezTo>
                  <a:cubicBezTo>
                    <a:pt x="365" y="10"/>
                    <a:pt x="366" y="10"/>
                    <a:pt x="366" y="10"/>
                  </a:cubicBezTo>
                  <a:cubicBezTo>
                    <a:pt x="367" y="11"/>
                    <a:pt x="368" y="11"/>
                    <a:pt x="368" y="11"/>
                  </a:cubicBezTo>
                  <a:cubicBezTo>
                    <a:pt x="370" y="11"/>
                    <a:pt x="371" y="11"/>
                    <a:pt x="373" y="11"/>
                  </a:cubicBezTo>
                  <a:cubicBezTo>
                    <a:pt x="388" y="11"/>
                    <a:pt x="404" y="11"/>
                    <a:pt x="419" y="10"/>
                  </a:cubicBezTo>
                  <a:cubicBezTo>
                    <a:pt x="431" y="10"/>
                    <a:pt x="444" y="10"/>
                    <a:pt x="456" y="10"/>
                  </a:cubicBezTo>
                  <a:lnTo>
                    <a:pt x="460" y="10"/>
                  </a:lnTo>
                  <a:close/>
                  <a:moveTo>
                    <a:pt x="213" y="11"/>
                  </a:moveTo>
                  <a:cubicBezTo>
                    <a:pt x="213" y="11"/>
                    <a:pt x="213" y="11"/>
                    <a:pt x="213" y="11"/>
                  </a:cubicBezTo>
                  <a:cubicBezTo>
                    <a:pt x="202" y="11"/>
                    <a:pt x="190" y="10"/>
                    <a:pt x="179" y="10"/>
                  </a:cubicBezTo>
                  <a:cubicBezTo>
                    <a:pt x="179" y="10"/>
                    <a:pt x="179" y="10"/>
                    <a:pt x="179" y="11"/>
                  </a:cubicBezTo>
                  <a:cubicBezTo>
                    <a:pt x="190" y="11"/>
                    <a:pt x="202" y="11"/>
                    <a:pt x="213" y="11"/>
                  </a:cubicBezTo>
                  <a:close/>
                  <a:moveTo>
                    <a:pt x="167" y="10"/>
                  </a:moveTo>
                  <a:cubicBezTo>
                    <a:pt x="167" y="10"/>
                    <a:pt x="167" y="10"/>
                    <a:pt x="167" y="10"/>
                  </a:cubicBezTo>
                  <a:cubicBezTo>
                    <a:pt x="170" y="10"/>
                    <a:pt x="173" y="10"/>
                    <a:pt x="176" y="10"/>
                  </a:cubicBezTo>
                  <a:cubicBezTo>
                    <a:pt x="176" y="10"/>
                    <a:pt x="176" y="10"/>
                    <a:pt x="176" y="10"/>
                  </a:cubicBezTo>
                  <a:cubicBezTo>
                    <a:pt x="173" y="10"/>
                    <a:pt x="170" y="10"/>
                    <a:pt x="167" y="10"/>
                  </a:cubicBezTo>
                  <a:close/>
                </a:path>
              </a:pathLst>
            </a:custGeom>
            <a:solidFill>
              <a:srgbClr val="FF7F2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1" name="Google Shape;241;p16"/>
            <p:cNvSpPr txBox="1"/>
            <p:nvPr/>
          </p:nvSpPr>
          <p:spPr>
            <a:xfrm>
              <a:off x="760415" y="1947862"/>
              <a:ext cx="5056021" cy="8969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Montserrat"/>
                <a:buNone/>
                <a:tabLst/>
                <a:defRPr/>
              </a:pPr>
              <a:r>
                <a:rPr lang="en-GB" sz="3200" b="1" kern="0" dirty="0">
                  <a:highlight>
                    <a:srgbClr val="FFFF00"/>
                  </a:highlight>
                  <a:latin typeface="Times New Roman" panose="02020603050405020304" pitchFamily="18" charset="0"/>
                  <a:cs typeface="Times New Roman" panose="02020603050405020304" pitchFamily="18" charset="0"/>
                  <a:sym typeface="Montserrat"/>
                </a:rPr>
                <a:t>5. </a:t>
              </a:r>
              <a:r>
                <a:rPr lang="en-US" sz="3200" b="1" kern="0" dirty="0">
                  <a:highlight>
                    <a:srgbClr val="FFFF00"/>
                  </a:highlight>
                  <a:latin typeface="Times New Roman" panose="02020603050405020304" pitchFamily="18" charset="0"/>
                  <a:cs typeface="Times New Roman" panose="02020603050405020304" pitchFamily="18" charset="0"/>
                  <a:sym typeface="Montserrat"/>
                </a:rPr>
                <a:t>Freedom from disease and premature death</a:t>
              </a:r>
              <a:endParaRPr sz="3200" b="1" kern="0" dirty="0">
                <a:highlight>
                  <a:srgbClr val="FFFF00"/>
                </a:highlight>
                <a:latin typeface="Times New Roman" panose="02020603050405020304" pitchFamily="18" charset="0"/>
                <a:cs typeface="Times New Roman" panose="02020603050405020304" pitchFamily="18" charset="0"/>
                <a:sym typeface="Arial"/>
              </a:endParaRPr>
            </a:p>
          </p:txBody>
        </p:sp>
      </p:grpSp>
      <p:grpSp>
        <p:nvGrpSpPr>
          <p:cNvPr id="4" name="Группа 3">
            <a:extLst>
              <a:ext uri="{FF2B5EF4-FFF2-40B4-BE49-F238E27FC236}">
                <a16:creationId xmlns:a16="http://schemas.microsoft.com/office/drawing/2014/main" id="{B635AFFD-DAF5-914D-9407-101900CD9A20}"/>
              </a:ext>
            </a:extLst>
          </p:cNvPr>
          <p:cNvGrpSpPr/>
          <p:nvPr/>
        </p:nvGrpSpPr>
        <p:grpSpPr>
          <a:xfrm>
            <a:off x="346509" y="4523875"/>
            <a:ext cx="11500485" cy="1504298"/>
            <a:chOff x="866775" y="3138487"/>
            <a:chExt cx="4948237" cy="714375"/>
          </a:xfrm>
        </p:grpSpPr>
        <p:sp>
          <p:nvSpPr>
            <p:cNvPr id="233" name="Google Shape;233;p16"/>
            <p:cNvSpPr/>
            <p:nvPr/>
          </p:nvSpPr>
          <p:spPr>
            <a:xfrm>
              <a:off x="866775" y="3138487"/>
              <a:ext cx="4948237" cy="714375"/>
            </a:xfrm>
            <a:custGeom>
              <a:avLst/>
              <a:gdLst/>
              <a:ahLst/>
              <a:cxnLst/>
              <a:rect l="l" t="t" r="r" b="b"/>
              <a:pathLst>
                <a:path w="520" h="75" extrusionOk="0">
                  <a:moveTo>
                    <a:pt x="203" y="74"/>
                  </a:moveTo>
                  <a:cubicBezTo>
                    <a:pt x="203" y="74"/>
                    <a:pt x="203" y="74"/>
                    <a:pt x="203" y="74"/>
                  </a:cubicBezTo>
                  <a:cubicBezTo>
                    <a:pt x="203" y="73"/>
                    <a:pt x="202" y="73"/>
                    <a:pt x="201" y="73"/>
                  </a:cubicBezTo>
                  <a:cubicBezTo>
                    <a:pt x="198" y="73"/>
                    <a:pt x="195" y="73"/>
                    <a:pt x="192" y="73"/>
                  </a:cubicBezTo>
                  <a:cubicBezTo>
                    <a:pt x="188" y="73"/>
                    <a:pt x="185" y="73"/>
                    <a:pt x="181" y="73"/>
                  </a:cubicBezTo>
                  <a:cubicBezTo>
                    <a:pt x="181" y="72"/>
                    <a:pt x="181" y="72"/>
                    <a:pt x="181" y="72"/>
                  </a:cubicBezTo>
                  <a:cubicBezTo>
                    <a:pt x="228" y="72"/>
                    <a:pt x="274" y="72"/>
                    <a:pt x="321" y="72"/>
                  </a:cubicBezTo>
                  <a:cubicBezTo>
                    <a:pt x="321" y="72"/>
                    <a:pt x="321" y="72"/>
                    <a:pt x="321" y="71"/>
                  </a:cubicBezTo>
                  <a:cubicBezTo>
                    <a:pt x="262" y="71"/>
                    <a:pt x="203" y="71"/>
                    <a:pt x="144" y="71"/>
                  </a:cubicBezTo>
                  <a:cubicBezTo>
                    <a:pt x="147" y="71"/>
                    <a:pt x="149" y="72"/>
                    <a:pt x="151" y="72"/>
                  </a:cubicBezTo>
                  <a:cubicBezTo>
                    <a:pt x="158" y="72"/>
                    <a:pt x="165" y="72"/>
                    <a:pt x="172" y="72"/>
                  </a:cubicBezTo>
                  <a:cubicBezTo>
                    <a:pt x="174" y="72"/>
                    <a:pt x="174" y="73"/>
                    <a:pt x="174" y="74"/>
                  </a:cubicBezTo>
                  <a:cubicBezTo>
                    <a:pt x="173" y="74"/>
                    <a:pt x="173" y="73"/>
                    <a:pt x="172" y="72"/>
                  </a:cubicBezTo>
                  <a:cubicBezTo>
                    <a:pt x="172" y="73"/>
                    <a:pt x="172" y="73"/>
                    <a:pt x="172" y="74"/>
                  </a:cubicBezTo>
                  <a:cubicBezTo>
                    <a:pt x="171" y="74"/>
                    <a:pt x="171" y="73"/>
                    <a:pt x="170" y="73"/>
                  </a:cubicBezTo>
                  <a:cubicBezTo>
                    <a:pt x="170" y="73"/>
                    <a:pt x="170" y="74"/>
                    <a:pt x="170" y="74"/>
                  </a:cubicBezTo>
                  <a:cubicBezTo>
                    <a:pt x="169" y="74"/>
                    <a:pt x="169" y="73"/>
                    <a:pt x="169" y="73"/>
                  </a:cubicBezTo>
                  <a:cubicBezTo>
                    <a:pt x="168" y="73"/>
                    <a:pt x="168" y="74"/>
                    <a:pt x="168" y="74"/>
                  </a:cubicBezTo>
                  <a:cubicBezTo>
                    <a:pt x="168" y="74"/>
                    <a:pt x="167" y="73"/>
                    <a:pt x="167" y="73"/>
                  </a:cubicBezTo>
                  <a:cubicBezTo>
                    <a:pt x="167" y="73"/>
                    <a:pt x="166" y="74"/>
                    <a:pt x="166" y="74"/>
                  </a:cubicBezTo>
                  <a:cubicBezTo>
                    <a:pt x="166" y="74"/>
                    <a:pt x="165" y="73"/>
                    <a:pt x="165" y="73"/>
                  </a:cubicBezTo>
                  <a:cubicBezTo>
                    <a:pt x="164" y="75"/>
                    <a:pt x="164" y="73"/>
                    <a:pt x="163" y="73"/>
                  </a:cubicBezTo>
                  <a:cubicBezTo>
                    <a:pt x="162" y="75"/>
                    <a:pt x="162" y="73"/>
                    <a:pt x="161" y="73"/>
                  </a:cubicBezTo>
                  <a:cubicBezTo>
                    <a:pt x="161" y="73"/>
                    <a:pt x="161" y="74"/>
                    <a:pt x="160" y="74"/>
                  </a:cubicBezTo>
                  <a:cubicBezTo>
                    <a:pt x="160" y="74"/>
                    <a:pt x="160" y="73"/>
                    <a:pt x="160" y="73"/>
                  </a:cubicBezTo>
                  <a:cubicBezTo>
                    <a:pt x="159" y="73"/>
                    <a:pt x="159" y="74"/>
                    <a:pt x="159" y="74"/>
                  </a:cubicBezTo>
                  <a:cubicBezTo>
                    <a:pt x="158" y="74"/>
                    <a:pt x="158" y="73"/>
                    <a:pt x="158" y="73"/>
                  </a:cubicBezTo>
                  <a:cubicBezTo>
                    <a:pt x="157" y="73"/>
                    <a:pt x="157" y="74"/>
                    <a:pt x="157" y="74"/>
                  </a:cubicBezTo>
                  <a:cubicBezTo>
                    <a:pt x="156" y="73"/>
                    <a:pt x="156" y="73"/>
                    <a:pt x="156" y="73"/>
                  </a:cubicBezTo>
                  <a:cubicBezTo>
                    <a:pt x="155" y="73"/>
                    <a:pt x="155" y="73"/>
                    <a:pt x="155" y="74"/>
                  </a:cubicBezTo>
                  <a:cubicBezTo>
                    <a:pt x="154" y="73"/>
                    <a:pt x="154" y="73"/>
                    <a:pt x="154" y="73"/>
                  </a:cubicBezTo>
                  <a:cubicBezTo>
                    <a:pt x="154" y="73"/>
                    <a:pt x="154" y="73"/>
                    <a:pt x="154" y="73"/>
                  </a:cubicBezTo>
                  <a:cubicBezTo>
                    <a:pt x="153" y="73"/>
                    <a:pt x="153" y="73"/>
                    <a:pt x="153" y="74"/>
                  </a:cubicBezTo>
                  <a:cubicBezTo>
                    <a:pt x="152" y="72"/>
                    <a:pt x="150" y="72"/>
                    <a:pt x="149" y="74"/>
                  </a:cubicBezTo>
                  <a:cubicBezTo>
                    <a:pt x="149" y="73"/>
                    <a:pt x="149" y="73"/>
                    <a:pt x="148" y="73"/>
                  </a:cubicBezTo>
                  <a:cubicBezTo>
                    <a:pt x="147" y="72"/>
                    <a:pt x="146" y="72"/>
                    <a:pt x="144" y="72"/>
                  </a:cubicBezTo>
                  <a:cubicBezTo>
                    <a:pt x="139" y="72"/>
                    <a:pt x="134" y="72"/>
                    <a:pt x="129" y="72"/>
                  </a:cubicBezTo>
                  <a:cubicBezTo>
                    <a:pt x="121" y="72"/>
                    <a:pt x="112" y="71"/>
                    <a:pt x="104" y="71"/>
                  </a:cubicBezTo>
                  <a:cubicBezTo>
                    <a:pt x="96" y="71"/>
                    <a:pt x="89" y="71"/>
                    <a:pt x="81" y="71"/>
                  </a:cubicBezTo>
                  <a:cubicBezTo>
                    <a:pt x="81" y="71"/>
                    <a:pt x="80" y="70"/>
                    <a:pt x="80" y="70"/>
                  </a:cubicBezTo>
                  <a:cubicBezTo>
                    <a:pt x="82" y="70"/>
                    <a:pt x="83" y="70"/>
                    <a:pt x="85" y="70"/>
                  </a:cubicBezTo>
                  <a:cubicBezTo>
                    <a:pt x="87" y="70"/>
                    <a:pt x="89" y="70"/>
                    <a:pt x="92" y="70"/>
                  </a:cubicBezTo>
                  <a:cubicBezTo>
                    <a:pt x="92" y="70"/>
                    <a:pt x="92" y="70"/>
                    <a:pt x="93" y="70"/>
                  </a:cubicBezTo>
                  <a:cubicBezTo>
                    <a:pt x="92" y="69"/>
                    <a:pt x="92" y="69"/>
                    <a:pt x="92" y="69"/>
                  </a:cubicBezTo>
                  <a:cubicBezTo>
                    <a:pt x="87" y="69"/>
                    <a:pt x="82" y="69"/>
                    <a:pt x="77" y="69"/>
                  </a:cubicBezTo>
                  <a:cubicBezTo>
                    <a:pt x="67" y="68"/>
                    <a:pt x="58" y="68"/>
                    <a:pt x="49" y="68"/>
                  </a:cubicBezTo>
                  <a:cubicBezTo>
                    <a:pt x="43" y="68"/>
                    <a:pt x="38" y="68"/>
                    <a:pt x="32" y="67"/>
                  </a:cubicBezTo>
                  <a:cubicBezTo>
                    <a:pt x="29" y="67"/>
                    <a:pt x="26" y="67"/>
                    <a:pt x="23" y="67"/>
                  </a:cubicBezTo>
                  <a:cubicBezTo>
                    <a:pt x="20" y="67"/>
                    <a:pt x="17" y="67"/>
                    <a:pt x="13" y="67"/>
                  </a:cubicBezTo>
                  <a:cubicBezTo>
                    <a:pt x="12" y="67"/>
                    <a:pt x="12" y="67"/>
                    <a:pt x="11" y="67"/>
                  </a:cubicBezTo>
                  <a:cubicBezTo>
                    <a:pt x="11" y="67"/>
                    <a:pt x="11" y="67"/>
                    <a:pt x="11" y="66"/>
                  </a:cubicBezTo>
                  <a:cubicBezTo>
                    <a:pt x="13" y="66"/>
                    <a:pt x="14" y="66"/>
                    <a:pt x="16" y="66"/>
                  </a:cubicBezTo>
                  <a:cubicBezTo>
                    <a:pt x="23" y="66"/>
                    <a:pt x="25" y="66"/>
                    <a:pt x="39" y="65"/>
                  </a:cubicBezTo>
                  <a:cubicBezTo>
                    <a:pt x="44" y="65"/>
                    <a:pt x="51" y="64"/>
                    <a:pt x="56" y="64"/>
                  </a:cubicBezTo>
                  <a:cubicBezTo>
                    <a:pt x="75" y="65"/>
                    <a:pt x="82" y="64"/>
                    <a:pt x="100" y="64"/>
                  </a:cubicBezTo>
                  <a:cubicBezTo>
                    <a:pt x="118" y="64"/>
                    <a:pt x="142" y="66"/>
                    <a:pt x="160" y="66"/>
                  </a:cubicBezTo>
                  <a:cubicBezTo>
                    <a:pt x="193" y="66"/>
                    <a:pt x="225" y="66"/>
                    <a:pt x="258" y="65"/>
                  </a:cubicBezTo>
                  <a:cubicBezTo>
                    <a:pt x="276" y="65"/>
                    <a:pt x="295" y="64"/>
                    <a:pt x="313" y="65"/>
                  </a:cubicBezTo>
                  <a:cubicBezTo>
                    <a:pt x="314" y="65"/>
                    <a:pt x="315" y="65"/>
                    <a:pt x="315" y="65"/>
                  </a:cubicBezTo>
                  <a:cubicBezTo>
                    <a:pt x="316" y="65"/>
                    <a:pt x="317" y="65"/>
                    <a:pt x="317" y="65"/>
                  </a:cubicBezTo>
                  <a:cubicBezTo>
                    <a:pt x="317" y="65"/>
                    <a:pt x="317" y="65"/>
                    <a:pt x="317" y="65"/>
                  </a:cubicBezTo>
                  <a:cubicBezTo>
                    <a:pt x="306" y="65"/>
                    <a:pt x="294" y="65"/>
                    <a:pt x="283" y="65"/>
                  </a:cubicBezTo>
                  <a:cubicBezTo>
                    <a:pt x="279" y="65"/>
                    <a:pt x="275" y="65"/>
                    <a:pt x="271" y="65"/>
                  </a:cubicBezTo>
                  <a:cubicBezTo>
                    <a:pt x="264" y="65"/>
                    <a:pt x="257" y="66"/>
                    <a:pt x="250" y="66"/>
                  </a:cubicBezTo>
                  <a:cubicBezTo>
                    <a:pt x="245" y="66"/>
                    <a:pt x="240" y="66"/>
                    <a:pt x="236" y="66"/>
                  </a:cubicBezTo>
                  <a:cubicBezTo>
                    <a:pt x="234" y="66"/>
                    <a:pt x="232" y="65"/>
                    <a:pt x="230" y="66"/>
                  </a:cubicBezTo>
                  <a:cubicBezTo>
                    <a:pt x="227" y="66"/>
                    <a:pt x="225" y="66"/>
                    <a:pt x="223" y="66"/>
                  </a:cubicBezTo>
                  <a:cubicBezTo>
                    <a:pt x="220" y="66"/>
                    <a:pt x="218" y="66"/>
                    <a:pt x="215" y="66"/>
                  </a:cubicBezTo>
                  <a:cubicBezTo>
                    <a:pt x="212" y="66"/>
                    <a:pt x="209" y="66"/>
                    <a:pt x="207" y="66"/>
                  </a:cubicBezTo>
                  <a:cubicBezTo>
                    <a:pt x="206" y="66"/>
                    <a:pt x="205" y="66"/>
                    <a:pt x="204" y="66"/>
                  </a:cubicBezTo>
                  <a:cubicBezTo>
                    <a:pt x="204" y="66"/>
                    <a:pt x="202" y="66"/>
                    <a:pt x="202" y="66"/>
                  </a:cubicBezTo>
                  <a:cubicBezTo>
                    <a:pt x="201" y="67"/>
                    <a:pt x="201" y="66"/>
                    <a:pt x="200" y="66"/>
                  </a:cubicBezTo>
                  <a:cubicBezTo>
                    <a:pt x="199" y="67"/>
                    <a:pt x="199" y="66"/>
                    <a:pt x="198" y="65"/>
                  </a:cubicBezTo>
                  <a:cubicBezTo>
                    <a:pt x="197" y="67"/>
                    <a:pt x="197" y="66"/>
                    <a:pt x="196" y="65"/>
                  </a:cubicBezTo>
                  <a:cubicBezTo>
                    <a:pt x="196" y="66"/>
                    <a:pt x="196" y="66"/>
                    <a:pt x="195" y="67"/>
                  </a:cubicBezTo>
                  <a:cubicBezTo>
                    <a:pt x="195" y="66"/>
                    <a:pt x="195" y="66"/>
                    <a:pt x="195" y="65"/>
                  </a:cubicBezTo>
                  <a:cubicBezTo>
                    <a:pt x="194" y="66"/>
                    <a:pt x="194" y="66"/>
                    <a:pt x="194" y="66"/>
                  </a:cubicBezTo>
                  <a:cubicBezTo>
                    <a:pt x="193" y="66"/>
                    <a:pt x="193" y="66"/>
                    <a:pt x="193" y="65"/>
                  </a:cubicBezTo>
                  <a:cubicBezTo>
                    <a:pt x="192" y="66"/>
                    <a:pt x="192" y="66"/>
                    <a:pt x="192" y="66"/>
                  </a:cubicBezTo>
                  <a:cubicBezTo>
                    <a:pt x="191" y="66"/>
                    <a:pt x="191" y="66"/>
                    <a:pt x="191" y="65"/>
                  </a:cubicBezTo>
                  <a:cubicBezTo>
                    <a:pt x="190" y="67"/>
                    <a:pt x="189" y="66"/>
                    <a:pt x="189" y="66"/>
                  </a:cubicBezTo>
                  <a:cubicBezTo>
                    <a:pt x="188" y="66"/>
                    <a:pt x="188" y="66"/>
                    <a:pt x="187" y="66"/>
                  </a:cubicBezTo>
                  <a:cubicBezTo>
                    <a:pt x="187" y="66"/>
                    <a:pt x="187" y="66"/>
                    <a:pt x="187" y="66"/>
                  </a:cubicBezTo>
                  <a:cubicBezTo>
                    <a:pt x="186" y="66"/>
                    <a:pt x="185" y="66"/>
                    <a:pt x="184" y="66"/>
                  </a:cubicBezTo>
                  <a:cubicBezTo>
                    <a:pt x="183" y="66"/>
                    <a:pt x="182" y="66"/>
                    <a:pt x="181" y="66"/>
                  </a:cubicBezTo>
                  <a:cubicBezTo>
                    <a:pt x="180" y="66"/>
                    <a:pt x="178" y="66"/>
                    <a:pt x="176" y="66"/>
                  </a:cubicBezTo>
                  <a:cubicBezTo>
                    <a:pt x="175" y="66"/>
                    <a:pt x="173" y="66"/>
                    <a:pt x="172" y="66"/>
                  </a:cubicBezTo>
                  <a:cubicBezTo>
                    <a:pt x="170" y="66"/>
                    <a:pt x="169" y="66"/>
                    <a:pt x="167" y="66"/>
                  </a:cubicBezTo>
                  <a:cubicBezTo>
                    <a:pt x="166" y="66"/>
                    <a:pt x="164" y="66"/>
                    <a:pt x="163" y="66"/>
                  </a:cubicBezTo>
                  <a:cubicBezTo>
                    <a:pt x="161" y="66"/>
                    <a:pt x="160" y="66"/>
                    <a:pt x="158" y="66"/>
                  </a:cubicBezTo>
                  <a:cubicBezTo>
                    <a:pt x="156" y="66"/>
                    <a:pt x="153" y="66"/>
                    <a:pt x="151" y="66"/>
                  </a:cubicBezTo>
                  <a:cubicBezTo>
                    <a:pt x="150" y="66"/>
                    <a:pt x="149" y="66"/>
                    <a:pt x="149" y="66"/>
                  </a:cubicBezTo>
                  <a:cubicBezTo>
                    <a:pt x="148" y="66"/>
                    <a:pt x="147" y="65"/>
                    <a:pt x="146" y="66"/>
                  </a:cubicBezTo>
                  <a:cubicBezTo>
                    <a:pt x="145" y="66"/>
                    <a:pt x="144" y="66"/>
                    <a:pt x="142" y="66"/>
                  </a:cubicBezTo>
                  <a:cubicBezTo>
                    <a:pt x="142" y="65"/>
                    <a:pt x="141" y="66"/>
                    <a:pt x="140" y="66"/>
                  </a:cubicBezTo>
                  <a:cubicBezTo>
                    <a:pt x="139" y="66"/>
                    <a:pt x="138" y="66"/>
                    <a:pt x="137" y="66"/>
                  </a:cubicBezTo>
                  <a:cubicBezTo>
                    <a:pt x="136" y="66"/>
                    <a:pt x="135" y="66"/>
                    <a:pt x="134" y="66"/>
                  </a:cubicBezTo>
                  <a:cubicBezTo>
                    <a:pt x="133" y="66"/>
                    <a:pt x="132" y="66"/>
                    <a:pt x="131" y="65"/>
                  </a:cubicBezTo>
                  <a:cubicBezTo>
                    <a:pt x="130" y="66"/>
                    <a:pt x="130" y="66"/>
                    <a:pt x="129" y="65"/>
                  </a:cubicBezTo>
                  <a:cubicBezTo>
                    <a:pt x="129" y="65"/>
                    <a:pt x="129" y="66"/>
                    <a:pt x="128" y="66"/>
                  </a:cubicBezTo>
                  <a:cubicBezTo>
                    <a:pt x="128" y="66"/>
                    <a:pt x="128" y="65"/>
                    <a:pt x="127" y="65"/>
                  </a:cubicBezTo>
                  <a:cubicBezTo>
                    <a:pt x="127" y="65"/>
                    <a:pt x="127" y="66"/>
                    <a:pt x="126" y="66"/>
                  </a:cubicBezTo>
                  <a:cubicBezTo>
                    <a:pt x="126" y="65"/>
                    <a:pt x="125" y="65"/>
                    <a:pt x="125" y="66"/>
                  </a:cubicBezTo>
                  <a:cubicBezTo>
                    <a:pt x="124" y="65"/>
                    <a:pt x="123" y="66"/>
                    <a:pt x="122" y="66"/>
                  </a:cubicBezTo>
                  <a:cubicBezTo>
                    <a:pt x="122" y="66"/>
                    <a:pt x="121" y="65"/>
                    <a:pt x="121" y="65"/>
                  </a:cubicBezTo>
                  <a:cubicBezTo>
                    <a:pt x="120" y="65"/>
                    <a:pt x="120" y="65"/>
                    <a:pt x="119" y="65"/>
                  </a:cubicBezTo>
                  <a:cubicBezTo>
                    <a:pt x="119" y="66"/>
                    <a:pt x="119" y="66"/>
                    <a:pt x="119" y="66"/>
                  </a:cubicBezTo>
                  <a:cubicBezTo>
                    <a:pt x="119" y="66"/>
                    <a:pt x="118" y="65"/>
                    <a:pt x="118" y="65"/>
                  </a:cubicBezTo>
                  <a:cubicBezTo>
                    <a:pt x="118" y="65"/>
                    <a:pt x="117" y="65"/>
                    <a:pt x="117" y="66"/>
                  </a:cubicBezTo>
                  <a:cubicBezTo>
                    <a:pt x="117" y="65"/>
                    <a:pt x="117" y="65"/>
                    <a:pt x="116" y="65"/>
                  </a:cubicBezTo>
                  <a:cubicBezTo>
                    <a:pt x="116" y="65"/>
                    <a:pt x="116" y="65"/>
                    <a:pt x="115" y="66"/>
                  </a:cubicBezTo>
                  <a:cubicBezTo>
                    <a:pt x="115" y="65"/>
                    <a:pt x="115" y="65"/>
                    <a:pt x="114" y="65"/>
                  </a:cubicBezTo>
                  <a:cubicBezTo>
                    <a:pt x="114" y="65"/>
                    <a:pt x="114" y="65"/>
                    <a:pt x="113" y="66"/>
                  </a:cubicBezTo>
                  <a:cubicBezTo>
                    <a:pt x="113" y="65"/>
                    <a:pt x="113" y="65"/>
                    <a:pt x="113" y="65"/>
                  </a:cubicBezTo>
                  <a:cubicBezTo>
                    <a:pt x="112" y="65"/>
                    <a:pt x="112" y="65"/>
                    <a:pt x="112" y="66"/>
                  </a:cubicBezTo>
                  <a:cubicBezTo>
                    <a:pt x="111" y="65"/>
                    <a:pt x="111" y="65"/>
                    <a:pt x="111" y="65"/>
                  </a:cubicBezTo>
                  <a:cubicBezTo>
                    <a:pt x="110" y="65"/>
                    <a:pt x="110" y="65"/>
                    <a:pt x="110" y="66"/>
                  </a:cubicBezTo>
                  <a:cubicBezTo>
                    <a:pt x="109" y="65"/>
                    <a:pt x="109" y="65"/>
                    <a:pt x="109" y="64"/>
                  </a:cubicBezTo>
                  <a:cubicBezTo>
                    <a:pt x="108" y="65"/>
                    <a:pt x="108" y="65"/>
                    <a:pt x="108" y="66"/>
                  </a:cubicBezTo>
                  <a:cubicBezTo>
                    <a:pt x="108" y="65"/>
                    <a:pt x="107" y="65"/>
                    <a:pt x="107" y="64"/>
                  </a:cubicBezTo>
                  <a:cubicBezTo>
                    <a:pt x="107" y="65"/>
                    <a:pt x="106" y="65"/>
                    <a:pt x="106" y="66"/>
                  </a:cubicBezTo>
                  <a:cubicBezTo>
                    <a:pt x="105" y="65"/>
                    <a:pt x="105" y="64"/>
                    <a:pt x="104" y="66"/>
                  </a:cubicBezTo>
                  <a:cubicBezTo>
                    <a:pt x="104" y="64"/>
                    <a:pt x="103" y="65"/>
                    <a:pt x="102" y="65"/>
                  </a:cubicBezTo>
                  <a:cubicBezTo>
                    <a:pt x="101" y="65"/>
                    <a:pt x="99" y="65"/>
                    <a:pt x="97" y="64"/>
                  </a:cubicBezTo>
                  <a:cubicBezTo>
                    <a:pt x="93" y="64"/>
                    <a:pt x="89" y="64"/>
                    <a:pt x="85" y="64"/>
                  </a:cubicBezTo>
                  <a:cubicBezTo>
                    <a:pt x="76" y="64"/>
                    <a:pt x="67" y="64"/>
                    <a:pt x="58" y="63"/>
                  </a:cubicBezTo>
                  <a:cubicBezTo>
                    <a:pt x="51" y="63"/>
                    <a:pt x="45" y="63"/>
                    <a:pt x="38" y="63"/>
                  </a:cubicBezTo>
                  <a:cubicBezTo>
                    <a:pt x="34" y="63"/>
                    <a:pt x="29" y="62"/>
                    <a:pt x="25" y="62"/>
                  </a:cubicBezTo>
                  <a:cubicBezTo>
                    <a:pt x="24" y="62"/>
                    <a:pt x="24" y="62"/>
                    <a:pt x="24" y="62"/>
                  </a:cubicBezTo>
                  <a:cubicBezTo>
                    <a:pt x="24" y="62"/>
                    <a:pt x="24" y="62"/>
                    <a:pt x="25" y="62"/>
                  </a:cubicBezTo>
                  <a:cubicBezTo>
                    <a:pt x="28" y="62"/>
                    <a:pt x="32" y="62"/>
                    <a:pt x="35" y="62"/>
                  </a:cubicBezTo>
                  <a:cubicBezTo>
                    <a:pt x="42" y="62"/>
                    <a:pt x="48" y="62"/>
                    <a:pt x="55" y="62"/>
                  </a:cubicBezTo>
                  <a:cubicBezTo>
                    <a:pt x="59" y="62"/>
                    <a:pt x="63" y="62"/>
                    <a:pt x="68" y="62"/>
                  </a:cubicBezTo>
                  <a:cubicBezTo>
                    <a:pt x="57" y="62"/>
                    <a:pt x="46" y="61"/>
                    <a:pt x="36" y="61"/>
                  </a:cubicBezTo>
                  <a:cubicBezTo>
                    <a:pt x="30" y="61"/>
                    <a:pt x="24" y="61"/>
                    <a:pt x="19" y="60"/>
                  </a:cubicBezTo>
                  <a:cubicBezTo>
                    <a:pt x="18" y="60"/>
                    <a:pt x="18" y="60"/>
                    <a:pt x="17" y="60"/>
                  </a:cubicBezTo>
                  <a:cubicBezTo>
                    <a:pt x="18" y="60"/>
                    <a:pt x="18" y="60"/>
                    <a:pt x="18" y="60"/>
                  </a:cubicBezTo>
                  <a:cubicBezTo>
                    <a:pt x="20" y="60"/>
                    <a:pt x="22" y="60"/>
                    <a:pt x="24" y="59"/>
                  </a:cubicBezTo>
                  <a:cubicBezTo>
                    <a:pt x="27" y="59"/>
                    <a:pt x="31" y="59"/>
                    <a:pt x="35" y="59"/>
                  </a:cubicBezTo>
                  <a:cubicBezTo>
                    <a:pt x="46" y="59"/>
                    <a:pt x="59" y="56"/>
                    <a:pt x="69" y="56"/>
                  </a:cubicBezTo>
                  <a:cubicBezTo>
                    <a:pt x="104" y="57"/>
                    <a:pt x="137" y="58"/>
                    <a:pt x="172" y="58"/>
                  </a:cubicBezTo>
                  <a:cubicBezTo>
                    <a:pt x="221" y="58"/>
                    <a:pt x="268" y="57"/>
                    <a:pt x="319" y="58"/>
                  </a:cubicBezTo>
                  <a:cubicBezTo>
                    <a:pt x="321" y="58"/>
                    <a:pt x="322" y="58"/>
                    <a:pt x="323" y="58"/>
                  </a:cubicBezTo>
                  <a:cubicBezTo>
                    <a:pt x="323" y="57"/>
                    <a:pt x="323" y="57"/>
                    <a:pt x="323" y="57"/>
                  </a:cubicBezTo>
                  <a:cubicBezTo>
                    <a:pt x="319" y="57"/>
                    <a:pt x="314" y="57"/>
                    <a:pt x="309" y="57"/>
                  </a:cubicBezTo>
                  <a:cubicBezTo>
                    <a:pt x="305" y="57"/>
                    <a:pt x="300" y="58"/>
                    <a:pt x="296" y="58"/>
                  </a:cubicBezTo>
                  <a:cubicBezTo>
                    <a:pt x="281" y="58"/>
                    <a:pt x="266" y="58"/>
                    <a:pt x="252" y="58"/>
                  </a:cubicBezTo>
                  <a:cubicBezTo>
                    <a:pt x="244" y="58"/>
                    <a:pt x="237" y="58"/>
                    <a:pt x="229" y="58"/>
                  </a:cubicBezTo>
                  <a:cubicBezTo>
                    <a:pt x="219" y="58"/>
                    <a:pt x="210" y="58"/>
                    <a:pt x="200" y="58"/>
                  </a:cubicBezTo>
                  <a:cubicBezTo>
                    <a:pt x="195" y="58"/>
                    <a:pt x="191" y="58"/>
                    <a:pt x="186" y="58"/>
                  </a:cubicBezTo>
                  <a:cubicBezTo>
                    <a:pt x="181" y="58"/>
                    <a:pt x="177" y="58"/>
                    <a:pt x="172" y="58"/>
                  </a:cubicBezTo>
                  <a:cubicBezTo>
                    <a:pt x="168" y="58"/>
                    <a:pt x="164" y="58"/>
                    <a:pt x="160" y="58"/>
                  </a:cubicBezTo>
                  <a:cubicBezTo>
                    <a:pt x="157" y="58"/>
                    <a:pt x="154" y="58"/>
                    <a:pt x="152" y="58"/>
                  </a:cubicBezTo>
                  <a:cubicBezTo>
                    <a:pt x="150" y="58"/>
                    <a:pt x="147" y="58"/>
                    <a:pt x="145" y="58"/>
                  </a:cubicBezTo>
                  <a:cubicBezTo>
                    <a:pt x="143" y="58"/>
                    <a:pt x="141" y="58"/>
                    <a:pt x="139" y="58"/>
                  </a:cubicBezTo>
                  <a:cubicBezTo>
                    <a:pt x="136" y="58"/>
                    <a:pt x="134" y="58"/>
                    <a:pt x="132" y="58"/>
                  </a:cubicBezTo>
                  <a:cubicBezTo>
                    <a:pt x="130" y="58"/>
                    <a:pt x="129" y="58"/>
                    <a:pt x="127" y="58"/>
                  </a:cubicBezTo>
                  <a:cubicBezTo>
                    <a:pt x="126" y="58"/>
                    <a:pt x="124" y="58"/>
                    <a:pt x="123" y="58"/>
                  </a:cubicBezTo>
                  <a:cubicBezTo>
                    <a:pt x="122" y="58"/>
                    <a:pt x="121" y="57"/>
                    <a:pt x="120" y="57"/>
                  </a:cubicBezTo>
                  <a:cubicBezTo>
                    <a:pt x="119" y="57"/>
                    <a:pt x="118" y="58"/>
                    <a:pt x="118" y="58"/>
                  </a:cubicBezTo>
                  <a:cubicBezTo>
                    <a:pt x="117" y="58"/>
                    <a:pt x="116" y="57"/>
                    <a:pt x="115" y="57"/>
                  </a:cubicBezTo>
                  <a:cubicBezTo>
                    <a:pt x="114" y="57"/>
                    <a:pt x="114" y="57"/>
                    <a:pt x="113" y="57"/>
                  </a:cubicBezTo>
                  <a:cubicBezTo>
                    <a:pt x="112" y="57"/>
                    <a:pt x="111" y="57"/>
                    <a:pt x="110" y="57"/>
                  </a:cubicBezTo>
                  <a:cubicBezTo>
                    <a:pt x="109" y="57"/>
                    <a:pt x="108" y="57"/>
                    <a:pt x="107" y="57"/>
                  </a:cubicBezTo>
                  <a:cubicBezTo>
                    <a:pt x="106" y="57"/>
                    <a:pt x="105" y="57"/>
                    <a:pt x="104" y="57"/>
                  </a:cubicBezTo>
                  <a:cubicBezTo>
                    <a:pt x="103" y="57"/>
                    <a:pt x="101" y="57"/>
                    <a:pt x="100" y="57"/>
                  </a:cubicBezTo>
                  <a:cubicBezTo>
                    <a:pt x="97" y="57"/>
                    <a:pt x="94" y="57"/>
                    <a:pt x="91" y="57"/>
                  </a:cubicBezTo>
                  <a:cubicBezTo>
                    <a:pt x="89" y="57"/>
                    <a:pt x="88" y="57"/>
                    <a:pt x="86" y="57"/>
                  </a:cubicBezTo>
                  <a:cubicBezTo>
                    <a:pt x="82" y="57"/>
                    <a:pt x="78" y="56"/>
                    <a:pt x="74" y="56"/>
                  </a:cubicBezTo>
                  <a:cubicBezTo>
                    <a:pt x="71" y="56"/>
                    <a:pt x="68" y="56"/>
                    <a:pt x="64" y="56"/>
                  </a:cubicBezTo>
                  <a:cubicBezTo>
                    <a:pt x="58" y="55"/>
                    <a:pt x="52" y="55"/>
                    <a:pt x="45" y="55"/>
                  </a:cubicBezTo>
                  <a:cubicBezTo>
                    <a:pt x="39" y="55"/>
                    <a:pt x="32" y="54"/>
                    <a:pt x="26" y="54"/>
                  </a:cubicBezTo>
                  <a:cubicBezTo>
                    <a:pt x="18" y="54"/>
                    <a:pt x="9" y="54"/>
                    <a:pt x="1" y="54"/>
                  </a:cubicBezTo>
                  <a:cubicBezTo>
                    <a:pt x="1" y="54"/>
                    <a:pt x="0" y="54"/>
                    <a:pt x="0" y="54"/>
                  </a:cubicBezTo>
                  <a:cubicBezTo>
                    <a:pt x="0" y="53"/>
                    <a:pt x="0" y="53"/>
                    <a:pt x="0" y="53"/>
                  </a:cubicBezTo>
                  <a:cubicBezTo>
                    <a:pt x="10" y="53"/>
                    <a:pt x="20" y="53"/>
                    <a:pt x="30" y="53"/>
                  </a:cubicBezTo>
                  <a:cubicBezTo>
                    <a:pt x="39" y="53"/>
                    <a:pt x="92" y="54"/>
                    <a:pt x="100" y="53"/>
                  </a:cubicBezTo>
                  <a:cubicBezTo>
                    <a:pt x="101" y="53"/>
                    <a:pt x="101" y="53"/>
                    <a:pt x="101" y="53"/>
                  </a:cubicBezTo>
                  <a:cubicBezTo>
                    <a:pt x="99" y="52"/>
                    <a:pt x="96" y="52"/>
                    <a:pt x="94" y="52"/>
                  </a:cubicBezTo>
                  <a:cubicBezTo>
                    <a:pt x="82" y="52"/>
                    <a:pt x="70" y="52"/>
                    <a:pt x="58" y="51"/>
                  </a:cubicBezTo>
                  <a:cubicBezTo>
                    <a:pt x="56" y="51"/>
                    <a:pt x="55" y="51"/>
                    <a:pt x="53" y="51"/>
                  </a:cubicBezTo>
                  <a:cubicBezTo>
                    <a:pt x="53" y="51"/>
                    <a:pt x="53" y="51"/>
                    <a:pt x="53" y="50"/>
                  </a:cubicBezTo>
                  <a:cubicBezTo>
                    <a:pt x="64" y="50"/>
                    <a:pt x="76" y="50"/>
                    <a:pt x="87" y="50"/>
                  </a:cubicBezTo>
                  <a:cubicBezTo>
                    <a:pt x="99" y="50"/>
                    <a:pt x="66" y="50"/>
                    <a:pt x="77" y="50"/>
                  </a:cubicBezTo>
                  <a:cubicBezTo>
                    <a:pt x="77" y="50"/>
                    <a:pt x="77" y="50"/>
                    <a:pt x="77" y="50"/>
                  </a:cubicBezTo>
                  <a:cubicBezTo>
                    <a:pt x="52" y="48"/>
                    <a:pt x="71" y="48"/>
                    <a:pt x="46" y="47"/>
                  </a:cubicBezTo>
                  <a:cubicBezTo>
                    <a:pt x="46" y="47"/>
                    <a:pt x="46" y="47"/>
                    <a:pt x="46" y="46"/>
                  </a:cubicBezTo>
                  <a:cubicBezTo>
                    <a:pt x="80" y="47"/>
                    <a:pt x="70" y="47"/>
                    <a:pt x="104" y="48"/>
                  </a:cubicBezTo>
                  <a:cubicBezTo>
                    <a:pt x="104" y="48"/>
                    <a:pt x="104" y="48"/>
                    <a:pt x="104" y="47"/>
                  </a:cubicBezTo>
                  <a:cubicBezTo>
                    <a:pt x="80" y="47"/>
                    <a:pt x="101" y="46"/>
                    <a:pt x="78" y="45"/>
                  </a:cubicBezTo>
                  <a:cubicBezTo>
                    <a:pt x="78" y="45"/>
                    <a:pt x="78" y="45"/>
                    <a:pt x="78" y="45"/>
                  </a:cubicBezTo>
                  <a:cubicBezTo>
                    <a:pt x="90" y="45"/>
                    <a:pt x="58" y="44"/>
                    <a:pt x="71" y="44"/>
                  </a:cubicBezTo>
                  <a:cubicBezTo>
                    <a:pt x="71" y="44"/>
                    <a:pt x="71" y="44"/>
                    <a:pt x="71" y="44"/>
                  </a:cubicBezTo>
                  <a:cubicBezTo>
                    <a:pt x="70" y="44"/>
                    <a:pt x="70" y="43"/>
                    <a:pt x="69" y="43"/>
                  </a:cubicBezTo>
                  <a:cubicBezTo>
                    <a:pt x="61" y="43"/>
                    <a:pt x="97" y="43"/>
                    <a:pt x="89" y="43"/>
                  </a:cubicBezTo>
                  <a:cubicBezTo>
                    <a:pt x="82" y="43"/>
                    <a:pt x="74" y="42"/>
                    <a:pt x="67" y="42"/>
                  </a:cubicBezTo>
                  <a:cubicBezTo>
                    <a:pt x="67" y="42"/>
                    <a:pt x="66" y="42"/>
                    <a:pt x="65" y="42"/>
                  </a:cubicBezTo>
                  <a:cubicBezTo>
                    <a:pt x="65" y="42"/>
                    <a:pt x="65" y="41"/>
                    <a:pt x="65" y="41"/>
                  </a:cubicBezTo>
                  <a:cubicBezTo>
                    <a:pt x="90" y="42"/>
                    <a:pt x="71" y="42"/>
                    <a:pt x="96" y="42"/>
                  </a:cubicBezTo>
                  <a:cubicBezTo>
                    <a:pt x="96" y="42"/>
                    <a:pt x="96" y="42"/>
                    <a:pt x="96" y="42"/>
                  </a:cubicBezTo>
                  <a:cubicBezTo>
                    <a:pt x="93" y="42"/>
                    <a:pt x="91" y="42"/>
                    <a:pt x="89" y="41"/>
                  </a:cubicBezTo>
                  <a:cubicBezTo>
                    <a:pt x="79" y="41"/>
                    <a:pt x="113" y="41"/>
                    <a:pt x="103" y="40"/>
                  </a:cubicBezTo>
                  <a:cubicBezTo>
                    <a:pt x="88" y="40"/>
                    <a:pt x="74" y="39"/>
                    <a:pt x="59" y="39"/>
                  </a:cubicBezTo>
                  <a:cubicBezTo>
                    <a:pt x="58" y="39"/>
                    <a:pt x="57" y="39"/>
                    <a:pt x="57" y="39"/>
                  </a:cubicBezTo>
                  <a:cubicBezTo>
                    <a:pt x="57" y="38"/>
                    <a:pt x="57" y="38"/>
                    <a:pt x="57" y="38"/>
                  </a:cubicBezTo>
                  <a:cubicBezTo>
                    <a:pt x="68" y="38"/>
                    <a:pt x="80" y="38"/>
                    <a:pt x="91" y="39"/>
                  </a:cubicBezTo>
                  <a:cubicBezTo>
                    <a:pt x="97" y="39"/>
                    <a:pt x="58" y="39"/>
                    <a:pt x="63" y="39"/>
                  </a:cubicBezTo>
                  <a:cubicBezTo>
                    <a:pt x="64" y="39"/>
                    <a:pt x="65" y="38"/>
                    <a:pt x="66" y="38"/>
                  </a:cubicBezTo>
                  <a:cubicBezTo>
                    <a:pt x="66" y="38"/>
                    <a:pt x="66" y="38"/>
                    <a:pt x="66" y="38"/>
                  </a:cubicBezTo>
                  <a:cubicBezTo>
                    <a:pt x="66" y="38"/>
                    <a:pt x="66" y="38"/>
                    <a:pt x="65" y="38"/>
                  </a:cubicBezTo>
                  <a:cubicBezTo>
                    <a:pt x="60" y="37"/>
                    <a:pt x="100" y="38"/>
                    <a:pt x="95" y="37"/>
                  </a:cubicBezTo>
                  <a:cubicBezTo>
                    <a:pt x="93" y="36"/>
                    <a:pt x="91" y="36"/>
                    <a:pt x="89" y="36"/>
                  </a:cubicBezTo>
                  <a:cubicBezTo>
                    <a:pt x="88" y="36"/>
                    <a:pt x="86" y="36"/>
                    <a:pt x="85" y="36"/>
                  </a:cubicBezTo>
                  <a:cubicBezTo>
                    <a:pt x="85" y="36"/>
                    <a:pt x="85" y="35"/>
                    <a:pt x="85" y="35"/>
                  </a:cubicBezTo>
                  <a:cubicBezTo>
                    <a:pt x="113" y="35"/>
                    <a:pt x="97" y="36"/>
                    <a:pt x="125" y="36"/>
                  </a:cubicBezTo>
                  <a:cubicBezTo>
                    <a:pt x="125" y="36"/>
                    <a:pt x="125" y="36"/>
                    <a:pt x="125" y="36"/>
                  </a:cubicBezTo>
                  <a:cubicBezTo>
                    <a:pt x="114" y="36"/>
                    <a:pt x="103" y="35"/>
                    <a:pt x="93" y="35"/>
                  </a:cubicBezTo>
                  <a:cubicBezTo>
                    <a:pt x="87" y="35"/>
                    <a:pt x="81" y="35"/>
                    <a:pt x="76" y="34"/>
                  </a:cubicBezTo>
                  <a:cubicBezTo>
                    <a:pt x="75" y="34"/>
                    <a:pt x="75" y="34"/>
                    <a:pt x="75" y="34"/>
                  </a:cubicBezTo>
                  <a:cubicBezTo>
                    <a:pt x="75" y="34"/>
                    <a:pt x="75" y="34"/>
                    <a:pt x="75" y="34"/>
                  </a:cubicBezTo>
                  <a:cubicBezTo>
                    <a:pt x="80" y="34"/>
                    <a:pt x="86" y="34"/>
                    <a:pt x="92" y="34"/>
                  </a:cubicBezTo>
                  <a:cubicBezTo>
                    <a:pt x="92" y="34"/>
                    <a:pt x="92" y="33"/>
                    <a:pt x="92" y="33"/>
                  </a:cubicBezTo>
                  <a:cubicBezTo>
                    <a:pt x="63" y="32"/>
                    <a:pt x="78" y="31"/>
                    <a:pt x="49" y="30"/>
                  </a:cubicBezTo>
                  <a:cubicBezTo>
                    <a:pt x="49" y="30"/>
                    <a:pt x="49" y="30"/>
                    <a:pt x="49" y="30"/>
                  </a:cubicBezTo>
                  <a:cubicBezTo>
                    <a:pt x="73" y="29"/>
                    <a:pt x="52" y="30"/>
                    <a:pt x="75" y="31"/>
                  </a:cubicBezTo>
                  <a:cubicBezTo>
                    <a:pt x="73" y="30"/>
                    <a:pt x="70" y="30"/>
                    <a:pt x="67" y="30"/>
                  </a:cubicBezTo>
                  <a:cubicBezTo>
                    <a:pt x="56" y="30"/>
                    <a:pt x="89" y="30"/>
                    <a:pt x="77" y="29"/>
                  </a:cubicBezTo>
                  <a:cubicBezTo>
                    <a:pt x="76" y="29"/>
                    <a:pt x="75" y="29"/>
                    <a:pt x="74" y="29"/>
                  </a:cubicBezTo>
                  <a:cubicBezTo>
                    <a:pt x="74" y="29"/>
                    <a:pt x="74" y="29"/>
                    <a:pt x="74" y="29"/>
                  </a:cubicBezTo>
                  <a:cubicBezTo>
                    <a:pt x="91" y="28"/>
                    <a:pt x="62" y="29"/>
                    <a:pt x="78" y="28"/>
                  </a:cubicBezTo>
                  <a:cubicBezTo>
                    <a:pt x="78" y="28"/>
                    <a:pt x="78" y="28"/>
                    <a:pt x="78" y="28"/>
                  </a:cubicBezTo>
                  <a:cubicBezTo>
                    <a:pt x="66" y="28"/>
                    <a:pt x="98" y="28"/>
                    <a:pt x="86" y="27"/>
                  </a:cubicBezTo>
                  <a:cubicBezTo>
                    <a:pt x="78" y="27"/>
                    <a:pt x="70" y="27"/>
                    <a:pt x="62" y="26"/>
                  </a:cubicBezTo>
                  <a:cubicBezTo>
                    <a:pt x="62" y="26"/>
                    <a:pt x="61" y="26"/>
                    <a:pt x="61" y="26"/>
                  </a:cubicBezTo>
                  <a:cubicBezTo>
                    <a:pt x="61" y="26"/>
                    <a:pt x="62" y="25"/>
                    <a:pt x="63" y="26"/>
                  </a:cubicBezTo>
                  <a:cubicBezTo>
                    <a:pt x="66" y="26"/>
                    <a:pt x="69" y="26"/>
                    <a:pt x="72" y="26"/>
                  </a:cubicBezTo>
                  <a:cubicBezTo>
                    <a:pt x="82" y="26"/>
                    <a:pt x="92" y="26"/>
                    <a:pt x="103" y="26"/>
                  </a:cubicBezTo>
                  <a:cubicBezTo>
                    <a:pt x="131" y="26"/>
                    <a:pt x="113" y="24"/>
                    <a:pt x="141" y="24"/>
                  </a:cubicBezTo>
                  <a:cubicBezTo>
                    <a:pt x="172" y="25"/>
                    <a:pt x="207" y="25"/>
                    <a:pt x="238" y="24"/>
                  </a:cubicBezTo>
                  <a:cubicBezTo>
                    <a:pt x="253" y="24"/>
                    <a:pt x="267" y="26"/>
                    <a:pt x="282" y="26"/>
                  </a:cubicBezTo>
                  <a:cubicBezTo>
                    <a:pt x="285" y="26"/>
                    <a:pt x="287" y="26"/>
                    <a:pt x="290" y="26"/>
                  </a:cubicBezTo>
                  <a:cubicBezTo>
                    <a:pt x="286" y="26"/>
                    <a:pt x="281" y="26"/>
                    <a:pt x="276" y="26"/>
                  </a:cubicBezTo>
                  <a:cubicBezTo>
                    <a:pt x="235" y="26"/>
                    <a:pt x="193" y="26"/>
                    <a:pt x="151" y="24"/>
                  </a:cubicBezTo>
                  <a:cubicBezTo>
                    <a:pt x="128" y="24"/>
                    <a:pt x="105" y="23"/>
                    <a:pt x="82" y="23"/>
                  </a:cubicBezTo>
                  <a:cubicBezTo>
                    <a:pt x="64" y="22"/>
                    <a:pt x="90" y="22"/>
                    <a:pt x="72" y="21"/>
                  </a:cubicBezTo>
                  <a:cubicBezTo>
                    <a:pt x="68" y="21"/>
                    <a:pt x="64" y="21"/>
                    <a:pt x="61" y="20"/>
                  </a:cubicBezTo>
                  <a:cubicBezTo>
                    <a:pt x="60" y="20"/>
                    <a:pt x="15" y="20"/>
                    <a:pt x="15" y="20"/>
                  </a:cubicBezTo>
                  <a:cubicBezTo>
                    <a:pt x="15" y="20"/>
                    <a:pt x="15" y="20"/>
                    <a:pt x="15" y="20"/>
                  </a:cubicBezTo>
                  <a:cubicBezTo>
                    <a:pt x="15" y="20"/>
                    <a:pt x="16" y="20"/>
                    <a:pt x="16" y="20"/>
                  </a:cubicBezTo>
                  <a:cubicBezTo>
                    <a:pt x="20" y="20"/>
                    <a:pt x="25" y="20"/>
                    <a:pt x="29" y="20"/>
                  </a:cubicBezTo>
                  <a:cubicBezTo>
                    <a:pt x="47" y="19"/>
                    <a:pt x="65" y="20"/>
                    <a:pt x="83" y="20"/>
                  </a:cubicBezTo>
                  <a:cubicBezTo>
                    <a:pt x="107" y="20"/>
                    <a:pt x="126" y="19"/>
                    <a:pt x="151" y="20"/>
                  </a:cubicBezTo>
                  <a:cubicBezTo>
                    <a:pt x="180" y="21"/>
                    <a:pt x="215" y="20"/>
                    <a:pt x="244" y="22"/>
                  </a:cubicBezTo>
                  <a:cubicBezTo>
                    <a:pt x="247" y="22"/>
                    <a:pt x="250" y="21"/>
                    <a:pt x="253" y="21"/>
                  </a:cubicBezTo>
                  <a:cubicBezTo>
                    <a:pt x="252" y="21"/>
                    <a:pt x="252" y="21"/>
                    <a:pt x="251" y="21"/>
                  </a:cubicBezTo>
                  <a:cubicBezTo>
                    <a:pt x="234" y="21"/>
                    <a:pt x="216" y="21"/>
                    <a:pt x="198" y="20"/>
                  </a:cubicBezTo>
                  <a:cubicBezTo>
                    <a:pt x="182" y="20"/>
                    <a:pt x="166" y="20"/>
                    <a:pt x="151" y="20"/>
                  </a:cubicBezTo>
                  <a:cubicBezTo>
                    <a:pt x="128" y="19"/>
                    <a:pt x="106" y="18"/>
                    <a:pt x="84" y="17"/>
                  </a:cubicBezTo>
                  <a:cubicBezTo>
                    <a:pt x="75" y="17"/>
                    <a:pt x="66" y="17"/>
                    <a:pt x="57" y="17"/>
                  </a:cubicBezTo>
                  <a:cubicBezTo>
                    <a:pt x="53" y="16"/>
                    <a:pt x="49" y="15"/>
                    <a:pt x="45" y="15"/>
                  </a:cubicBezTo>
                  <a:cubicBezTo>
                    <a:pt x="45" y="15"/>
                    <a:pt x="44" y="15"/>
                    <a:pt x="44" y="15"/>
                  </a:cubicBezTo>
                  <a:cubicBezTo>
                    <a:pt x="44" y="15"/>
                    <a:pt x="44" y="15"/>
                    <a:pt x="44" y="15"/>
                  </a:cubicBezTo>
                  <a:cubicBezTo>
                    <a:pt x="48" y="15"/>
                    <a:pt x="51" y="15"/>
                    <a:pt x="54" y="14"/>
                  </a:cubicBezTo>
                  <a:cubicBezTo>
                    <a:pt x="54" y="14"/>
                    <a:pt x="54" y="14"/>
                    <a:pt x="54" y="14"/>
                  </a:cubicBezTo>
                  <a:cubicBezTo>
                    <a:pt x="48" y="14"/>
                    <a:pt x="42" y="14"/>
                    <a:pt x="35" y="13"/>
                  </a:cubicBezTo>
                  <a:cubicBezTo>
                    <a:pt x="35" y="13"/>
                    <a:pt x="35" y="13"/>
                    <a:pt x="35" y="13"/>
                  </a:cubicBezTo>
                  <a:cubicBezTo>
                    <a:pt x="62" y="13"/>
                    <a:pt x="88" y="14"/>
                    <a:pt x="114" y="14"/>
                  </a:cubicBezTo>
                  <a:cubicBezTo>
                    <a:pt x="112" y="14"/>
                    <a:pt x="109" y="14"/>
                    <a:pt x="106" y="14"/>
                  </a:cubicBezTo>
                  <a:cubicBezTo>
                    <a:pt x="89" y="13"/>
                    <a:pt x="73" y="12"/>
                    <a:pt x="56" y="12"/>
                  </a:cubicBezTo>
                  <a:cubicBezTo>
                    <a:pt x="50" y="12"/>
                    <a:pt x="44" y="11"/>
                    <a:pt x="38" y="11"/>
                  </a:cubicBezTo>
                  <a:cubicBezTo>
                    <a:pt x="38" y="11"/>
                    <a:pt x="37" y="11"/>
                    <a:pt x="37" y="11"/>
                  </a:cubicBezTo>
                  <a:cubicBezTo>
                    <a:pt x="37" y="11"/>
                    <a:pt x="38" y="10"/>
                    <a:pt x="38" y="10"/>
                  </a:cubicBezTo>
                  <a:cubicBezTo>
                    <a:pt x="40" y="10"/>
                    <a:pt x="41" y="10"/>
                    <a:pt x="43" y="10"/>
                  </a:cubicBezTo>
                  <a:cubicBezTo>
                    <a:pt x="48" y="10"/>
                    <a:pt x="53" y="11"/>
                    <a:pt x="59" y="11"/>
                  </a:cubicBezTo>
                  <a:cubicBezTo>
                    <a:pt x="63" y="11"/>
                    <a:pt x="66" y="11"/>
                    <a:pt x="70" y="11"/>
                  </a:cubicBezTo>
                  <a:cubicBezTo>
                    <a:pt x="68" y="11"/>
                    <a:pt x="66" y="10"/>
                    <a:pt x="64" y="10"/>
                  </a:cubicBezTo>
                  <a:cubicBezTo>
                    <a:pt x="64" y="10"/>
                    <a:pt x="64" y="10"/>
                    <a:pt x="64" y="10"/>
                  </a:cubicBezTo>
                  <a:cubicBezTo>
                    <a:pt x="78" y="9"/>
                    <a:pt x="91" y="10"/>
                    <a:pt x="104" y="10"/>
                  </a:cubicBezTo>
                  <a:cubicBezTo>
                    <a:pt x="118" y="10"/>
                    <a:pt x="131" y="11"/>
                    <a:pt x="145" y="11"/>
                  </a:cubicBezTo>
                  <a:cubicBezTo>
                    <a:pt x="145" y="11"/>
                    <a:pt x="145" y="11"/>
                    <a:pt x="145" y="11"/>
                  </a:cubicBezTo>
                  <a:cubicBezTo>
                    <a:pt x="111" y="9"/>
                    <a:pt x="78" y="8"/>
                    <a:pt x="45" y="7"/>
                  </a:cubicBezTo>
                  <a:cubicBezTo>
                    <a:pt x="45" y="7"/>
                    <a:pt x="45" y="7"/>
                    <a:pt x="45" y="7"/>
                  </a:cubicBezTo>
                  <a:cubicBezTo>
                    <a:pt x="49" y="7"/>
                    <a:pt x="54" y="7"/>
                    <a:pt x="58" y="7"/>
                  </a:cubicBezTo>
                  <a:cubicBezTo>
                    <a:pt x="58" y="6"/>
                    <a:pt x="58" y="6"/>
                    <a:pt x="58" y="6"/>
                  </a:cubicBezTo>
                  <a:cubicBezTo>
                    <a:pt x="57" y="6"/>
                    <a:pt x="56" y="6"/>
                    <a:pt x="56" y="6"/>
                  </a:cubicBezTo>
                  <a:cubicBezTo>
                    <a:pt x="56" y="5"/>
                    <a:pt x="56" y="5"/>
                    <a:pt x="56" y="5"/>
                  </a:cubicBezTo>
                  <a:cubicBezTo>
                    <a:pt x="103" y="5"/>
                    <a:pt x="150" y="8"/>
                    <a:pt x="196" y="8"/>
                  </a:cubicBezTo>
                  <a:cubicBezTo>
                    <a:pt x="179" y="7"/>
                    <a:pt x="161" y="7"/>
                    <a:pt x="143" y="6"/>
                  </a:cubicBezTo>
                  <a:cubicBezTo>
                    <a:pt x="125" y="6"/>
                    <a:pt x="108" y="5"/>
                    <a:pt x="90" y="4"/>
                  </a:cubicBezTo>
                  <a:cubicBezTo>
                    <a:pt x="72" y="4"/>
                    <a:pt x="55" y="3"/>
                    <a:pt x="37" y="2"/>
                  </a:cubicBezTo>
                  <a:cubicBezTo>
                    <a:pt x="37" y="2"/>
                    <a:pt x="37" y="2"/>
                    <a:pt x="37" y="2"/>
                  </a:cubicBezTo>
                  <a:cubicBezTo>
                    <a:pt x="37" y="2"/>
                    <a:pt x="38" y="2"/>
                    <a:pt x="38" y="2"/>
                  </a:cubicBezTo>
                  <a:cubicBezTo>
                    <a:pt x="44" y="2"/>
                    <a:pt x="49" y="1"/>
                    <a:pt x="55" y="2"/>
                  </a:cubicBezTo>
                  <a:cubicBezTo>
                    <a:pt x="74" y="2"/>
                    <a:pt x="92" y="3"/>
                    <a:pt x="111" y="3"/>
                  </a:cubicBezTo>
                  <a:cubicBezTo>
                    <a:pt x="132" y="4"/>
                    <a:pt x="152" y="5"/>
                    <a:pt x="173" y="5"/>
                  </a:cubicBezTo>
                  <a:cubicBezTo>
                    <a:pt x="192" y="6"/>
                    <a:pt x="212" y="6"/>
                    <a:pt x="231" y="6"/>
                  </a:cubicBezTo>
                  <a:cubicBezTo>
                    <a:pt x="248" y="6"/>
                    <a:pt x="264" y="6"/>
                    <a:pt x="281" y="6"/>
                  </a:cubicBezTo>
                  <a:cubicBezTo>
                    <a:pt x="305" y="6"/>
                    <a:pt x="328" y="6"/>
                    <a:pt x="352" y="7"/>
                  </a:cubicBezTo>
                  <a:cubicBezTo>
                    <a:pt x="354" y="7"/>
                    <a:pt x="356" y="6"/>
                    <a:pt x="357" y="6"/>
                  </a:cubicBezTo>
                  <a:cubicBezTo>
                    <a:pt x="358" y="6"/>
                    <a:pt x="358" y="6"/>
                    <a:pt x="359" y="6"/>
                  </a:cubicBezTo>
                  <a:cubicBezTo>
                    <a:pt x="360" y="6"/>
                    <a:pt x="360" y="7"/>
                    <a:pt x="361" y="7"/>
                  </a:cubicBezTo>
                  <a:cubicBezTo>
                    <a:pt x="362" y="7"/>
                    <a:pt x="364" y="7"/>
                    <a:pt x="366" y="7"/>
                  </a:cubicBezTo>
                  <a:cubicBezTo>
                    <a:pt x="381" y="6"/>
                    <a:pt x="396" y="6"/>
                    <a:pt x="412" y="6"/>
                  </a:cubicBezTo>
                  <a:cubicBezTo>
                    <a:pt x="424" y="5"/>
                    <a:pt x="436" y="4"/>
                    <a:pt x="448" y="4"/>
                  </a:cubicBezTo>
                  <a:cubicBezTo>
                    <a:pt x="458" y="3"/>
                    <a:pt x="453" y="2"/>
                    <a:pt x="462" y="2"/>
                  </a:cubicBezTo>
                  <a:cubicBezTo>
                    <a:pt x="472" y="1"/>
                    <a:pt x="477" y="1"/>
                    <a:pt x="488" y="0"/>
                  </a:cubicBezTo>
                  <a:cubicBezTo>
                    <a:pt x="494" y="0"/>
                    <a:pt x="501" y="0"/>
                    <a:pt x="507" y="0"/>
                  </a:cubicBezTo>
                  <a:cubicBezTo>
                    <a:pt x="508" y="0"/>
                    <a:pt x="519" y="0"/>
                    <a:pt x="520" y="0"/>
                  </a:cubicBezTo>
                  <a:cubicBezTo>
                    <a:pt x="520" y="0"/>
                    <a:pt x="520" y="0"/>
                    <a:pt x="520" y="0"/>
                  </a:cubicBezTo>
                  <a:cubicBezTo>
                    <a:pt x="519" y="1"/>
                    <a:pt x="519" y="1"/>
                    <a:pt x="518" y="1"/>
                  </a:cubicBezTo>
                  <a:cubicBezTo>
                    <a:pt x="514" y="2"/>
                    <a:pt x="501" y="3"/>
                    <a:pt x="496" y="4"/>
                  </a:cubicBezTo>
                  <a:cubicBezTo>
                    <a:pt x="493" y="5"/>
                    <a:pt x="489" y="5"/>
                    <a:pt x="486" y="6"/>
                  </a:cubicBezTo>
                  <a:cubicBezTo>
                    <a:pt x="485" y="6"/>
                    <a:pt x="485" y="6"/>
                    <a:pt x="484" y="6"/>
                  </a:cubicBezTo>
                  <a:cubicBezTo>
                    <a:pt x="484" y="6"/>
                    <a:pt x="484" y="6"/>
                    <a:pt x="484" y="6"/>
                  </a:cubicBezTo>
                  <a:cubicBezTo>
                    <a:pt x="485" y="6"/>
                    <a:pt x="485" y="6"/>
                    <a:pt x="486" y="6"/>
                  </a:cubicBezTo>
                  <a:cubicBezTo>
                    <a:pt x="491" y="7"/>
                    <a:pt x="496" y="7"/>
                    <a:pt x="502" y="7"/>
                  </a:cubicBezTo>
                  <a:cubicBezTo>
                    <a:pt x="502" y="7"/>
                    <a:pt x="503" y="7"/>
                    <a:pt x="503" y="7"/>
                  </a:cubicBezTo>
                  <a:cubicBezTo>
                    <a:pt x="503" y="7"/>
                    <a:pt x="503" y="7"/>
                    <a:pt x="503" y="8"/>
                  </a:cubicBezTo>
                  <a:cubicBezTo>
                    <a:pt x="503" y="8"/>
                    <a:pt x="502" y="8"/>
                    <a:pt x="501" y="8"/>
                  </a:cubicBezTo>
                  <a:cubicBezTo>
                    <a:pt x="497" y="8"/>
                    <a:pt x="492" y="9"/>
                    <a:pt x="488" y="9"/>
                  </a:cubicBezTo>
                  <a:cubicBezTo>
                    <a:pt x="487" y="9"/>
                    <a:pt x="486" y="9"/>
                    <a:pt x="486" y="10"/>
                  </a:cubicBezTo>
                  <a:cubicBezTo>
                    <a:pt x="486" y="10"/>
                    <a:pt x="485" y="10"/>
                    <a:pt x="485" y="10"/>
                  </a:cubicBezTo>
                  <a:cubicBezTo>
                    <a:pt x="484" y="10"/>
                    <a:pt x="483" y="11"/>
                    <a:pt x="482" y="11"/>
                  </a:cubicBezTo>
                  <a:cubicBezTo>
                    <a:pt x="470" y="13"/>
                    <a:pt x="464" y="13"/>
                    <a:pt x="452" y="14"/>
                  </a:cubicBezTo>
                  <a:cubicBezTo>
                    <a:pt x="451" y="14"/>
                    <a:pt x="449" y="15"/>
                    <a:pt x="448" y="16"/>
                  </a:cubicBezTo>
                  <a:cubicBezTo>
                    <a:pt x="449" y="16"/>
                    <a:pt x="451" y="16"/>
                    <a:pt x="452" y="16"/>
                  </a:cubicBezTo>
                  <a:cubicBezTo>
                    <a:pt x="457" y="15"/>
                    <a:pt x="462" y="15"/>
                    <a:pt x="467" y="15"/>
                  </a:cubicBezTo>
                  <a:cubicBezTo>
                    <a:pt x="476" y="14"/>
                    <a:pt x="479" y="14"/>
                    <a:pt x="488" y="14"/>
                  </a:cubicBezTo>
                  <a:cubicBezTo>
                    <a:pt x="489" y="14"/>
                    <a:pt x="489" y="14"/>
                    <a:pt x="490" y="14"/>
                  </a:cubicBezTo>
                  <a:cubicBezTo>
                    <a:pt x="490" y="14"/>
                    <a:pt x="490" y="14"/>
                    <a:pt x="490" y="15"/>
                  </a:cubicBezTo>
                  <a:cubicBezTo>
                    <a:pt x="489" y="15"/>
                    <a:pt x="489" y="15"/>
                    <a:pt x="488" y="15"/>
                  </a:cubicBezTo>
                  <a:cubicBezTo>
                    <a:pt x="484" y="16"/>
                    <a:pt x="485" y="16"/>
                    <a:pt x="481" y="17"/>
                  </a:cubicBezTo>
                  <a:cubicBezTo>
                    <a:pt x="470" y="18"/>
                    <a:pt x="460" y="18"/>
                    <a:pt x="450" y="19"/>
                  </a:cubicBezTo>
                  <a:cubicBezTo>
                    <a:pt x="440" y="20"/>
                    <a:pt x="445" y="20"/>
                    <a:pt x="435" y="21"/>
                  </a:cubicBezTo>
                  <a:cubicBezTo>
                    <a:pt x="425" y="21"/>
                    <a:pt x="416" y="22"/>
                    <a:pt x="406" y="23"/>
                  </a:cubicBezTo>
                  <a:cubicBezTo>
                    <a:pt x="404" y="23"/>
                    <a:pt x="403" y="24"/>
                    <a:pt x="401" y="24"/>
                  </a:cubicBezTo>
                  <a:cubicBezTo>
                    <a:pt x="401" y="24"/>
                    <a:pt x="401" y="24"/>
                    <a:pt x="401" y="24"/>
                  </a:cubicBezTo>
                  <a:cubicBezTo>
                    <a:pt x="402" y="24"/>
                    <a:pt x="403" y="24"/>
                    <a:pt x="404" y="24"/>
                  </a:cubicBezTo>
                  <a:cubicBezTo>
                    <a:pt x="408" y="24"/>
                    <a:pt x="412" y="23"/>
                    <a:pt x="416" y="23"/>
                  </a:cubicBezTo>
                  <a:cubicBezTo>
                    <a:pt x="420" y="23"/>
                    <a:pt x="425" y="22"/>
                    <a:pt x="430" y="22"/>
                  </a:cubicBezTo>
                  <a:cubicBezTo>
                    <a:pt x="434" y="21"/>
                    <a:pt x="438" y="21"/>
                    <a:pt x="442" y="21"/>
                  </a:cubicBezTo>
                  <a:cubicBezTo>
                    <a:pt x="447" y="21"/>
                    <a:pt x="439" y="20"/>
                    <a:pt x="445" y="20"/>
                  </a:cubicBezTo>
                  <a:cubicBezTo>
                    <a:pt x="452" y="20"/>
                    <a:pt x="458" y="20"/>
                    <a:pt x="465" y="19"/>
                  </a:cubicBezTo>
                  <a:cubicBezTo>
                    <a:pt x="465" y="19"/>
                    <a:pt x="466" y="20"/>
                    <a:pt x="466" y="20"/>
                  </a:cubicBezTo>
                  <a:cubicBezTo>
                    <a:pt x="466" y="20"/>
                    <a:pt x="466" y="20"/>
                    <a:pt x="466" y="20"/>
                  </a:cubicBezTo>
                  <a:cubicBezTo>
                    <a:pt x="466" y="20"/>
                    <a:pt x="465" y="20"/>
                    <a:pt x="464" y="21"/>
                  </a:cubicBezTo>
                  <a:cubicBezTo>
                    <a:pt x="462" y="21"/>
                    <a:pt x="469" y="21"/>
                    <a:pt x="466" y="22"/>
                  </a:cubicBezTo>
                  <a:cubicBezTo>
                    <a:pt x="465" y="22"/>
                    <a:pt x="465" y="22"/>
                    <a:pt x="465" y="23"/>
                  </a:cubicBezTo>
                  <a:cubicBezTo>
                    <a:pt x="465" y="23"/>
                    <a:pt x="466" y="23"/>
                    <a:pt x="466" y="23"/>
                  </a:cubicBezTo>
                  <a:cubicBezTo>
                    <a:pt x="471" y="23"/>
                    <a:pt x="476" y="23"/>
                    <a:pt x="481" y="22"/>
                  </a:cubicBezTo>
                  <a:cubicBezTo>
                    <a:pt x="482" y="22"/>
                    <a:pt x="482" y="22"/>
                    <a:pt x="483" y="23"/>
                  </a:cubicBezTo>
                  <a:cubicBezTo>
                    <a:pt x="484" y="23"/>
                    <a:pt x="485" y="23"/>
                    <a:pt x="487" y="23"/>
                  </a:cubicBezTo>
                  <a:cubicBezTo>
                    <a:pt x="487" y="23"/>
                    <a:pt x="488" y="23"/>
                    <a:pt x="489" y="23"/>
                  </a:cubicBezTo>
                  <a:cubicBezTo>
                    <a:pt x="489" y="24"/>
                    <a:pt x="489" y="24"/>
                    <a:pt x="489" y="24"/>
                  </a:cubicBezTo>
                  <a:cubicBezTo>
                    <a:pt x="487" y="24"/>
                    <a:pt x="491" y="24"/>
                    <a:pt x="490" y="25"/>
                  </a:cubicBezTo>
                  <a:cubicBezTo>
                    <a:pt x="480" y="26"/>
                    <a:pt x="485" y="27"/>
                    <a:pt x="475" y="27"/>
                  </a:cubicBezTo>
                  <a:cubicBezTo>
                    <a:pt x="457" y="28"/>
                    <a:pt x="439" y="29"/>
                    <a:pt x="422" y="32"/>
                  </a:cubicBezTo>
                  <a:cubicBezTo>
                    <a:pt x="420" y="32"/>
                    <a:pt x="418" y="32"/>
                    <a:pt x="417" y="32"/>
                  </a:cubicBezTo>
                  <a:cubicBezTo>
                    <a:pt x="417" y="33"/>
                    <a:pt x="418" y="33"/>
                    <a:pt x="418" y="33"/>
                  </a:cubicBezTo>
                  <a:cubicBezTo>
                    <a:pt x="424" y="32"/>
                    <a:pt x="429" y="32"/>
                    <a:pt x="435" y="32"/>
                  </a:cubicBezTo>
                  <a:cubicBezTo>
                    <a:pt x="440" y="31"/>
                    <a:pt x="444" y="31"/>
                    <a:pt x="449" y="31"/>
                  </a:cubicBezTo>
                  <a:cubicBezTo>
                    <a:pt x="458" y="31"/>
                    <a:pt x="468" y="30"/>
                    <a:pt x="478" y="29"/>
                  </a:cubicBezTo>
                  <a:cubicBezTo>
                    <a:pt x="479" y="29"/>
                    <a:pt x="481" y="30"/>
                    <a:pt x="482" y="30"/>
                  </a:cubicBezTo>
                  <a:cubicBezTo>
                    <a:pt x="482" y="30"/>
                    <a:pt x="483" y="30"/>
                    <a:pt x="483" y="30"/>
                  </a:cubicBezTo>
                  <a:cubicBezTo>
                    <a:pt x="486" y="30"/>
                    <a:pt x="488" y="29"/>
                    <a:pt x="491" y="29"/>
                  </a:cubicBezTo>
                  <a:cubicBezTo>
                    <a:pt x="495" y="29"/>
                    <a:pt x="483" y="29"/>
                    <a:pt x="487" y="28"/>
                  </a:cubicBezTo>
                  <a:cubicBezTo>
                    <a:pt x="488" y="28"/>
                    <a:pt x="488" y="29"/>
                    <a:pt x="489" y="29"/>
                  </a:cubicBezTo>
                  <a:cubicBezTo>
                    <a:pt x="489" y="29"/>
                    <a:pt x="489" y="29"/>
                    <a:pt x="489" y="29"/>
                  </a:cubicBezTo>
                  <a:cubicBezTo>
                    <a:pt x="488" y="29"/>
                    <a:pt x="488" y="30"/>
                    <a:pt x="487" y="30"/>
                  </a:cubicBezTo>
                  <a:cubicBezTo>
                    <a:pt x="484" y="30"/>
                    <a:pt x="497" y="30"/>
                    <a:pt x="494" y="31"/>
                  </a:cubicBezTo>
                  <a:cubicBezTo>
                    <a:pt x="488" y="31"/>
                    <a:pt x="483" y="32"/>
                    <a:pt x="477" y="33"/>
                  </a:cubicBezTo>
                  <a:cubicBezTo>
                    <a:pt x="473" y="33"/>
                    <a:pt x="468" y="34"/>
                    <a:pt x="464" y="34"/>
                  </a:cubicBezTo>
                  <a:cubicBezTo>
                    <a:pt x="467" y="34"/>
                    <a:pt x="470" y="34"/>
                    <a:pt x="473" y="34"/>
                  </a:cubicBezTo>
                  <a:cubicBezTo>
                    <a:pt x="479" y="33"/>
                    <a:pt x="484" y="33"/>
                    <a:pt x="490" y="33"/>
                  </a:cubicBezTo>
                  <a:cubicBezTo>
                    <a:pt x="491" y="32"/>
                    <a:pt x="491" y="33"/>
                    <a:pt x="492" y="33"/>
                  </a:cubicBezTo>
                  <a:cubicBezTo>
                    <a:pt x="492" y="33"/>
                    <a:pt x="492" y="33"/>
                    <a:pt x="492" y="33"/>
                  </a:cubicBezTo>
                  <a:cubicBezTo>
                    <a:pt x="491" y="33"/>
                    <a:pt x="490" y="34"/>
                    <a:pt x="488" y="34"/>
                  </a:cubicBezTo>
                  <a:cubicBezTo>
                    <a:pt x="477" y="35"/>
                    <a:pt x="466" y="36"/>
                    <a:pt x="456" y="37"/>
                  </a:cubicBezTo>
                  <a:cubicBezTo>
                    <a:pt x="447" y="38"/>
                    <a:pt x="439" y="38"/>
                    <a:pt x="431" y="39"/>
                  </a:cubicBezTo>
                  <a:cubicBezTo>
                    <a:pt x="428" y="40"/>
                    <a:pt x="425" y="40"/>
                    <a:pt x="423" y="40"/>
                  </a:cubicBezTo>
                  <a:cubicBezTo>
                    <a:pt x="423" y="40"/>
                    <a:pt x="424" y="40"/>
                    <a:pt x="425" y="40"/>
                  </a:cubicBezTo>
                  <a:cubicBezTo>
                    <a:pt x="428" y="40"/>
                    <a:pt x="431" y="40"/>
                    <a:pt x="434" y="40"/>
                  </a:cubicBezTo>
                  <a:cubicBezTo>
                    <a:pt x="435" y="41"/>
                    <a:pt x="437" y="40"/>
                    <a:pt x="438" y="40"/>
                  </a:cubicBezTo>
                  <a:cubicBezTo>
                    <a:pt x="449" y="39"/>
                    <a:pt x="460" y="39"/>
                    <a:pt x="470" y="38"/>
                  </a:cubicBezTo>
                  <a:cubicBezTo>
                    <a:pt x="475" y="37"/>
                    <a:pt x="481" y="37"/>
                    <a:pt x="486" y="36"/>
                  </a:cubicBezTo>
                  <a:cubicBezTo>
                    <a:pt x="487" y="36"/>
                    <a:pt x="488" y="36"/>
                    <a:pt x="489" y="37"/>
                  </a:cubicBezTo>
                  <a:cubicBezTo>
                    <a:pt x="472" y="40"/>
                    <a:pt x="456" y="41"/>
                    <a:pt x="439" y="44"/>
                  </a:cubicBezTo>
                  <a:cubicBezTo>
                    <a:pt x="441" y="44"/>
                    <a:pt x="443" y="43"/>
                    <a:pt x="446" y="44"/>
                  </a:cubicBezTo>
                  <a:cubicBezTo>
                    <a:pt x="439" y="46"/>
                    <a:pt x="468" y="46"/>
                    <a:pt x="461" y="47"/>
                  </a:cubicBezTo>
                  <a:cubicBezTo>
                    <a:pt x="462" y="47"/>
                    <a:pt x="462" y="48"/>
                    <a:pt x="463" y="48"/>
                  </a:cubicBezTo>
                  <a:cubicBezTo>
                    <a:pt x="471" y="47"/>
                    <a:pt x="441" y="46"/>
                    <a:pt x="449" y="46"/>
                  </a:cubicBezTo>
                  <a:cubicBezTo>
                    <a:pt x="455" y="45"/>
                    <a:pt x="460" y="45"/>
                    <a:pt x="466" y="44"/>
                  </a:cubicBezTo>
                  <a:cubicBezTo>
                    <a:pt x="467" y="44"/>
                    <a:pt x="468" y="44"/>
                    <a:pt x="468" y="44"/>
                  </a:cubicBezTo>
                  <a:cubicBezTo>
                    <a:pt x="468" y="44"/>
                    <a:pt x="468" y="44"/>
                    <a:pt x="468" y="45"/>
                  </a:cubicBezTo>
                  <a:cubicBezTo>
                    <a:pt x="468" y="45"/>
                    <a:pt x="467" y="45"/>
                    <a:pt x="467" y="45"/>
                  </a:cubicBezTo>
                  <a:cubicBezTo>
                    <a:pt x="464" y="46"/>
                    <a:pt x="461" y="46"/>
                    <a:pt x="458" y="46"/>
                  </a:cubicBezTo>
                  <a:cubicBezTo>
                    <a:pt x="450" y="48"/>
                    <a:pt x="479" y="49"/>
                    <a:pt x="471" y="50"/>
                  </a:cubicBezTo>
                  <a:cubicBezTo>
                    <a:pt x="471" y="50"/>
                    <a:pt x="470" y="50"/>
                    <a:pt x="470" y="51"/>
                  </a:cubicBezTo>
                  <a:cubicBezTo>
                    <a:pt x="469" y="52"/>
                    <a:pt x="468" y="52"/>
                    <a:pt x="467" y="52"/>
                  </a:cubicBezTo>
                  <a:cubicBezTo>
                    <a:pt x="463" y="53"/>
                    <a:pt x="465" y="54"/>
                    <a:pt x="461" y="54"/>
                  </a:cubicBezTo>
                  <a:cubicBezTo>
                    <a:pt x="458" y="55"/>
                    <a:pt x="455" y="55"/>
                    <a:pt x="451" y="56"/>
                  </a:cubicBezTo>
                  <a:cubicBezTo>
                    <a:pt x="449" y="56"/>
                    <a:pt x="446" y="57"/>
                    <a:pt x="444" y="57"/>
                  </a:cubicBezTo>
                  <a:cubicBezTo>
                    <a:pt x="448" y="57"/>
                    <a:pt x="453" y="56"/>
                    <a:pt x="458" y="56"/>
                  </a:cubicBezTo>
                  <a:cubicBezTo>
                    <a:pt x="463" y="55"/>
                    <a:pt x="468" y="55"/>
                    <a:pt x="473" y="54"/>
                  </a:cubicBezTo>
                  <a:cubicBezTo>
                    <a:pt x="473" y="54"/>
                    <a:pt x="474" y="54"/>
                    <a:pt x="475" y="54"/>
                  </a:cubicBezTo>
                  <a:cubicBezTo>
                    <a:pt x="475" y="54"/>
                    <a:pt x="475" y="55"/>
                    <a:pt x="475" y="55"/>
                  </a:cubicBezTo>
                  <a:cubicBezTo>
                    <a:pt x="474" y="55"/>
                    <a:pt x="474" y="55"/>
                    <a:pt x="473" y="55"/>
                  </a:cubicBezTo>
                  <a:cubicBezTo>
                    <a:pt x="470" y="56"/>
                    <a:pt x="467" y="56"/>
                    <a:pt x="464" y="57"/>
                  </a:cubicBezTo>
                  <a:cubicBezTo>
                    <a:pt x="462" y="57"/>
                    <a:pt x="460" y="57"/>
                    <a:pt x="458" y="58"/>
                  </a:cubicBezTo>
                  <a:cubicBezTo>
                    <a:pt x="459" y="58"/>
                    <a:pt x="460" y="58"/>
                    <a:pt x="460" y="58"/>
                  </a:cubicBezTo>
                  <a:cubicBezTo>
                    <a:pt x="469" y="57"/>
                    <a:pt x="477" y="56"/>
                    <a:pt x="486" y="55"/>
                  </a:cubicBezTo>
                  <a:cubicBezTo>
                    <a:pt x="487" y="55"/>
                    <a:pt x="488" y="55"/>
                    <a:pt x="489" y="55"/>
                  </a:cubicBezTo>
                  <a:cubicBezTo>
                    <a:pt x="489" y="55"/>
                    <a:pt x="489" y="56"/>
                    <a:pt x="489" y="56"/>
                  </a:cubicBezTo>
                  <a:cubicBezTo>
                    <a:pt x="488" y="56"/>
                    <a:pt x="487" y="56"/>
                    <a:pt x="486" y="56"/>
                  </a:cubicBezTo>
                  <a:cubicBezTo>
                    <a:pt x="479" y="58"/>
                    <a:pt x="471" y="59"/>
                    <a:pt x="464" y="60"/>
                  </a:cubicBezTo>
                  <a:cubicBezTo>
                    <a:pt x="461" y="60"/>
                    <a:pt x="457" y="61"/>
                    <a:pt x="454" y="63"/>
                  </a:cubicBezTo>
                  <a:cubicBezTo>
                    <a:pt x="453" y="64"/>
                    <a:pt x="451" y="64"/>
                    <a:pt x="449" y="64"/>
                  </a:cubicBezTo>
                  <a:cubicBezTo>
                    <a:pt x="444" y="65"/>
                    <a:pt x="472" y="66"/>
                    <a:pt x="466" y="66"/>
                  </a:cubicBezTo>
                  <a:cubicBezTo>
                    <a:pt x="461" y="66"/>
                    <a:pt x="456" y="67"/>
                    <a:pt x="451" y="68"/>
                  </a:cubicBezTo>
                  <a:cubicBezTo>
                    <a:pt x="451" y="68"/>
                    <a:pt x="452" y="68"/>
                    <a:pt x="452" y="68"/>
                  </a:cubicBezTo>
                  <a:cubicBezTo>
                    <a:pt x="458" y="68"/>
                    <a:pt x="465" y="68"/>
                    <a:pt x="471" y="68"/>
                  </a:cubicBezTo>
                  <a:cubicBezTo>
                    <a:pt x="476" y="67"/>
                    <a:pt x="482" y="67"/>
                    <a:pt x="487" y="67"/>
                  </a:cubicBezTo>
                  <a:cubicBezTo>
                    <a:pt x="488" y="67"/>
                    <a:pt x="489" y="67"/>
                    <a:pt x="490" y="67"/>
                  </a:cubicBezTo>
                  <a:cubicBezTo>
                    <a:pt x="490" y="67"/>
                    <a:pt x="490" y="67"/>
                    <a:pt x="490" y="67"/>
                  </a:cubicBezTo>
                  <a:cubicBezTo>
                    <a:pt x="489" y="68"/>
                    <a:pt x="488" y="68"/>
                    <a:pt x="487" y="68"/>
                  </a:cubicBezTo>
                  <a:cubicBezTo>
                    <a:pt x="483" y="68"/>
                    <a:pt x="479" y="69"/>
                    <a:pt x="475" y="69"/>
                  </a:cubicBezTo>
                  <a:cubicBezTo>
                    <a:pt x="474" y="69"/>
                    <a:pt x="473" y="69"/>
                    <a:pt x="472" y="69"/>
                  </a:cubicBezTo>
                  <a:cubicBezTo>
                    <a:pt x="473" y="69"/>
                    <a:pt x="473" y="70"/>
                    <a:pt x="473" y="70"/>
                  </a:cubicBezTo>
                  <a:cubicBezTo>
                    <a:pt x="474" y="70"/>
                    <a:pt x="476" y="70"/>
                    <a:pt x="477" y="70"/>
                  </a:cubicBezTo>
                  <a:cubicBezTo>
                    <a:pt x="478" y="70"/>
                    <a:pt x="478" y="70"/>
                    <a:pt x="478" y="70"/>
                  </a:cubicBezTo>
                  <a:cubicBezTo>
                    <a:pt x="477" y="70"/>
                    <a:pt x="476" y="71"/>
                    <a:pt x="475" y="71"/>
                  </a:cubicBezTo>
                  <a:cubicBezTo>
                    <a:pt x="468" y="72"/>
                    <a:pt x="460" y="73"/>
                    <a:pt x="453" y="73"/>
                  </a:cubicBezTo>
                  <a:cubicBezTo>
                    <a:pt x="443" y="74"/>
                    <a:pt x="433" y="74"/>
                    <a:pt x="423" y="74"/>
                  </a:cubicBezTo>
                  <a:cubicBezTo>
                    <a:pt x="413" y="74"/>
                    <a:pt x="313" y="74"/>
                    <a:pt x="303" y="74"/>
                  </a:cubicBezTo>
                  <a:cubicBezTo>
                    <a:pt x="293" y="74"/>
                    <a:pt x="283" y="74"/>
                    <a:pt x="272" y="74"/>
                  </a:cubicBezTo>
                  <a:cubicBezTo>
                    <a:pt x="265" y="74"/>
                    <a:pt x="258" y="74"/>
                    <a:pt x="251" y="74"/>
                  </a:cubicBezTo>
                  <a:cubicBezTo>
                    <a:pt x="248" y="74"/>
                    <a:pt x="245" y="74"/>
                    <a:pt x="242" y="74"/>
                  </a:cubicBezTo>
                  <a:cubicBezTo>
                    <a:pt x="241" y="74"/>
                    <a:pt x="240" y="74"/>
                    <a:pt x="239" y="74"/>
                  </a:cubicBezTo>
                  <a:cubicBezTo>
                    <a:pt x="237" y="74"/>
                    <a:pt x="236" y="74"/>
                    <a:pt x="235" y="74"/>
                  </a:cubicBezTo>
                  <a:cubicBezTo>
                    <a:pt x="234" y="74"/>
                    <a:pt x="233" y="74"/>
                    <a:pt x="233" y="74"/>
                  </a:cubicBezTo>
                  <a:cubicBezTo>
                    <a:pt x="232" y="73"/>
                    <a:pt x="232" y="74"/>
                    <a:pt x="231" y="74"/>
                  </a:cubicBezTo>
                  <a:cubicBezTo>
                    <a:pt x="231" y="74"/>
                    <a:pt x="230" y="74"/>
                    <a:pt x="229" y="74"/>
                  </a:cubicBezTo>
                  <a:cubicBezTo>
                    <a:pt x="229" y="74"/>
                    <a:pt x="229" y="74"/>
                    <a:pt x="229" y="74"/>
                  </a:cubicBezTo>
                  <a:cubicBezTo>
                    <a:pt x="229" y="74"/>
                    <a:pt x="228" y="74"/>
                    <a:pt x="227" y="74"/>
                  </a:cubicBezTo>
                  <a:cubicBezTo>
                    <a:pt x="227" y="73"/>
                    <a:pt x="226" y="74"/>
                    <a:pt x="226" y="74"/>
                  </a:cubicBezTo>
                  <a:cubicBezTo>
                    <a:pt x="218" y="74"/>
                    <a:pt x="211" y="74"/>
                    <a:pt x="203" y="74"/>
                  </a:cubicBezTo>
                  <a:close/>
                  <a:moveTo>
                    <a:pt x="367" y="35"/>
                  </a:moveTo>
                  <a:cubicBezTo>
                    <a:pt x="356" y="36"/>
                    <a:pt x="331" y="36"/>
                    <a:pt x="321" y="36"/>
                  </a:cubicBezTo>
                  <a:cubicBezTo>
                    <a:pt x="314" y="36"/>
                    <a:pt x="308" y="36"/>
                    <a:pt x="301" y="36"/>
                  </a:cubicBezTo>
                  <a:cubicBezTo>
                    <a:pt x="292" y="36"/>
                    <a:pt x="280" y="36"/>
                    <a:pt x="271" y="36"/>
                  </a:cubicBezTo>
                  <a:cubicBezTo>
                    <a:pt x="256" y="36"/>
                    <a:pt x="239" y="36"/>
                    <a:pt x="224" y="36"/>
                  </a:cubicBezTo>
                  <a:cubicBezTo>
                    <a:pt x="208" y="36"/>
                    <a:pt x="200" y="36"/>
                    <a:pt x="184" y="36"/>
                  </a:cubicBezTo>
                  <a:cubicBezTo>
                    <a:pt x="178" y="36"/>
                    <a:pt x="167" y="35"/>
                    <a:pt x="161" y="35"/>
                  </a:cubicBezTo>
                  <a:cubicBezTo>
                    <a:pt x="174" y="37"/>
                    <a:pt x="363" y="37"/>
                    <a:pt x="387" y="35"/>
                  </a:cubicBezTo>
                  <a:cubicBezTo>
                    <a:pt x="387" y="34"/>
                    <a:pt x="387" y="34"/>
                    <a:pt x="387" y="34"/>
                  </a:cubicBezTo>
                  <a:cubicBezTo>
                    <a:pt x="379" y="34"/>
                    <a:pt x="375" y="35"/>
                    <a:pt x="367" y="35"/>
                  </a:cubicBezTo>
                  <a:close/>
                  <a:moveTo>
                    <a:pt x="273" y="51"/>
                  </a:moveTo>
                  <a:cubicBezTo>
                    <a:pt x="245" y="51"/>
                    <a:pt x="217" y="51"/>
                    <a:pt x="189" y="52"/>
                  </a:cubicBezTo>
                  <a:cubicBezTo>
                    <a:pt x="189" y="52"/>
                    <a:pt x="189" y="52"/>
                    <a:pt x="189" y="52"/>
                  </a:cubicBezTo>
                  <a:cubicBezTo>
                    <a:pt x="217" y="52"/>
                    <a:pt x="245" y="51"/>
                    <a:pt x="273" y="51"/>
                  </a:cubicBezTo>
                  <a:close/>
                  <a:moveTo>
                    <a:pt x="362" y="21"/>
                  </a:moveTo>
                  <a:cubicBezTo>
                    <a:pt x="374" y="21"/>
                    <a:pt x="386" y="21"/>
                    <a:pt x="398" y="18"/>
                  </a:cubicBezTo>
                  <a:cubicBezTo>
                    <a:pt x="386" y="19"/>
                    <a:pt x="374" y="20"/>
                    <a:pt x="362" y="21"/>
                  </a:cubicBezTo>
                  <a:close/>
                  <a:moveTo>
                    <a:pt x="190" y="31"/>
                  </a:moveTo>
                  <a:cubicBezTo>
                    <a:pt x="190" y="31"/>
                    <a:pt x="190" y="31"/>
                    <a:pt x="190" y="31"/>
                  </a:cubicBezTo>
                  <a:cubicBezTo>
                    <a:pt x="208" y="31"/>
                    <a:pt x="226" y="31"/>
                    <a:pt x="245" y="31"/>
                  </a:cubicBezTo>
                  <a:cubicBezTo>
                    <a:pt x="245" y="31"/>
                    <a:pt x="245" y="31"/>
                    <a:pt x="245" y="31"/>
                  </a:cubicBezTo>
                  <a:cubicBezTo>
                    <a:pt x="226" y="31"/>
                    <a:pt x="208" y="31"/>
                    <a:pt x="190" y="31"/>
                  </a:cubicBezTo>
                  <a:close/>
                  <a:moveTo>
                    <a:pt x="378" y="26"/>
                  </a:moveTo>
                  <a:cubicBezTo>
                    <a:pt x="378" y="26"/>
                    <a:pt x="378" y="26"/>
                    <a:pt x="378" y="26"/>
                  </a:cubicBezTo>
                  <a:cubicBezTo>
                    <a:pt x="369" y="25"/>
                    <a:pt x="361" y="26"/>
                    <a:pt x="352" y="27"/>
                  </a:cubicBezTo>
                  <a:cubicBezTo>
                    <a:pt x="361" y="27"/>
                    <a:pt x="369" y="26"/>
                    <a:pt x="378" y="26"/>
                  </a:cubicBezTo>
                  <a:close/>
                  <a:moveTo>
                    <a:pt x="324" y="50"/>
                  </a:moveTo>
                  <a:cubicBezTo>
                    <a:pt x="324" y="50"/>
                    <a:pt x="324" y="50"/>
                    <a:pt x="324" y="50"/>
                  </a:cubicBezTo>
                  <a:cubicBezTo>
                    <a:pt x="318" y="50"/>
                    <a:pt x="312" y="50"/>
                    <a:pt x="306" y="50"/>
                  </a:cubicBezTo>
                  <a:cubicBezTo>
                    <a:pt x="306" y="50"/>
                    <a:pt x="306" y="50"/>
                    <a:pt x="306" y="50"/>
                  </a:cubicBezTo>
                  <a:cubicBezTo>
                    <a:pt x="312" y="50"/>
                    <a:pt x="318" y="50"/>
                    <a:pt x="324" y="50"/>
                  </a:cubicBezTo>
                  <a:close/>
                  <a:moveTo>
                    <a:pt x="206" y="12"/>
                  </a:moveTo>
                  <a:cubicBezTo>
                    <a:pt x="206" y="12"/>
                    <a:pt x="206" y="12"/>
                    <a:pt x="206" y="12"/>
                  </a:cubicBezTo>
                  <a:cubicBezTo>
                    <a:pt x="194" y="12"/>
                    <a:pt x="183" y="11"/>
                    <a:pt x="171" y="11"/>
                  </a:cubicBezTo>
                  <a:cubicBezTo>
                    <a:pt x="171" y="11"/>
                    <a:pt x="171" y="11"/>
                    <a:pt x="171" y="12"/>
                  </a:cubicBezTo>
                  <a:cubicBezTo>
                    <a:pt x="183" y="12"/>
                    <a:pt x="194" y="12"/>
                    <a:pt x="206" y="12"/>
                  </a:cubicBezTo>
                  <a:close/>
                  <a:moveTo>
                    <a:pt x="154" y="51"/>
                  </a:moveTo>
                  <a:cubicBezTo>
                    <a:pt x="154" y="51"/>
                    <a:pt x="154" y="51"/>
                    <a:pt x="154" y="51"/>
                  </a:cubicBezTo>
                  <a:cubicBezTo>
                    <a:pt x="164" y="52"/>
                    <a:pt x="174" y="52"/>
                    <a:pt x="183" y="52"/>
                  </a:cubicBezTo>
                  <a:cubicBezTo>
                    <a:pt x="183" y="52"/>
                    <a:pt x="183" y="52"/>
                    <a:pt x="183" y="51"/>
                  </a:cubicBezTo>
                  <a:cubicBezTo>
                    <a:pt x="174" y="51"/>
                    <a:pt x="164" y="51"/>
                    <a:pt x="154" y="51"/>
                  </a:cubicBezTo>
                  <a:close/>
                  <a:moveTo>
                    <a:pt x="278" y="30"/>
                  </a:moveTo>
                  <a:cubicBezTo>
                    <a:pt x="278" y="30"/>
                    <a:pt x="278" y="30"/>
                    <a:pt x="278" y="30"/>
                  </a:cubicBezTo>
                  <a:cubicBezTo>
                    <a:pt x="270" y="30"/>
                    <a:pt x="262" y="30"/>
                    <a:pt x="255" y="30"/>
                  </a:cubicBezTo>
                  <a:cubicBezTo>
                    <a:pt x="255" y="30"/>
                    <a:pt x="255" y="30"/>
                    <a:pt x="255" y="30"/>
                  </a:cubicBezTo>
                  <a:cubicBezTo>
                    <a:pt x="262" y="30"/>
                    <a:pt x="270" y="30"/>
                    <a:pt x="278" y="30"/>
                  </a:cubicBezTo>
                  <a:close/>
                  <a:moveTo>
                    <a:pt x="381" y="43"/>
                  </a:moveTo>
                  <a:cubicBezTo>
                    <a:pt x="379" y="43"/>
                    <a:pt x="376" y="43"/>
                    <a:pt x="371" y="44"/>
                  </a:cubicBezTo>
                  <a:cubicBezTo>
                    <a:pt x="374" y="43"/>
                    <a:pt x="378" y="43"/>
                    <a:pt x="381" y="43"/>
                  </a:cubicBezTo>
                  <a:close/>
                  <a:moveTo>
                    <a:pt x="160" y="11"/>
                  </a:moveTo>
                  <a:cubicBezTo>
                    <a:pt x="160" y="11"/>
                    <a:pt x="160" y="11"/>
                    <a:pt x="160" y="11"/>
                  </a:cubicBezTo>
                  <a:cubicBezTo>
                    <a:pt x="163" y="11"/>
                    <a:pt x="166" y="11"/>
                    <a:pt x="169" y="11"/>
                  </a:cubicBezTo>
                  <a:cubicBezTo>
                    <a:pt x="169" y="11"/>
                    <a:pt x="169" y="11"/>
                    <a:pt x="169" y="11"/>
                  </a:cubicBezTo>
                  <a:cubicBezTo>
                    <a:pt x="166" y="11"/>
                    <a:pt x="163" y="11"/>
                    <a:pt x="160" y="11"/>
                  </a:cubicBezTo>
                  <a:close/>
                </a:path>
              </a:pathLst>
            </a:custGeom>
            <a:solidFill>
              <a:srgbClr val="E3424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2" name="Google Shape;242;p16"/>
            <p:cNvSpPr txBox="1"/>
            <p:nvPr/>
          </p:nvSpPr>
          <p:spPr>
            <a:xfrm>
              <a:off x="935951" y="3236912"/>
              <a:ext cx="4535109" cy="55403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Montserrat"/>
                <a:buNone/>
                <a:tabLst/>
                <a:defRPr/>
              </a:pPr>
              <a:r>
                <a:rPr lang="en-US" sz="3200" b="1" kern="0" dirty="0">
                  <a:highlight>
                    <a:srgbClr val="FFFF00"/>
                  </a:highlight>
                  <a:latin typeface="Times New Roman" panose="02020603050405020304" pitchFamily="18" charset="0"/>
                  <a:cs typeface="Times New Roman" panose="02020603050405020304" pitchFamily="18" charset="0"/>
                  <a:sym typeface="Montserrat"/>
                </a:rPr>
                <a:t>6. Spiritual and moral stability</a:t>
              </a:r>
              <a:endParaRPr sz="3200" b="1" kern="0" dirty="0">
                <a:highlight>
                  <a:srgbClr val="FFFF00"/>
                </a:highlight>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41888294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75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6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ppt_x"/>
                                              </p:val>
                                            </p:tav>
                                            <p:tav tm="100000">
                                              <p:val>
                                                <p:strVal val="#ppt_x"/>
                                              </p:val>
                                            </p:tav>
                                          </p:tavLst>
                                        </p:anim>
                                        <p:anim calcmode="lin" valueType="num">
                                          <p:cBhvr additive="base">
                                            <p:cTn id="32" dur="75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ppt_x"/>
                                              </p:val>
                                            </p:tav>
                                            <p:tav tm="100000">
                                              <p:val>
                                                <p:strVal val="#ppt_x"/>
                                              </p:val>
                                            </p:tav>
                                          </p:tavLst>
                                        </p:anim>
                                        <p:anim calcmode="lin" valueType="num">
                                          <p:cBhvr additive="base">
                                            <p:cTn id="36" dur="75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8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9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750" fill="hold"/>
                                            <p:tgtEl>
                                              <p:spTgt spid="11"/>
                                            </p:tgtEl>
                                            <p:attrNameLst>
                                              <p:attrName>ppt_x</p:attrName>
                                            </p:attrNameLst>
                                          </p:cBhvr>
                                          <p:tavLst>
                                            <p:tav tm="0">
                                              <p:val>
                                                <p:strVal val="#ppt_x"/>
                                              </p:val>
                                            </p:tav>
                                            <p:tav tm="100000">
                                              <p:val>
                                                <p:strVal val="#ppt_x"/>
                                              </p:val>
                                            </p:tav>
                                          </p:tavLst>
                                        </p:anim>
                                        <p:anim calcmode="lin" valueType="num">
                                          <p:cBhvr additive="base">
                                            <p:cTn id="4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371;p58">
            <a:extLst>
              <a:ext uri="{FF2B5EF4-FFF2-40B4-BE49-F238E27FC236}">
                <a16:creationId xmlns:a16="http://schemas.microsoft.com/office/drawing/2014/main" id="{C48CF674-0A8C-4107-8731-07BD887D7C2F}"/>
              </a:ext>
            </a:extLst>
          </p:cNvPr>
          <p:cNvGrpSpPr/>
          <p:nvPr/>
        </p:nvGrpSpPr>
        <p:grpSpPr>
          <a:xfrm>
            <a:off x="2019860" y="1128876"/>
            <a:ext cx="2894606" cy="3761920"/>
            <a:chOff x="1795800" y="238000"/>
            <a:chExt cx="4029050" cy="5237675"/>
          </a:xfrm>
        </p:grpSpPr>
        <p:sp>
          <p:nvSpPr>
            <p:cNvPr id="3" name="Google Shape;2372;p58">
              <a:extLst>
                <a:ext uri="{FF2B5EF4-FFF2-40B4-BE49-F238E27FC236}">
                  <a16:creationId xmlns:a16="http://schemas.microsoft.com/office/drawing/2014/main" id="{8F0E3C78-581C-477F-B151-938210739926}"/>
                </a:ext>
              </a:extLst>
            </p:cNvPr>
            <p:cNvSpPr/>
            <p:nvPr/>
          </p:nvSpPr>
          <p:spPr>
            <a:xfrm>
              <a:off x="4559100" y="3738525"/>
              <a:ext cx="432975" cy="1403200"/>
            </a:xfrm>
            <a:custGeom>
              <a:avLst/>
              <a:gdLst/>
              <a:ahLst/>
              <a:cxnLst/>
              <a:rect l="l" t="t" r="r" b="b"/>
              <a:pathLst>
                <a:path w="17319" h="56128" extrusionOk="0">
                  <a:moveTo>
                    <a:pt x="5" y="3910"/>
                  </a:moveTo>
                  <a:cubicBezTo>
                    <a:pt x="491" y="4040"/>
                    <a:pt x="867" y="4122"/>
                    <a:pt x="1232" y="4240"/>
                  </a:cubicBezTo>
                  <a:cubicBezTo>
                    <a:pt x="3019" y="4813"/>
                    <a:pt x="4827" y="5308"/>
                    <a:pt x="6675" y="5638"/>
                  </a:cubicBezTo>
                  <a:cubicBezTo>
                    <a:pt x="7017" y="5700"/>
                    <a:pt x="7370" y="5721"/>
                    <a:pt x="7719" y="5723"/>
                  </a:cubicBezTo>
                  <a:cubicBezTo>
                    <a:pt x="9559" y="5734"/>
                    <a:pt x="11400" y="5757"/>
                    <a:pt x="13239" y="5721"/>
                  </a:cubicBezTo>
                  <a:cubicBezTo>
                    <a:pt x="13884" y="5708"/>
                    <a:pt x="14566" y="5636"/>
                    <a:pt x="15161" y="5409"/>
                  </a:cubicBezTo>
                  <a:cubicBezTo>
                    <a:pt x="15840" y="5148"/>
                    <a:pt x="16424" y="4730"/>
                    <a:pt x="16480" y="3816"/>
                  </a:cubicBezTo>
                  <a:cubicBezTo>
                    <a:pt x="16543" y="2775"/>
                    <a:pt x="16770" y="1742"/>
                    <a:pt x="16942" y="708"/>
                  </a:cubicBezTo>
                  <a:cubicBezTo>
                    <a:pt x="16968" y="551"/>
                    <a:pt x="17083" y="408"/>
                    <a:pt x="17288" y="0"/>
                  </a:cubicBezTo>
                  <a:cubicBezTo>
                    <a:pt x="17288" y="531"/>
                    <a:pt x="17319" y="782"/>
                    <a:pt x="17283" y="1023"/>
                  </a:cubicBezTo>
                  <a:cubicBezTo>
                    <a:pt x="17010" y="2852"/>
                    <a:pt x="17056" y="4693"/>
                    <a:pt x="17054" y="6533"/>
                  </a:cubicBezTo>
                  <a:cubicBezTo>
                    <a:pt x="17053" y="7278"/>
                    <a:pt x="17058" y="8018"/>
                    <a:pt x="16868" y="8751"/>
                  </a:cubicBezTo>
                  <a:cubicBezTo>
                    <a:pt x="16772" y="9126"/>
                    <a:pt x="16783" y="9534"/>
                    <a:pt x="16778" y="9927"/>
                  </a:cubicBezTo>
                  <a:cubicBezTo>
                    <a:pt x="16763" y="10846"/>
                    <a:pt x="16732" y="11768"/>
                    <a:pt x="16773" y="12686"/>
                  </a:cubicBezTo>
                  <a:cubicBezTo>
                    <a:pt x="16899" y="15497"/>
                    <a:pt x="16539" y="18283"/>
                    <a:pt x="16370" y="21077"/>
                  </a:cubicBezTo>
                  <a:cubicBezTo>
                    <a:pt x="15845" y="23148"/>
                    <a:pt x="16077" y="25260"/>
                    <a:pt x="16055" y="27355"/>
                  </a:cubicBezTo>
                  <a:cubicBezTo>
                    <a:pt x="16019" y="30729"/>
                    <a:pt x="16057" y="34103"/>
                    <a:pt x="16039" y="37476"/>
                  </a:cubicBezTo>
                  <a:cubicBezTo>
                    <a:pt x="16034" y="38394"/>
                    <a:pt x="15929" y="39311"/>
                    <a:pt x="15872" y="40227"/>
                  </a:cubicBezTo>
                  <a:cubicBezTo>
                    <a:pt x="15841" y="40707"/>
                    <a:pt x="15787" y="41188"/>
                    <a:pt x="15788" y="41668"/>
                  </a:cubicBezTo>
                  <a:cubicBezTo>
                    <a:pt x="15799" y="45087"/>
                    <a:pt x="15817" y="48505"/>
                    <a:pt x="15843" y="51921"/>
                  </a:cubicBezTo>
                  <a:cubicBezTo>
                    <a:pt x="15851" y="53108"/>
                    <a:pt x="15671" y="54267"/>
                    <a:pt x="15373" y="55434"/>
                  </a:cubicBezTo>
                  <a:cubicBezTo>
                    <a:pt x="14808" y="55786"/>
                    <a:pt x="14172" y="55848"/>
                    <a:pt x="13507" y="55870"/>
                  </a:cubicBezTo>
                  <a:cubicBezTo>
                    <a:pt x="12547" y="55900"/>
                    <a:pt x="11589" y="55996"/>
                    <a:pt x="10628" y="56053"/>
                  </a:cubicBezTo>
                  <a:cubicBezTo>
                    <a:pt x="10148" y="56082"/>
                    <a:pt x="9666" y="56099"/>
                    <a:pt x="9184" y="56103"/>
                  </a:cubicBezTo>
                  <a:cubicBezTo>
                    <a:pt x="7519" y="56114"/>
                    <a:pt x="5855" y="56111"/>
                    <a:pt x="4189" y="56124"/>
                  </a:cubicBezTo>
                  <a:cubicBezTo>
                    <a:pt x="3613" y="56128"/>
                    <a:pt x="3057" y="56072"/>
                    <a:pt x="2515" y="55782"/>
                  </a:cubicBezTo>
                  <a:cubicBezTo>
                    <a:pt x="2478" y="55632"/>
                    <a:pt x="2435" y="55465"/>
                    <a:pt x="2372" y="55214"/>
                  </a:cubicBezTo>
                  <a:cubicBezTo>
                    <a:pt x="2022" y="55254"/>
                    <a:pt x="1656" y="55294"/>
                    <a:pt x="1201" y="55346"/>
                  </a:cubicBezTo>
                  <a:cubicBezTo>
                    <a:pt x="1175" y="54984"/>
                    <a:pt x="1137" y="54647"/>
                    <a:pt x="1129" y="54308"/>
                  </a:cubicBezTo>
                  <a:cubicBezTo>
                    <a:pt x="1091" y="52732"/>
                    <a:pt x="1098" y="51153"/>
                    <a:pt x="1018" y="49578"/>
                  </a:cubicBezTo>
                  <a:cubicBezTo>
                    <a:pt x="901" y="47261"/>
                    <a:pt x="721" y="44948"/>
                    <a:pt x="569" y="42632"/>
                  </a:cubicBezTo>
                  <a:cubicBezTo>
                    <a:pt x="535" y="42108"/>
                    <a:pt x="476" y="41581"/>
                    <a:pt x="480" y="41058"/>
                  </a:cubicBezTo>
                  <a:cubicBezTo>
                    <a:pt x="514" y="37245"/>
                    <a:pt x="362" y="33436"/>
                    <a:pt x="279" y="29626"/>
                  </a:cubicBezTo>
                  <a:cubicBezTo>
                    <a:pt x="154" y="23844"/>
                    <a:pt x="165" y="18058"/>
                    <a:pt x="109" y="12275"/>
                  </a:cubicBezTo>
                  <a:cubicBezTo>
                    <a:pt x="86" y="9866"/>
                    <a:pt x="40" y="7456"/>
                    <a:pt x="5" y="5046"/>
                  </a:cubicBezTo>
                  <a:cubicBezTo>
                    <a:pt x="0" y="4704"/>
                    <a:pt x="5" y="4362"/>
                    <a:pt x="5" y="391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 name="Google Shape;2373;p58">
              <a:extLst>
                <a:ext uri="{FF2B5EF4-FFF2-40B4-BE49-F238E27FC236}">
                  <a16:creationId xmlns:a16="http://schemas.microsoft.com/office/drawing/2014/main" id="{FAC1ED4D-46A8-40FE-9D1F-672B8FADB16F}"/>
                </a:ext>
              </a:extLst>
            </p:cNvPr>
            <p:cNvSpPr/>
            <p:nvPr/>
          </p:nvSpPr>
          <p:spPr>
            <a:xfrm>
              <a:off x="5156125" y="3849075"/>
              <a:ext cx="426050" cy="1321000"/>
            </a:xfrm>
            <a:custGeom>
              <a:avLst/>
              <a:gdLst/>
              <a:ahLst/>
              <a:cxnLst/>
              <a:rect l="l" t="t" r="r" b="b"/>
              <a:pathLst>
                <a:path w="17042" h="52840" extrusionOk="0">
                  <a:moveTo>
                    <a:pt x="3214" y="51457"/>
                  </a:moveTo>
                  <a:cubicBezTo>
                    <a:pt x="2805" y="50556"/>
                    <a:pt x="2650" y="49756"/>
                    <a:pt x="2667" y="48908"/>
                  </a:cubicBezTo>
                  <a:cubicBezTo>
                    <a:pt x="2685" y="48033"/>
                    <a:pt x="2621" y="47156"/>
                    <a:pt x="2640" y="46282"/>
                  </a:cubicBezTo>
                  <a:cubicBezTo>
                    <a:pt x="2664" y="45141"/>
                    <a:pt x="2657" y="44010"/>
                    <a:pt x="2497" y="42873"/>
                  </a:cubicBezTo>
                  <a:cubicBezTo>
                    <a:pt x="2394" y="42142"/>
                    <a:pt x="2472" y="41386"/>
                    <a:pt x="2447" y="40642"/>
                  </a:cubicBezTo>
                  <a:cubicBezTo>
                    <a:pt x="2418" y="39771"/>
                    <a:pt x="2368" y="38900"/>
                    <a:pt x="2319" y="38029"/>
                  </a:cubicBezTo>
                  <a:cubicBezTo>
                    <a:pt x="2299" y="37636"/>
                    <a:pt x="2249" y="37245"/>
                    <a:pt x="2234" y="36852"/>
                  </a:cubicBezTo>
                  <a:cubicBezTo>
                    <a:pt x="2202" y="35936"/>
                    <a:pt x="2294" y="35010"/>
                    <a:pt x="2000" y="34114"/>
                  </a:cubicBezTo>
                  <a:cubicBezTo>
                    <a:pt x="1960" y="33993"/>
                    <a:pt x="1966" y="33854"/>
                    <a:pt x="1967" y="33722"/>
                  </a:cubicBezTo>
                  <a:cubicBezTo>
                    <a:pt x="2009" y="31794"/>
                    <a:pt x="1932" y="29871"/>
                    <a:pt x="1718" y="27953"/>
                  </a:cubicBezTo>
                  <a:cubicBezTo>
                    <a:pt x="1669" y="27519"/>
                    <a:pt x="1654" y="27079"/>
                    <a:pt x="1577" y="26651"/>
                  </a:cubicBezTo>
                  <a:cubicBezTo>
                    <a:pt x="1326" y="25274"/>
                    <a:pt x="1028" y="23904"/>
                    <a:pt x="798" y="22523"/>
                  </a:cubicBezTo>
                  <a:cubicBezTo>
                    <a:pt x="691" y="21879"/>
                    <a:pt x="676" y="21216"/>
                    <a:pt x="660" y="20562"/>
                  </a:cubicBezTo>
                  <a:cubicBezTo>
                    <a:pt x="610" y="18592"/>
                    <a:pt x="665" y="16615"/>
                    <a:pt x="521" y="14651"/>
                  </a:cubicBezTo>
                  <a:cubicBezTo>
                    <a:pt x="386" y="12812"/>
                    <a:pt x="384" y="10976"/>
                    <a:pt x="339" y="9139"/>
                  </a:cubicBezTo>
                  <a:cubicBezTo>
                    <a:pt x="311" y="8002"/>
                    <a:pt x="187" y="6868"/>
                    <a:pt x="130" y="5732"/>
                  </a:cubicBezTo>
                  <a:cubicBezTo>
                    <a:pt x="71" y="4551"/>
                    <a:pt x="40" y="3368"/>
                    <a:pt x="6" y="2187"/>
                  </a:cubicBezTo>
                  <a:cubicBezTo>
                    <a:pt x="0" y="1972"/>
                    <a:pt x="41" y="1758"/>
                    <a:pt x="68" y="1463"/>
                  </a:cubicBezTo>
                  <a:cubicBezTo>
                    <a:pt x="365" y="1399"/>
                    <a:pt x="650" y="1287"/>
                    <a:pt x="936" y="1283"/>
                  </a:cubicBezTo>
                  <a:cubicBezTo>
                    <a:pt x="2427" y="1265"/>
                    <a:pt x="3912" y="1247"/>
                    <a:pt x="5360" y="804"/>
                  </a:cubicBezTo>
                  <a:cubicBezTo>
                    <a:pt x="5643" y="717"/>
                    <a:pt x="5969" y="778"/>
                    <a:pt x="6273" y="756"/>
                  </a:cubicBezTo>
                  <a:cubicBezTo>
                    <a:pt x="6885" y="710"/>
                    <a:pt x="7493" y="656"/>
                    <a:pt x="8102" y="600"/>
                  </a:cubicBezTo>
                  <a:cubicBezTo>
                    <a:pt x="8364" y="577"/>
                    <a:pt x="8626" y="502"/>
                    <a:pt x="8883" y="514"/>
                  </a:cubicBezTo>
                  <a:cubicBezTo>
                    <a:pt x="10472" y="590"/>
                    <a:pt x="12022" y="323"/>
                    <a:pt x="13574" y="47"/>
                  </a:cubicBezTo>
                  <a:cubicBezTo>
                    <a:pt x="13826" y="1"/>
                    <a:pt x="14089" y="16"/>
                    <a:pt x="14408" y="0"/>
                  </a:cubicBezTo>
                  <a:cubicBezTo>
                    <a:pt x="14428" y="334"/>
                    <a:pt x="14462" y="632"/>
                    <a:pt x="14459" y="931"/>
                  </a:cubicBezTo>
                  <a:cubicBezTo>
                    <a:pt x="14423" y="5662"/>
                    <a:pt x="14342" y="10394"/>
                    <a:pt x="14362" y="15125"/>
                  </a:cubicBezTo>
                  <a:cubicBezTo>
                    <a:pt x="14370" y="17048"/>
                    <a:pt x="14597" y="18970"/>
                    <a:pt x="14724" y="20892"/>
                  </a:cubicBezTo>
                  <a:cubicBezTo>
                    <a:pt x="14771" y="21590"/>
                    <a:pt x="14859" y="22290"/>
                    <a:pt x="14845" y="22988"/>
                  </a:cubicBezTo>
                  <a:cubicBezTo>
                    <a:pt x="14813" y="24832"/>
                    <a:pt x="14959" y="26664"/>
                    <a:pt x="15148" y="28495"/>
                  </a:cubicBezTo>
                  <a:cubicBezTo>
                    <a:pt x="15170" y="28713"/>
                    <a:pt x="15190" y="28931"/>
                    <a:pt x="15207" y="29149"/>
                  </a:cubicBezTo>
                  <a:cubicBezTo>
                    <a:pt x="15335" y="30807"/>
                    <a:pt x="15405" y="32472"/>
                    <a:pt x="15609" y="34122"/>
                  </a:cubicBezTo>
                  <a:cubicBezTo>
                    <a:pt x="15754" y="35302"/>
                    <a:pt x="15763" y="36479"/>
                    <a:pt x="15798" y="37660"/>
                  </a:cubicBezTo>
                  <a:cubicBezTo>
                    <a:pt x="15823" y="38533"/>
                    <a:pt x="15914" y="39404"/>
                    <a:pt x="15976" y="40276"/>
                  </a:cubicBezTo>
                  <a:cubicBezTo>
                    <a:pt x="16000" y="40625"/>
                    <a:pt x="16048" y="40974"/>
                    <a:pt x="16039" y="41323"/>
                  </a:cubicBezTo>
                  <a:cubicBezTo>
                    <a:pt x="15993" y="43300"/>
                    <a:pt x="16192" y="45253"/>
                    <a:pt x="16506" y="47203"/>
                  </a:cubicBezTo>
                  <a:cubicBezTo>
                    <a:pt x="16618" y="47887"/>
                    <a:pt x="16543" y="48601"/>
                    <a:pt x="16551" y="49301"/>
                  </a:cubicBezTo>
                  <a:cubicBezTo>
                    <a:pt x="16556" y="49777"/>
                    <a:pt x="16528" y="50230"/>
                    <a:pt x="16861" y="50667"/>
                  </a:cubicBezTo>
                  <a:cubicBezTo>
                    <a:pt x="17041" y="50904"/>
                    <a:pt x="17023" y="51330"/>
                    <a:pt x="17006" y="51665"/>
                  </a:cubicBezTo>
                  <a:cubicBezTo>
                    <a:pt x="16986" y="52060"/>
                    <a:pt x="16689" y="52364"/>
                    <a:pt x="16318" y="52312"/>
                  </a:cubicBezTo>
                  <a:cubicBezTo>
                    <a:pt x="15810" y="52241"/>
                    <a:pt x="15415" y="52359"/>
                    <a:pt x="14978" y="52618"/>
                  </a:cubicBezTo>
                  <a:cubicBezTo>
                    <a:pt x="14664" y="52805"/>
                    <a:pt x="14222" y="52829"/>
                    <a:pt x="13836" y="52831"/>
                  </a:cubicBezTo>
                  <a:cubicBezTo>
                    <a:pt x="12523" y="52838"/>
                    <a:pt x="11206" y="52839"/>
                    <a:pt x="9895" y="52769"/>
                  </a:cubicBezTo>
                  <a:cubicBezTo>
                    <a:pt x="9112" y="52728"/>
                    <a:pt x="8340" y="52537"/>
                    <a:pt x="7560" y="52433"/>
                  </a:cubicBezTo>
                  <a:cubicBezTo>
                    <a:pt x="6087" y="52237"/>
                    <a:pt x="4645" y="51906"/>
                    <a:pt x="3214" y="51457"/>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 name="Google Shape;2374;p58">
              <a:extLst>
                <a:ext uri="{FF2B5EF4-FFF2-40B4-BE49-F238E27FC236}">
                  <a16:creationId xmlns:a16="http://schemas.microsoft.com/office/drawing/2014/main" id="{1E35CD69-3451-406F-89CF-9A289F6AC5D1}"/>
                </a:ext>
              </a:extLst>
            </p:cNvPr>
            <p:cNvSpPr/>
            <p:nvPr/>
          </p:nvSpPr>
          <p:spPr>
            <a:xfrm>
              <a:off x="4647325" y="579325"/>
              <a:ext cx="590875" cy="581275"/>
            </a:xfrm>
            <a:custGeom>
              <a:avLst/>
              <a:gdLst/>
              <a:ahLst/>
              <a:cxnLst/>
              <a:rect l="l" t="t" r="r" b="b"/>
              <a:pathLst>
                <a:path w="23635" h="23251" extrusionOk="0">
                  <a:moveTo>
                    <a:pt x="282" y="3510"/>
                  </a:moveTo>
                  <a:cubicBezTo>
                    <a:pt x="1827" y="3213"/>
                    <a:pt x="3380" y="2967"/>
                    <a:pt x="4905" y="2606"/>
                  </a:cubicBezTo>
                  <a:cubicBezTo>
                    <a:pt x="6478" y="2232"/>
                    <a:pt x="8024" y="1746"/>
                    <a:pt x="9582" y="1312"/>
                  </a:cubicBezTo>
                  <a:cubicBezTo>
                    <a:pt x="11098" y="891"/>
                    <a:pt x="12616" y="472"/>
                    <a:pt x="14251" y="20"/>
                  </a:cubicBezTo>
                  <a:cubicBezTo>
                    <a:pt x="14198" y="6"/>
                    <a:pt x="14305" y="1"/>
                    <a:pt x="14362" y="50"/>
                  </a:cubicBezTo>
                  <a:cubicBezTo>
                    <a:pt x="15875" y="1353"/>
                    <a:pt x="17677" y="2144"/>
                    <a:pt x="19452" y="2995"/>
                  </a:cubicBezTo>
                  <a:cubicBezTo>
                    <a:pt x="20520" y="3506"/>
                    <a:pt x="21517" y="4131"/>
                    <a:pt x="22372" y="4973"/>
                  </a:cubicBezTo>
                  <a:cubicBezTo>
                    <a:pt x="22899" y="5489"/>
                    <a:pt x="23174" y="6097"/>
                    <a:pt x="23286" y="6810"/>
                  </a:cubicBezTo>
                  <a:cubicBezTo>
                    <a:pt x="23584" y="8724"/>
                    <a:pt x="23635" y="10659"/>
                    <a:pt x="23514" y="12579"/>
                  </a:cubicBezTo>
                  <a:cubicBezTo>
                    <a:pt x="23415" y="14100"/>
                    <a:pt x="23175" y="15623"/>
                    <a:pt x="22527" y="17044"/>
                  </a:cubicBezTo>
                  <a:cubicBezTo>
                    <a:pt x="22199" y="17764"/>
                    <a:pt x="21910" y="18495"/>
                    <a:pt x="21244" y="18986"/>
                  </a:cubicBezTo>
                  <a:cubicBezTo>
                    <a:pt x="21176" y="19036"/>
                    <a:pt x="21119" y="19109"/>
                    <a:pt x="21072" y="19182"/>
                  </a:cubicBezTo>
                  <a:cubicBezTo>
                    <a:pt x="19701" y="21309"/>
                    <a:pt x="17509" y="22200"/>
                    <a:pt x="15278" y="23027"/>
                  </a:cubicBezTo>
                  <a:cubicBezTo>
                    <a:pt x="15041" y="23116"/>
                    <a:pt x="14763" y="23118"/>
                    <a:pt x="14502" y="23119"/>
                  </a:cubicBezTo>
                  <a:cubicBezTo>
                    <a:pt x="12618" y="23127"/>
                    <a:pt x="10721" y="23251"/>
                    <a:pt x="8863" y="22890"/>
                  </a:cubicBezTo>
                  <a:cubicBezTo>
                    <a:pt x="7668" y="22658"/>
                    <a:pt x="6516" y="22216"/>
                    <a:pt x="5344" y="21868"/>
                  </a:cubicBezTo>
                  <a:cubicBezTo>
                    <a:pt x="3440" y="20643"/>
                    <a:pt x="1949" y="19068"/>
                    <a:pt x="1432" y="16807"/>
                  </a:cubicBezTo>
                  <a:cubicBezTo>
                    <a:pt x="993" y="14889"/>
                    <a:pt x="479" y="12986"/>
                    <a:pt x="273" y="11015"/>
                  </a:cubicBezTo>
                  <a:cubicBezTo>
                    <a:pt x="107" y="9447"/>
                    <a:pt x="1" y="7882"/>
                    <a:pt x="84" y="6306"/>
                  </a:cubicBezTo>
                  <a:cubicBezTo>
                    <a:pt x="102" y="5957"/>
                    <a:pt x="81" y="5606"/>
                    <a:pt x="77" y="5256"/>
                  </a:cubicBezTo>
                  <a:cubicBezTo>
                    <a:pt x="69" y="4690"/>
                    <a:pt x="77" y="4126"/>
                    <a:pt x="282" y="3510"/>
                  </a:cubicBezTo>
                  <a:close/>
                  <a:moveTo>
                    <a:pt x="8614" y="16109"/>
                  </a:moveTo>
                  <a:cubicBezTo>
                    <a:pt x="8614" y="16249"/>
                    <a:pt x="8571" y="16426"/>
                    <a:pt x="8619" y="16572"/>
                  </a:cubicBezTo>
                  <a:cubicBezTo>
                    <a:pt x="8976" y="17650"/>
                    <a:pt x="9818" y="18235"/>
                    <a:pt x="10786" y="18711"/>
                  </a:cubicBezTo>
                  <a:cubicBezTo>
                    <a:pt x="11455" y="19040"/>
                    <a:pt x="12151" y="19056"/>
                    <a:pt x="12826" y="18886"/>
                  </a:cubicBezTo>
                  <a:cubicBezTo>
                    <a:pt x="14417" y="18486"/>
                    <a:pt x="15685" y="16810"/>
                    <a:pt x="15744" y="15113"/>
                  </a:cubicBezTo>
                  <a:cubicBezTo>
                    <a:pt x="15751" y="14905"/>
                    <a:pt x="15693" y="14672"/>
                    <a:pt x="15323" y="14708"/>
                  </a:cubicBezTo>
                  <a:cubicBezTo>
                    <a:pt x="15051" y="15155"/>
                    <a:pt x="14712" y="15612"/>
                    <a:pt x="14481" y="16118"/>
                  </a:cubicBezTo>
                  <a:cubicBezTo>
                    <a:pt x="14195" y="16747"/>
                    <a:pt x="13731" y="17149"/>
                    <a:pt x="13172" y="17520"/>
                  </a:cubicBezTo>
                  <a:cubicBezTo>
                    <a:pt x="12436" y="18005"/>
                    <a:pt x="11732" y="18017"/>
                    <a:pt x="10952" y="17660"/>
                  </a:cubicBezTo>
                  <a:cubicBezTo>
                    <a:pt x="10338" y="17380"/>
                    <a:pt x="9839" y="16991"/>
                    <a:pt x="9423" y="16468"/>
                  </a:cubicBezTo>
                  <a:cubicBezTo>
                    <a:pt x="9243" y="16238"/>
                    <a:pt x="9059" y="15959"/>
                    <a:pt x="8614" y="16109"/>
                  </a:cubicBezTo>
                  <a:close/>
                  <a:moveTo>
                    <a:pt x="8915" y="12320"/>
                  </a:moveTo>
                  <a:cubicBezTo>
                    <a:pt x="8638" y="10507"/>
                    <a:pt x="8652" y="9607"/>
                    <a:pt x="8952" y="8140"/>
                  </a:cubicBezTo>
                  <a:cubicBezTo>
                    <a:pt x="9164" y="7104"/>
                    <a:pt x="9164" y="6906"/>
                    <a:pt x="8949" y="6166"/>
                  </a:cubicBezTo>
                  <a:cubicBezTo>
                    <a:pt x="8707" y="6983"/>
                    <a:pt x="8468" y="7768"/>
                    <a:pt x="8242" y="8556"/>
                  </a:cubicBezTo>
                  <a:cubicBezTo>
                    <a:pt x="7903" y="9747"/>
                    <a:pt x="7907" y="10976"/>
                    <a:pt x="7874" y="12197"/>
                  </a:cubicBezTo>
                  <a:cubicBezTo>
                    <a:pt x="7864" y="12567"/>
                    <a:pt x="8005" y="12893"/>
                    <a:pt x="8343" y="13077"/>
                  </a:cubicBezTo>
                  <a:cubicBezTo>
                    <a:pt x="9027" y="13450"/>
                    <a:pt x="9748" y="13571"/>
                    <a:pt x="10479" y="13246"/>
                  </a:cubicBezTo>
                  <a:cubicBezTo>
                    <a:pt x="10624" y="13181"/>
                    <a:pt x="10692" y="12943"/>
                    <a:pt x="10823" y="12740"/>
                  </a:cubicBezTo>
                  <a:cubicBezTo>
                    <a:pt x="10133" y="12588"/>
                    <a:pt x="9541" y="12458"/>
                    <a:pt x="8915" y="12320"/>
                  </a:cubicBezTo>
                  <a:close/>
                  <a:moveTo>
                    <a:pt x="16378" y="8388"/>
                  </a:moveTo>
                  <a:cubicBezTo>
                    <a:pt x="15616" y="8368"/>
                    <a:pt x="15152" y="8762"/>
                    <a:pt x="15163" y="9421"/>
                  </a:cubicBezTo>
                  <a:cubicBezTo>
                    <a:pt x="15174" y="9982"/>
                    <a:pt x="15588" y="10408"/>
                    <a:pt x="16147" y="10431"/>
                  </a:cubicBezTo>
                  <a:cubicBezTo>
                    <a:pt x="16720" y="10454"/>
                    <a:pt x="17176" y="9916"/>
                    <a:pt x="17207" y="9175"/>
                  </a:cubicBezTo>
                  <a:cubicBezTo>
                    <a:pt x="17229" y="8703"/>
                    <a:pt x="16912" y="8404"/>
                    <a:pt x="16378" y="8388"/>
                  </a:cubicBezTo>
                  <a:close/>
                  <a:moveTo>
                    <a:pt x="5148" y="9339"/>
                  </a:moveTo>
                  <a:cubicBezTo>
                    <a:pt x="5143" y="9280"/>
                    <a:pt x="5141" y="9150"/>
                    <a:pt x="5122" y="9022"/>
                  </a:cubicBezTo>
                  <a:cubicBezTo>
                    <a:pt x="5042" y="8518"/>
                    <a:pt x="4663" y="8297"/>
                    <a:pt x="4169" y="8474"/>
                  </a:cubicBezTo>
                  <a:cubicBezTo>
                    <a:pt x="4048" y="8517"/>
                    <a:pt x="3933" y="8575"/>
                    <a:pt x="3824" y="8644"/>
                  </a:cubicBezTo>
                  <a:cubicBezTo>
                    <a:pt x="3454" y="8883"/>
                    <a:pt x="3317" y="9353"/>
                    <a:pt x="3485" y="9782"/>
                  </a:cubicBezTo>
                  <a:cubicBezTo>
                    <a:pt x="3660" y="10221"/>
                    <a:pt x="4078" y="10523"/>
                    <a:pt x="4469" y="10489"/>
                  </a:cubicBezTo>
                  <a:cubicBezTo>
                    <a:pt x="4874" y="10452"/>
                    <a:pt x="5127" y="10098"/>
                    <a:pt x="5149" y="9539"/>
                  </a:cubicBezTo>
                  <a:cubicBezTo>
                    <a:pt x="5150" y="9496"/>
                    <a:pt x="5148" y="9453"/>
                    <a:pt x="5148" y="9339"/>
                  </a:cubicBezTo>
                  <a:close/>
                  <a:moveTo>
                    <a:pt x="17635" y="4980"/>
                  </a:moveTo>
                  <a:cubicBezTo>
                    <a:pt x="17380" y="4778"/>
                    <a:pt x="17262" y="4606"/>
                    <a:pt x="17137" y="4601"/>
                  </a:cubicBezTo>
                  <a:cubicBezTo>
                    <a:pt x="16308" y="4564"/>
                    <a:pt x="15478" y="4552"/>
                    <a:pt x="14648" y="4563"/>
                  </a:cubicBezTo>
                  <a:cubicBezTo>
                    <a:pt x="14498" y="4565"/>
                    <a:pt x="14327" y="4701"/>
                    <a:pt x="14208" y="4818"/>
                  </a:cubicBezTo>
                  <a:cubicBezTo>
                    <a:pt x="14130" y="4894"/>
                    <a:pt x="14072" y="5067"/>
                    <a:pt x="14106" y="5160"/>
                  </a:cubicBezTo>
                  <a:cubicBezTo>
                    <a:pt x="14138" y="5246"/>
                    <a:pt x="14306" y="5335"/>
                    <a:pt x="14412" y="5331"/>
                  </a:cubicBezTo>
                  <a:cubicBezTo>
                    <a:pt x="15195" y="5301"/>
                    <a:pt x="15981" y="5259"/>
                    <a:pt x="16765" y="5197"/>
                  </a:cubicBezTo>
                  <a:cubicBezTo>
                    <a:pt x="17004" y="5178"/>
                    <a:pt x="17239" y="5082"/>
                    <a:pt x="17635" y="4980"/>
                  </a:cubicBezTo>
                  <a:close/>
                  <a:moveTo>
                    <a:pt x="5362" y="6120"/>
                  </a:moveTo>
                  <a:cubicBezTo>
                    <a:pt x="5380" y="5958"/>
                    <a:pt x="5427" y="5837"/>
                    <a:pt x="5390" y="5796"/>
                  </a:cubicBezTo>
                  <a:cubicBezTo>
                    <a:pt x="4717" y="5086"/>
                    <a:pt x="3418" y="5012"/>
                    <a:pt x="2682" y="5650"/>
                  </a:cubicBezTo>
                  <a:cubicBezTo>
                    <a:pt x="2626" y="5699"/>
                    <a:pt x="2674" y="5867"/>
                    <a:pt x="2674" y="5959"/>
                  </a:cubicBezTo>
                  <a:cubicBezTo>
                    <a:pt x="3563" y="6011"/>
                    <a:pt x="4418" y="6063"/>
                    <a:pt x="5362" y="6119"/>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 name="Google Shape;2375;p58">
              <a:extLst>
                <a:ext uri="{FF2B5EF4-FFF2-40B4-BE49-F238E27FC236}">
                  <a16:creationId xmlns:a16="http://schemas.microsoft.com/office/drawing/2014/main" id="{89951BFD-0733-4F00-AAF4-8700E45333D3}"/>
                </a:ext>
              </a:extLst>
            </p:cNvPr>
            <p:cNvSpPr/>
            <p:nvPr/>
          </p:nvSpPr>
          <p:spPr>
            <a:xfrm>
              <a:off x="4474800" y="255375"/>
              <a:ext cx="849075" cy="509150"/>
            </a:xfrm>
            <a:custGeom>
              <a:avLst/>
              <a:gdLst/>
              <a:ahLst/>
              <a:cxnLst/>
              <a:rect l="l" t="t" r="r" b="b"/>
              <a:pathLst>
                <a:path w="33963" h="20366" extrusionOk="0">
                  <a:moveTo>
                    <a:pt x="31097" y="20339"/>
                  </a:moveTo>
                  <a:cubicBezTo>
                    <a:pt x="31075" y="19952"/>
                    <a:pt x="31024" y="19646"/>
                    <a:pt x="31045" y="19345"/>
                  </a:cubicBezTo>
                  <a:cubicBezTo>
                    <a:pt x="31110" y="18411"/>
                    <a:pt x="30643" y="17769"/>
                    <a:pt x="29936" y="17257"/>
                  </a:cubicBezTo>
                  <a:cubicBezTo>
                    <a:pt x="29371" y="16849"/>
                    <a:pt x="28786" y="16467"/>
                    <a:pt x="28220" y="16060"/>
                  </a:cubicBezTo>
                  <a:cubicBezTo>
                    <a:pt x="27578" y="15597"/>
                    <a:pt x="26875" y="15260"/>
                    <a:pt x="26150" y="14939"/>
                  </a:cubicBezTo>
                  <a:cubicBezTo>
                    <a:pt x="25072" y="14461"/>
                    <a:pt x="24035" y="13888"/>
                    <a:pt x="22993" y="13332"/>
                  </a:cubicBezTo>
                  <a:cubicBezTo>
                    <a:pt x="22727" y="13191"/>
                    <a:pt x="22456" y="12996"/>
                    <a:pt x="22285" y="12757"/>
                  </a:cubicBezTo>
                  <a:cubicBezTo>
                    <a:pt x="22121" y="12528"/>
                    <a:pt x="22084" y="12209"/>
                    <a:pt x="21959" y="11833"/>
                  </a:cubicBezTo>
                  <a:cubicBezTo>
                    <a:pt x="21113" y="11867"/>
                    <a:pt x="20315" y="12179"/>
                    <a:pt x="19525" y="12524"/>
                  </a:cubicBezTo>
                  <a:cubicBezTo>
                    <a:pt x="19244" y="12645"/>
                    <a:pt x="18983" y="12845"/>
                    <a:pt x="18692" y="12903"/>
                  </a:cubicBezTo>
                  <a:cubicBezTo>
                    <a:pt x="17524" y="13134"/>
                    <a:pt x="16438" y="13603"/>
                    <a:pt x="15320" y="13983"/>
                  </a:cubicBezTo>
                  <a:cubicBezTo>
                    <a:pt x="13948" y="14451"/>
                    <a:pt x="12530" y="14708"/>
                    <a:pt x="11085" y="14843"/>
                  </a:cubicBezTo>
                  <a:cubicBezTo>
                    <a:pt x="10659" y="14882"/>
                    <a:pt x="10227" y="15007"/>
                    <a:pt x="9828" y="15169"/>
                  </a:cubicBezTo>
                  <a:cubicBezTo>
                    <a:pt x="7989" y="15919"/>
                    <a:pt x="6069" y="15930"/>
                    <a:pt x="4133" y="15825"/>
                  </a:cubicBezTo>
                  <a:cubicBezTo>
                    <a:pt x="4016" y="15818"/>
                    <a:pt x="3901" y="15725"/>
                    <a:pt x="3701" y="15635"/>
                  </a:cubicBezTo>
                  <a:cubicBezTo>
                    <a:pt x="3835" y="15143"/>
                    <a:pt x="3983" y="14656"/>
                    <a:pt x="4099" y="14160"/>
                  </a:cubicBezTo>
                  <a:cubicBezTo>
                    <a:pt x="4230" y="13597"/>
                    <a:pt x="4124" y="13416"/>
                    <a:pt x="3612" y="13087"/>
                  </a:cubicBezTo>
                  <a:cubicBezTo>
                    <a:pt x="2583" y="12423"/>
                    <a:pt x="1548" y="11767"/>
                    <a:pt x="540" y="11072"/>
                  </a:cubicBezTo>
                  <a:cubicBezTo>
                    <a:pt x="36" y="10724"/>
                    <a:pt x="0" y="10283"/>
                    <a:pt x="387" y="9848"/>
                  </a:cubicBezTo>
                  <a:cubicBezTo>
                    <a:pt x="860" y="9320"/>
                    <a:pt x="1377" y="8849"/>
                    <a:pt x="2120" y="8737"/>
                  </a:cubicBezTo>
                  <a:cubicBezTo>
                    <a:pt x="2294" y="8713"/>
                    <a:pt x="2466" y="8676"/>
                    <a:pt x="2635" y="8626"/>
                  </a:cubicBezTo>
                  <a:cubicBezTo>
                    <a:pt x="3450" y="8371"/>
                    <a:pt x="3576" y="7955"/>
                    <a:pt x="3048" y="7289"/>
                  </a:cubicBezTo>
                  <a:cubicBezTo>
                    <a:pt x="2861" y="7050"/>
                    <a:pt x="2656" y="6819"/>
                    <a:pt x="2496" y="6559"/>
                  </a:cubicBezTo>
                  <a:cubicBezTo>
                    <a:pt x="2138" y="5979"/>
                    <a:pt x="2310" y="5551"/>
                    <a:pt x="2985" y="5401"/>
                  </a:cubicBezTo>
                  <a:cubicBezTo>
                    <a:pt x="3321" y="5327"/>
                    <a:pt x="3680" y="5344"/>
                    <a:pt x="4029" y="5337"/>
                  </a:cubicBezTo>
                  <a:cubicBezTo>
                    <a:pt x="4599" y="5322"/>
                    <a:pt x="5169" y="5341"/>
                    <a:pt x="5737" y="5310"/>
                  </a:cubicBezTo>
                  <a:cubicBezTo>
                    <a:pt x="6148" y="5287"/>
                    <a:pt x="6356" y="4918"/>
                    <a:pt x="6196" y="4562"/>
                  </a:cubicBezTo>
                  <a:cubicBezTo>
                    <a:pt x="6163" y="4482"/>
                    <a:pt x="6118" y="4406"/>
                    <a:pt x="6064" y="4337"/>
                  </a:cubicBezTo>
                  <a:cubicBezTo>
                    <a:pt x="5198" y="3286"/>
                    <a:pt x="5343" y="2039"/>
                    <a:pt x="5404" y="818"/>
                  </a:cubicBezTo>
                  <a:cubicBezTo>
                    <a:pt x="5429" y="320"/>
                    <a:pt x="5806" y="53"/>
                    <a:pt x="6327" y="124"/>
                  </a:cubicBezTo>
                  <a:cubicBezTo>
                    <a:pt x="6799" y="191"/>
                    <a:pt x="7268" y="302"/>
                    <a:pt x="7733" y="415"/>
                  </a:cubicBezTo>
                  <a:cubicBezTo>
                    <a:pt x="10238" y="1026"/>
                    <a:pt x="12765" y="1004"/>
                    <a:pt x="15293" y="617"/>
                  </a:cubicBezTo>
                  <a:cubicBezTo>
                    <a:pt x="16594" y="416"/>
                    <a:pt x="17893" y="269"/>
                    <a:pt x="19211" y="260"/>
                  </a:cubicBezTo>
                  <a:cubicBezTo>
                    <a:pt x="20085" y="254"/>
                    <a:pt x="20958" y="146"/>
                    <a:pt x="21832" y="89"/>
                  </a:cubicBezTo>
                  <a:cubicBezTo>
                    <a:pt x="22707" y="31"/>
                    <a:pt x="23574" y="1"/>
                    <a:pt x="24447" y="188"/>
                  </a:cubicBezTo>
                  <a:cubicBezTo>
                    <a:pt x="25254" y="361"/>
                    <a:pt x="26084" y="447"/>
                    <a:pt x="26906" y="545"/>
                  </a:cubicBezTo>
                  <a:cubicBezTo>
                    <a:pt x="27629" y="633"/>
                    <a:pt x="28265" y="934"/>
                    <a:pt x="28808" y="1379"/>
                  </a:cubicBezTo>
                  <a:cubicBezTo>
                    <a:pt x="29402" y="1866"/>
                    <a:pt x="29811" y="2472"/>
                    <a:pt x="29499" y="3321"/>
                  </a:cubicBezTo>
                  <a:cubicBezTo>
                    <a:pt x="29211" y="4104"/>
                    <a:pt x="29518" y="4660"/>
                    <a:pt x="30187" y="5101"/>
                  </a:cubicBezTo>
                  <a:cubicBezTo>
                    <a:pt x="30771" y="5485"/>
                    <a:pt x="31320" y="5923"/>
                    <a:pt x="31886" y="6339"/>
                  </a:cubicBezTo>
                  <a:cubicBezTo>
                    <a:pt x="32374" y="6697"/>
                    <a:pt x="32686" y="7214"/>
                    <a:pt x="32707" y="7779"/>
                  </a:cubicBezTo>
                  <a:cubicBezTo>
                    <a:pt x="32742" y="8729"/>
                    <a:pt x="33103" y="9570"/>
                    <a:pt x="33415" y="10427"/>
                  </a:cubicBezTo>
                  <a:cubicBezTo>
                    <a:pt x="33720" y="11259"/>
                    <a:pt x="33931" y="12087"/>
                    <a:pt x="33874" y="12982"/>
                  </a:cubicBezTo>
                  <a:cubicBezTo>
                    <a:pt x="33839" y="13549"/>
                    <a:pt x="33867" y="14123"/>
                    <a:pt x="33907" y="14690"/>
                  </a:cubicBezTo>
                  <a:cubicBezTo>
                    <a:pt x="33962" y="15505"/>
                    <a:pt x="33746" y="16242"/>
                    <a:pt x="33388" y="16965"/>
                  </a:cubicBezTo>
                  <a:cubicBezTo>
                    <a:pt x="32962" y="17827"/>
                    <a:pt x="32583" y="18711"/>
                    <a:pt x="32171" y="19580"/>
                  </a:cubicBezTo>
                  <a:cubicBezTo>
                    <a:pt x="31986" y="19973"/>
                    <a:pt x="31783" y="20365"/>
                    <a:pt x="31097" y="20339"/>
                  </a:cubicBezTo>
                  <a:close/>
                  <a:moveTo>
                    <a:pt x="12644" y="7963"/>
                  </a:moveTo>
                  <a:cubicBezTo>
                    <a:pt x="13337" y="8422"/>
                    <a:pt x="13803" y="8338"/>
                    <a:pt x="14278" y="8281"/>
                  </a:cubicBezTo>
                  <a:cubicBezTo>
                    <a:pt x="15942" y="8083"/>
                    <a:pt x="17473" y="7382"/>
                    <a:pt x="19101" y="7050"/>
                  </a:cubicBezTo>
                  <a:cubicBezTo>
                    <a:pt x="19226" y="7025"/>
                    <a:pt x="19341" y="6947"/>
                    <a:pt x="19458" y="6886"/>
                  </a:cubicBezTo>
                  <a:cubicBezTo>
                    <a:pt x="20430" y="6386"/>
                    <a:pt x="21404" y="5887"/>
                    <a:pt x="22372" y="5377"/>
                  </a:cubicBezTo>
                  <a:cubicBezTo>
                    <a:pt x="22491" y="5315"/>
                    <a:pt x="22585" y="5199"/>
                    <a:pt x="22922" y="4907"/>
                  </a:cubicBezTo>
                  <a:cubicBezTo>
                    <a:pt x="21924" y="5126"/>
                    <a:pt x="21340" y="5521"/>
                    <a:pt x="20700" y="5768"/>
                  </a:cubicBezTo>
                  <a:cubicBezTo>
                    <a:pt x="20087" y="6006"/>
                    <a:pt x="19491" y="6289"/>
                    <a:pt x="18864" y="6480"/>
                  </a:cubicBezTo>
                  <a:cubicBezTo>
                    <a:pt x="18199" y="6684"/>
                    <a:pt x="17504" y="6793"/>
                    <a:pt x="16826" y="6963"/>
                  </a:cubicBezTo>
                  <a:cubicBezTo>
                    <a:pt x="16192" y="7121"/>
                    <a:pt x="15567" y="7322"/>
                    <a:pt x="14932" y="7476"/>
                  </a:cubicBezTo>
                  <a:cubicBezTo>
                    <a:pt x="14262" y="7636"/>
                    <a:pt x="13585" y="7763"/>
                    <a:pt x="12644" y="7963"/>
                  </a:cubicBezTo>
                  <a:close/>
                  <a:moveTo>
                    <a:pt x="17418" y="9834"/>
                  </a:moveTo>
                  <a:cubicBezTo>
                    <a:pt x="16195" y="9961"/>
                    <a:pt x="15051" y="10146"/>
                    <a:pt x="13960" y="10624"/>
                  </a:cubicBezTo>
                  <a:cubicBezTo>
                    <a:pt x="12466" y="11277"/>
                    <a:pt x="10903" y="11646"/>
                    <a:pt x="9262" y="11647"/>
                  </a:cubicBezTo>
                  <a:cubicBezTo>
                    <a:pt x="9029" y="11647"/>
                    <a:pt x="8793" y="11703"/>
                    <a:pt x="8547" y="11733"/>
                  </a:cubicBezTo>
                  <a:cubicBezTo>
                    <a:pt x="8627" y="12112"/>
                    <a:pt x="8875" y="12079"/>
                    <a:pt x="9078" y="12100"/>
                  </a:cubicBezTo>
                  <a:cubicBezTo>
                    <a:pt x="10908" y="12294"/>
                    <a:pt x="12623" y="11814"/>
                    <a:pt x="14316" y="11192"/>
                  </a:cubicBezTo>
                  <a:cubicBezTo>
                    <a:pt x="14967" y="10953"/>
                    <a:pt x="15634" y="10752"/>
                    <a:pt x="16295" y="10539"/>
                  </a:cubicBezTo>
                  <a:cubicBezTo>
                    <a:pt x="16703" y="10406"/>
                    <a:pt x="17156" y="10355"/>
                    <a:pt x="17418" y="9834"/>
                  </a:cubicBezTo>
                  <a:close/>
                  <a:moveTo>
                    <a:pt x="31823" y="14238"/>
                  </a:moveTo>
                  <a:cubicBezTo>
                    <a:pt x="31470" y="13562"/>
                    <a:pt x="31223" y="13060"/>
                    <a:pt x="30943" y="12578"/>
                  </a:cubicBezTo>
                  <a:cubicBezTo>
                    <a:pt x="30880" y="12469"/>
                    <a:pt x="30707" y="12425"/>
                    <a:pt x="30513" y="12309"/>
                  </a:cubicBezTo>
                  <a:cubicBezTo>
                    <a:pt x="30814" y="13807"/>
                    <a:pt x="30950" y="14033"/>
                    <a:pt x="31823" y="14238"/>
                  </a:cubicBezTo>
                  <a:close/>
                  <a:moveTo>
                    <a:pt x="30038" y="14612"/>
                  </a:moveTo>
                  <a:cubicBezTo>
                    <a:pt x="30237" y="13835"/>
                    <a:pt x="30227" y="13763"/>
                    <a:pt x="29751" y="13195"/>
                  </a:cubicBezTo>
                  <a:cubicBezTo>
                    <a:pt x="29572" y="12983"/>
                    <a:pt x="29398" y="12680"/>
                    <a:pt x="28976" y="12922"/>
                  </a:cubicBezTo>
                  <a:cubicBezTo>
                    <a:pt x="29244" y="13484"/>
                    <a:pt x="29509" y="14012"/>
                    <a:pt x="30038" y="14612"/>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 name="Google Shape;2376;p58">
              <a:extLst>
                <a:ext uri="{FF2B5EF4-FFF2-40B4-BE49-F238E27FC236}">
                  <a16:creationId xmlns:a16="http://schemas.microsoft.com/office/drawing/2014/main" id="{A921C611-4398-47D2-AB1B-869A1A567148}"/>
                </a:ext>
              </a:extLst>
            </p:cNvPr>
            <p:cNvSpPr/>
            <p:nvPr/>
          </p:nvSpPr>
          <p:spPr>
            <a:xfrm>
              <a:off x="4164775" y="5157525"/>
              <a:ext cx="779250" cy="242425"/>
            </a:xfrm>
            <a:custGeom>
              <a:avLst/>
              <a:gdLst/>
              <a:ahLst/>
              <a:cxnLst/>
              <a:rect l="l" t="t" r="r" b="b"/>
              <a:pathLst>
                <a:path w="31170" h="9697" extrusionOk="0">
                  <a:moveTo>
                    <a:pt x="31005" y="194"/>
                  </a:moveTo>
                  <a:cubicBezTo>
                    <a:pt x="31077" y="578"/>
                    <a:pt x="31169" y="830"/>
                    <a:pt x="31165" y="1080"/>
                  </a:cubicBezTo>
                  <a:cubicBezTo>
                    <a:pt x="31137" y="2700"/>
                    <a:pt x="31090" y="4322"/>
                    <a:pt x="31047" y="5941"/>
                  </a:cubicBezTo>
                  <a:cubicBezTo>
                    <a:pt x="31040" y="6160"/>
                    <a:pt x="31035" y="6379"/>
                    <a:pt x="31008" y="6596"/>
                  </a:cubicBezTo>
                  <a:cubicBezTo>
                    <a:pt x="30972" y="6886"/>
                    <a:pt x="30784" y="7067"/>
                    <a:pt x="30519" y="7155"/>
                  </a:cubicBezTo>
                  <a:cubicBezTo>
                    <a:pt x="30355" y="7210"/>
                    <a:pt x="30179" y="7229"/>
                    <a:pt x="30007" y="7251"/>
                  </a:cubicBezTo>
                  <a:cubicBezTo>
                    <a:pt x="29272" y="7345"/>
                    <a:pt x="28522" y="7374"/>
                    <a:pt x="27803" y="7538"/>
                  </a:cubicBezTo>
                  <a:cubicBezTo>
                    <a:pt x="26351" y="7869"/>
                    <a:pt x="24883" y="8070"/>
                    <a:pt x="23408" y="8235"/>
                  </a:cubicBezTo>
                  <a:cubicBezTo>
                    <a:pt x="23104" y="8268"/>
                    <a:pt x="22799" y="8301"/>
                    <a:pt x="22494" y="8309"/>
                  </a:cubicBezTo>
                  <a:cubicBezTo>
                    <a:pt x="21091" y="8348"/>
                    <a:pt x="19717" y="8573"/>
                    <a:pt x="18355" y="8894"/>
                  </a:cubicBezTo>
                  <a:cubicBezTo>
                    <a:pt x="18228" y="8924"/>
                    <a:pt x="18098" y="8953"/>
                    <a:pt x="17968" y="8961"/>
                  </a:cubicBezTo>
                  <a:cubicBezTo>
                    <a:pt x="16398" y="9068"/>
                    <a:pt x="14830" y="9192"/>
                    <a:pt x="13261" y="9266"/>
                  </a:cubicBezTo>
                  <a:cubicBezTo>
                    <a:pt x="11952" y="9327"/>
                    <a:pt x="10647" y="9341"/>
                    <a:pt x="9335" y="9486"/>
                  </a:cubicBezTo>
                  <a:cubicBezTo>
                    <a:pt x="7607" y="9676"/>
                    <a:pt x="5839" y="9696"/>
                    <a:pt x="4116" y="9259"/>
                  </a:cubicBezTo>
                  <a:cubicBezTo>
                    <a:pt x="3990" y="9226"/>
                    <a:pt x="3855" y="9217"/>
                    <a:pt x="3725" y="9216"/>
                  </a:cubicBezTo>
                  <a:cubicBezTo>
                    <a:pt x="2517" y="9199"/>
                    <a:pt x="1648" y="8483"/>
                    <a:pt x="955" y="7649"/>
                  </a:cubicBezTo>
                  <a:cubicBezTo>
                    <a:pt x="347" y="6917"/>
                    <a:pt x="21" y="5973"/>
                    <a:pt x="5" y="4986"/>
                  </a:cubicBezTo>
                  <a:cubicBezTo>
                    <a:pt x="0" y="4748"/>
                    <a:pt x="173" y="4507"/>
                    <a:pt x="280" y="4222"/>
                  </a:cubicBezTo>
                  <a:cubicBezTo>
                    <a:pt x="1477" y="4153"/>
                    <a:pt x="2655" y="4037"/>
                    <a:pt x="3831" y="4033"/>
                  </a:cubicBezTo>
                  <a:cubicBezTo>
                    <a:pt x="4807" y="4030"/>
                    <a:pt x="5757" y="3915"/>
                    <a:pt x="6675" y="3610"/>
                  </a:cubicBezTo>
                  <a:cubicBezTo>
                    <a:pt x="7668" y="3279"/>
                    <a:pt x="8671" y="2979"/>
                    <a:pt x="9622" y="2515"/>
                  </a:cubicBezTo>
                  <a:cubicBezTo>
                    <a:pt x="10409" y="2132"/>
                    <a:pt x="11237" y="1841"/>
                    <a:pt x="12090" y="1647"/>
                  </a:cubicBezTo>
                  <a:cubicBezTo>
                    <a:pt x="13336" y="1364"/>
                    <a:pt x="14538" y="972"/>
                    <a:pt x="15684" y="422"/>
                  </a:cubicBezTo>
                  <a:cubicBezTo>
                    <a:pt x="16300" y="125"/>
                    <a:pt x="16890" y="1"/>
                    <a:pt x="17577" y="134"/>
                  </a:cubicBezTo>
                  <a:cubicBezTo>
                    <a:pt x="20396" y="687"/>
                    <a:pt x="23252" y="361"/>
                    <a:pt x="26092" y="431"/>
                  </a:cubicBezTo>
                  <a:cubicBezTo>
                    <a:pt x="26522" y="442"/>
                    <a:pt x="26956" y="308"/>
                    <a:pt x="27390" y="260"/>
                  </a:cubicBezTo>
                  <a:cubicBezTo>
                    <a:pt x="27996" y="196"/>
                    <a:pt x="28595" y="97"/>
                    <a:pt x="29207" y="327"/>
                  </a:cubicBezTo>
                  <a:cubicBezTo>
                    <a:pt x="29468" y="424"/>
                    <a:pt x="29800" y="346"/>
                    <a:pt x="30099" y="325"/>
                  </a:cubicBezTo>
                  <a:cubicBezTo>
                    <a:pt x="30353" y="305"/>
                    <a:pt x="30603" y="253"/>
                    <a:pt x="31005" y="194"/>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 name="Google Shape;2377;p58">
              <a:extLst>
                <a:ext uri="{FF2B5EF4-FFF2-40B4-BE49-F238E27FC236}">
                  <a16:creationId xmlns:a16="http://schemas.microsoft.com/office/drawing/2014/main" id="{65A8F7B4-FC66-4C78-96E3-778D95D49C16}"/>
                </a:ext>
              </a:extLst>
            </p:cNvPr>
            <p:cNvSpPr/>
            <p:nvPr/>
          </p:nvSpPr>
          <p:spPr>
            <a:xfrm>
              <a:off x="5282175" y="5176850"/>
              <a:ext cx="517600" cy="276025"/>
            </a:xfrm>
            <a:custGeom>
              <a:avLst/>
              <a:gdLst/>
              <a:ahLst/>
              <a:cxnLst/>
              <a:rect l="l" t="t" r="r" b="b"/>
              <a:pathLst>
                <a:path w="20704" h="11041" extrusionOk="0">
                  <a:moveTo>
                    <a:pt x="20502" y="9756"/>
                  </a:moveTo>
                  <a:cubicBezTo>
                    <a:pt x="19071" y="10213"/>
                    <a:pt x="17613" y="10432"/>
                    <a:pt x="16172" y="10730"/>
                  </a:cubicBezTo>
                  <a:cubicBezTo>
                    <a:pt x="14742" y="11027"/>
                    <a:pt x="13304" y="11001"/>
                    <a:pt x="11862" y="11024"/>
                  </a:cubicBezTo>
                  <a:cubicBezTo>
                    <a:pt x="10809" y="11041"/>
                    <a:pt x="9790" y="10836"/>
                    <a:pt x="8770" y="10610"/>
                  </a:cubicBezTo>
                  <a:cubicBezTo>
                    <a:pt x="7578" y="10345"/>
                    <a:pt x="6376" y="10125"/>
                    <a:pt x="5189" y="9839"/>
                  </a:cubicBezTo>
                  <a:cubicBezTo>
                    <a:pt x="4340" y="9634"/>
                    <a:pt x="3455" y="9460"/>
                    <a:pt x="2680" y="9081"/>
                  </a:cubicBezTo>
                  <a:cubicBezTo>
                    <a:pt x="1530" y="8518"/>
                    <a:pt x="566" y="7735"/>
                    <a:pt x="301" y="6321"/>
                  </a:cubicBezTo>
                  <a:cubicBezTo>
                    <a:pt x="148" y="5500"/>
                    <a:pt x="0" y="4693"/>
                    <a:pt x="10" y="3858"/>
                  </a:cubicBezTo>
                  <a:cubicBezTo>
                    <a:pt x="21" y="2682"/>
                    <a:pt x="13" y="1506"/>
                    <a:pt x="13" y="319"/>
                  </a:cubicBezTo>
                  <a:cubicBezTo>
                    <a:pt x="376" y="126"/>
                    <a:pt x="734" y="187"/>
                    <a:pt x="1060" y="229"/>
                  </a:cubicBezTo>
                  <a:cubicBezTo>
                    <a:pt x="1967" y="345"/>
                    <a:pt x="2867" y="516"/>
                    <a:pt x="3771" y="652"/>
                  </a:cubicBezTo>
                  <a:cubicBezTo>
                    <a:pt x="4074" y="698"/>
                    <a:pt x="4380" y="729"/>
                    <a:pt x="4685" y="727"/>
                  </a:cubicBezTo>
                  <a:cubicBezTo>
                    <a:pt x="5649" y="720"/>
                    <a:pt x="6614" y="723"/>
                    <a:pt x="7576" y="667"/>
                  </a:cubicBezTo>
                  <a:cubicBezTo>
                    <a:pt x="8356" y="623"/>
                    <a:pt x="9152" y="619"/>
                    <a:pt x="9880" y="234"/>
                  </a:cubicBezTo>
                  <a:cubicBezTo>
                    <a:pt x="10325" y="0"/>
                    <a:pt x="10731" y="142"/>
                    <a:pt x="11071" y="487"/>
                  </a:cubicBezTo>
                  <a:cubicBezTo>
                    <a:pt x="11377" y="800"/>
                    <a:pt x="11688" y="1110"/>
                    <a:pt x="11981" y="1435"/>
                  </a:cubicBezTo>
                  <a:cubicBezTo>
                    <a:pt x="12780" y="2320"/>
                    <a:pt x="13726" y="3024"/>
                    <a:pt x="14717" y="3678"/>
                  </a:cubicBezTo>
                  <a:cubicBezTo>
                    <a:pt x="15551" y="4229"/>
                    <a:pt x="16448" y="4681"/>
                    <a:pt x="17387" y="5026"/>
                  </a:cubicBezTo>
                  <a:cubicBezTo>
                    <a:pt x="18347" y="5379"/>
                    <a:pt x="19206" y="6049"/>
                    <a:pt x="20049" y="6663"/>
                  </a:cubicBezTo>
                  <a:cubicBezTo>
                    <a:pt x="20330" y="6867"/>
                    <a:pt x="20528" y="7308"/>
                    <a:pt x="20586" y="7671"/>
                  </a:cubicBezTo>
                  <a:cubicBezTo>
                    <a:pt x="20695" y="8354"/>
                    <a:pt x="20704" y="9058"/>
                    <a:pt x="20502" y="9756"/>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 name="Google Shape;2378;p58">
              <a:extLst>
                <a:ext uri="{FF2B5EF4-FFF2-40B4-BE49-F238E27FC236}">
                  <a16:creationId xmlns:a16="http://schemas.microsoft.com/office/drawing/2014/main" id="{3409058E-7D70-4773-AFB7-3866167CC5CE}"/>
                </a:ext>
              </a:extLst>
            </p:cNvPr>
            <p:cNvSpPr/>
            <p:nvPr/>
          </p:nvSpPr>
          <p:spPr>
            <a:xfrm>
              <a:off x="4860725" y="1430025"/>
              <a:ext cx="159900" cy="671750"/>
            </a:xfrm>
            <a:custGeom>
              <a:avLst/>
              <a:gdLst/>
              <a:ahLst/>
              <a:cxnLst/>
              <a:rect l="l" t="t" r="r" b="b"/>
              <a:pathLst>
                <a:path w="6396" h="26870" extrusionOk="0">
                  <a:moveTo>
                    <a:pt x="1554" y="176"/>
                  </a:moveTo>
                  <a:cubicBezTo>
                    <a:pt x="2356" y="1"/>
                    <a:pt x="3221" y="162"/>
                    <a:pt x="4106" y="89"/>
                  </a:cubicBezTo>
                  <a:cubicBezTo>
                    <a:pt x="4332" y="894"/>
                    <a:pt x="4454" y="1649"/>
                    <a:pt x="4478" y="2440"/>
                  </a:cubicBezTo>
                  <a:cubicBezTo>
                    <a:pt x="4502" y="3222"/>
                    <a:pt x="4657" y="4001"/>
                    <a:pt x="4760" y="4780"/>
                  </a:cubicBezTo>
                  <a:cubicBezTo>
                    <a:pt x="5186" y="8035"/>
                    <a:pt x="5614" y="11288"/>
                    <a:pt x="6044" y="14540"/>
                  </a:cubicBezTo>
                  <a:cubicBezTo>
                    <a:pt x="6078" y="14801"/>
                    <a:pt x="6109" y="15065"/>
                    <a:pt x="6179" y="15316"/>
                  </a:cubicBezTo>
                  <a:cubicBezTo>
                    <a:pt x="6395" y="16094"/>
                    <a:pt x="6304" y="16861"/>
                    <a:pt x="6240" y="17653"/>
                  </a:cubicBezTo>
                  <a:cubicBezTo>
                    <a:pt x="6057" y="20003"/>
                    <a:pt x="5390" y="22192"/>
                    <a:pt x="4363" y="24301"/>
                  </a:cubicBezTo>
                  <a:cubicBezTo>
                    <a:pt x="3945" y="25160"/>
                    <a:pt x="3725" y="26115"/>
                    <a:pt x="3080" y="26870"/>
                  </a:cubicBezTo>
                  <a:cubicBezTo>
                    <a:pt x="2377" y="26014"/>
                    <a:pt x="1648" y="24534"/>
                    <a:pt x="1400" y="23525"/>
                  </a:cubicBezTo>
                  <a:cubicBezTo>
                    <a:pt x="1308" y="23146"/>
                    <a:pt x="1183" y="22773"/>
                    <a:pt x="1049" y="22407"/>
                  </a:cubicBezTo>
                  <a:cubicBezTo>
                    <a:pt x="840" y="21835"/>
                    <a:pt x="585" y="21279"/>
                    <a:pt x="395" y="20702"/>
                  </a:cubicBezTo>
                  <a:cubicBezTo>
                    <a:pt x="160" y="19993"/>
                    <a:pt x="1" y="19269"/>
                    <a:pt x="210" y="18515"/>
                  </a:cubicBezTo>
                  <a:cubicBezTo>
                    <a:pt x="257" y="18350"/>
                    <a:pt x="253" y="18166"/>
                    <a:pt x="244" y="17992"/>
                  </a:cubicBezTo>
                  <a:cubicBezTo>
                    <a:pt x="153" y="16146"/>
                    <a:pt x="394" y="14322"/>
                    <a:pt x="579" y="12494"/>
                  </a:cubicBezTo>
                  <a:cubicBezTo>
                    <a:pt x="846" y="9877"/>
                    <a:pt x="892" y="7255"/>
                    <a:pt x="924" y="4627"/>
                  </a:cubicBezTo>
                  <a:cubicBezTo>
                    <a:pt x="940" y="3232"/>
                    <a:pt x="1022" y="1834"/>
                    <a:pt x="1381" y="473"/>
                  </a:cubicBezTo>
                  <a:cubicBezTo>
                    <a:pt x="1400" y="393"/>
                    <a:pt x="1464" y="327"/>
                    <a:pt x="1554" y="176"/>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 name="Google Shape;2379;p58">
              <a:extLst>
                <a:ext uri="{FF2B5EF4-FFF2-40B4-BE49-F238E27FC236}">
                  <a16:creationId xmlns:a16="http://schemas.microsoft.com/office/drawing/2014/main" id="{A05583A1-73F8-4B23-B6D6-067F899B6832}"/>
                </a:ext>
              </a:extLst>
            </p:cNvPr>
            <p:cNvSpPr/>
            <p:nvPr/>
          </p:nvSpPr>
          <p:spPr>
            <a:xfrm>
              <a:off x="5399575" y="2985925"/>
              <a:ext cx="284650" cy="381325"/>
            </a:xfrm>
            <a:custGeom>
              <a:avLst/>
              <a:gdLst/>
              <a:ahLst/>
              <a:cxnLst/>
              <a:rect l="l" t="t" r="r" b="b"/>
              <a:pathLst>
                <a:path w="11386" h="15253" extrusionOk="0">
                  <a:moveTo>
                    <a:pt x="11385" y="1985"/>
                  </a:moveTo>
                  <a:cubicBezTo>
                    <a:pt x="11336" y="2413"/>
                    <a:pt x="11314" y="2668"/>
                    <a:pt x="11274" y="2919"/>
                  </a:cubicBezTo>
                  <a:cubicBezTo>
                    <a:pt x="11227" y="3222"/>
                    <a:pt x="11101" y="3526"/>
                    <a:pt x="11121" y="3821"/>
                  </a:cubicBezTo>
                  <a:cubicBezTo>
                    <a:pt x="11230" y="5310"/>
                    <a:pt x="10691" y="6663"/>
                    <a:pt x="10287" y="8046"/>
                  </a:cubicBezTo>
                  <a:cubicBezTo>
                    <a:pt x="10201" y="8339"/>
                    <a:pt x="10028" y="8630"/>
                    <a:pt x="10028" y="8922"/>
                  </a:cubicBezTo>
                  <a:cubicBezTo>
                    <a:pt x="10025" y="10221"/>
                    <a:pt x="9393" y="11363"/>
                    <a:pt x="9145" y="12600"/>
                  </a:cubicBezTo>
                  <a:cubicBezTo>
                    <a:pt x="9027" y="13188"/>
                    <a:pt x="8707" y="13743"/>
                    <a:pt x="8428" y="14285"/>
                  </a:cubicBezTo>
                  <a:cubicBezTo>
                    <a:pt x="8315" y="14499"/>
                    <a:pt x="8088" y="14682"/>
                    <a:pt x="7869" y="14805"/>
                  </a:cubicBezTo>
                  <a:cubicBezTo>
                    <a:pt x="7571" y="14973"/>
                    <a:pt x="7233" y="15070"/>
                    <a:pt x="6906" y="15200"/>
                  </a:cubicBezTo>
                  <a:cubicBezTo>
                    <a:pt x="6671" y="15006"/>
                    <a:pt x="6849" y="14806"/>
                    <a:pt x="6922" y="14629"/>
                  </a:cubicBezTo>
                  <a:cubicBezTo>
                    <a:pt x="7087" y="14225"/>
                    <a:pt x="7278" y="13830"/>
                    <a:pt x="7468" y="13436"/>
                  </a:cubicBezTo>
                  <a:cubicBezTo>
                    <a:pt x="7853" y="12639"/>
                    <a:pt x="8117" y="11821"/>
                    <a:pt x="8122" y="10916"/>
                  </a:cubicBezTo>
                  <a:cubicBezTo>
                    <a:pt x="8124" y="10442"/>
                    <a:pt x="8252" y="9965"/>
                    <a:pt x="8353" y="9496"/>
                  </a:cubicBezTo>
                  <a:cubicBezTo>
                    <a:pt x="8433" y="9127"/>
                    <a:pt x="8502" y="8770"/>
                    <a:pt x="8321" y="8204"/>
                  </a:cubicBezTo>
                  <a:cubicBezTo>
                    <a:pt x="7839" y="9192"/>
                    <a:pt x="7484" y="10028"/>
                    <a:pt x="7404" y="10939"/>
                  </a:cubicBezTo>
                  <a:cubicBezTo>
                    <a:pt x="7344" y="11616"/>
                    <a:pt x="7138" y="12215"/>
                    <a:pt x="6808" y="12793"/>
                  </a:cubicBezTo>
                  <a:cubicBezTo>
                    <a:pt x="6505" y="13326"/>
                    <a:pt x="6215" y="13866"/>
                    <a:pt x="5927" y="14407"/>
                  </a:cubicBezTo>
                  <a:cubicBezTo>
                    <a:pt x="5626" y="14973"/>
                    <a:pt x="5191" y="15252"/>
                    <a:pt x="4531" y="15123"/>
                  </a:cubicBezTo>
                  <a:cubicBezTo>
                    <a:pt x="4279" y="15073"/>
                    <a:pt x="4017" y="15066"/>
                    <a:pt x="3684" y="15032"/>
                  </a:cubicBezTo>
                  <a:cubicBezTo>
                    <a:pt x="3646" y="14420"/>
                    <a:pt x="4115" y="14077"/>
                    <a:pt x="4299" y="13620"/>
                  </a:cubicBezTo>
                  <a:cubicBezTo>
                    <a:pt x="4477" y="13175"/>
                    <a:pt x="4623" y="12718"/>
                    <a:pt x="4770" y="12261"/>
                  </a:cubicBezTo>
                  <a:cubicBezTo>
                    <a:pt x="4932" y="11762"/>
                    <a:pt x="5076" y="11257"/>
                    <a:pt x="5233" y="10755"/>
                  </a:cubicBezTo>
                  <a:cubicBezTo>
                    <a:pt x="5378" y="10296"/>
                    <a:pt x="5559" y="9845"/>
                    <a:pt x="5667" y="9378"/>
                  </a:cubicBezTo>
                  <a:cubicBezTo>
                    <a:pt x="5786" y="8872"/>
                    <a:pt x="5839" y="8352"/>
                    <a:pt x="5926" y="7807"/>
                  </a:cubicBezTo>
                  <a:cubicBezTo>
                    <a:pt x="5430" y="8060"/>
                    <a:pt x="5410" y="8067"/>
                    <a:pt x="5266" y="8461"/>
                  </a:cubicBezTo>
                  <a:cubicBezTo>
                    <a:pt x="4891" y="9488"/>
                    <a:pt x="4462" y="10503"/>
                    <a:pt x="4177" y="11554"/>
                  </a:cubicBezTo>
                  <a:cubicBezTo>
                    <a:pt x="3858" y="12719"/>
                    <a:pt x="3292" y="13735"/>
                    <a:pt x="2578" y="14790"/>
                  </a:cubicBezTo>
                  <a:lnTo>
                    <a:pt x="1586" y="14718"/>
                  </a:lnTo>
                  <a:cubicBezTo>
                    <a:pt x="1629" y="14421"/>
                    <a:pt x="1619" y="14196"/>
                    <a:pt x="1693" y="14003"/>
                  </a:cubicBezTo>
                  <a:cubicBezTo>
                    <a:pt x="2303" y="12409"/>
                    <a:pt x="2735" y="10768"/>
                    <a:pt x="3169" y="9119"/>
                  </a:cubicBezTo>
                  <a:cubicBezTo>
                    <a:pt x="3484" y="7930"/>
                    <a:pt x="3653" y="6721"/>
                    <a:pt x="3935" y="5531"/>
                  </a:cubicBezTo>
                  <a:cubicBezTo>
                    <a:pt x="4054" y="5033"/>
                    <a:pt x="4098" y="4508"/>
                    <a:pt x="3716" y="4012"/>
                  </a:cubicBezTo>
                  <a:cubicBezTo>
                    <a:pt x="3054" y="4647"/>
                    <a:pt x="2426" y="5233"/>
                    <a:pt x="1819" y="5840"/>
                  </a:cubicBezTo>
                  <a:cubicBezTo>
                    <a:pt x="1452" y="6208"/>
                    <a:pt x="1125" y="6615"/>
                    <a:pt x="769" y="6995"/>
                  </a:cubicBezTo>
                  <a:cubicBezTo>
                    <a:pt x="650" y="7120"/>
                    <a:pt x="513" y="7227"/>
                    <a:pt x="365" y="7313"/>
                  </a:cubicBezTo>
                  <a:cubicBezTo>
                    <a:pt x="306" y="7347"/>
                    <a:pt x="184" y="7328"/>
                    <a:pt x="124" y="7285"/>
                  </a:cubicBezTo>
                  <a:cubicBezTo>
                    <a:pt x="64" y="7243"/>
                    <a:pt x="0" y="7124"/>
                    <a:pt x="21" y="7067"/>
                  </a:cubicBezTo>
                  <a:cubicBezTo>
                    <a:pt x="208" y="6534"/>
                    <a:pt x="411" y="6005"/>
                    <a:pt x="612" y="5477"/>
                  </a:cubicBezTo>
                  <a:cubicBezTo>
                    <a:pt x="627" y="5438"/>
                    <a:pt x="659" y="5404"/>
                    <a:pt x="684" y="5369"/>
                  </a:cubicBezTo>
                  <a:cubicBezTo>
                    <a:pt x="1697" y="3946"/>
                    <a:pt x="2530" y="2411"/>
                    <a:pt x="3476" y="948"/>
                  </a:cubicBezTo>
                  <a:cubicBezTo>
                    <a:pt x="3954" y="211"/>
                    <a:pt x="4849" y="0"/>
                    <a:pt x="5512" y="554"/>
                  </a:cubicBezTo>
                  <a:cubicBezTo>
                    <a:pt x="6841" y="1662"/>
                    <a:pt x="8423" y="1868"/>
                    <a:pt x="10048" y="1981"/>
                  </a:cubicBezTo>
                  <a:cubicBezTo>
                    <a:pt x="10435" y="2008"/>
                    <a:pt x="10826" y="1985"/>
                    <a:pt x="11385" y="198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 name="Google Shape;2380;p58">
              <a:extLst>
                <a:ext uri="{FF2B5EF4-FFF2-40B4-BE49-F238E27FC236}">
                  <a16:creationId xmlns:a16="http://schemas.microsoft.com/office/drawing/2014/main" id="{2D605000-D378-45CE-B32E-2998648F533A}"/>
                </a:ext>
              </a:extLst>
            </p:cNvPr>
            <p:cNvSpPr/>
            <p:nvPr/>
          </p:nvSpPr>
          <p:spPr>
            <a:xfrm>
              <a:off x="3480400" y="1275600"/>
              <a:ext cx="293750" cy="261225"/>
            </a:xfrm>
            <a:custGeom>
              <a:avLst/>
              <a:gdLst/>
              <a:ahLst/>
              <a:cxnLst/>
              <a:rect l="l" t="t" r="r" b="b"/>
              <a:pathLst>
                <a:path w="11750" h="10449" extrusionOk="0">
                  <a:moveTo>
                    <a:pt x="11750" y="8087"/>
                  </a:moveTo>
                  <a:cubicBezTo>
                    <a:pt x="10582" y="8876"/>
                    <a:pt x="9466" y="9630"/>
                    <a:pt x="8255" y="10449"/>
                  </a:cubicBezTo>
                  <a:cubicBezTo>
                    <a:pt x="8150" y="10279"/>
                    <a:pt x="8061" y="10180"/>
                    <a:pt x="8023" y="10065"/>
                  </a:cubicBezTo>
                  <a:cubicBezTo>
                    <a:pt x="7787" y="9353"/>
                    <a:pt x="7559" y="8638"/>
                    <a:pt x="6793" y="8294"/>
                  </a:cubicBezTo>
                  <a:cubicBezTo>
                    <a:pt x="6465" y="7347"/>
                    <a:pt x="5632" y="7243"/>
                    <a:pt x="4797" y="7104"/>
                  </a:cubicBezTo>
                  <a:cubicBezTo>
                    <a:pt x="4514" y="6726"/>
                    <a:pt x="4644" y="6267"/>
                    <a:pt x="4608" y="5846"/>
                  </a:cubicBezTo>
                  <a:cubicBezTo>
                    <a:pt x="4557" y="5248"/>
                    <a:pt x="4417" y="4728"/>
                    <a:pt x="3854" y="4405"/>
                  </a:cubicBezTo>
                  <a:cubicBezTo>
                    <a:pt x="3747" y="4344"/>
                    <a:pt x="3677" y="4222"/>
                    <a:pt x="3470" y="3998"/>
                  </a:cubicBezTo>
                  <a:cubicBezTo>
                    <a:pt x="5035" y="4332"/>
                    <a:pt x="6430" y="4833"/>
                    <a:pt x="7905" y="4780"/>
                  </a:cubicBezTo>
                  <a:cubicBezTo>
                    <a:pt x="7953" y="4074"/>
                    <a:pt x="7954" y="4062"/>
                    <a:pt x="7544" y="3968"/>
                  </a:cubicBezTo>
                  <a:cubicBezTo>
                    <a:pt x="6735" y="3780"/>
                    <a:pt x="5929" y="3595"/>
                    <a:pt x="5079" y="3686"/>
                  </a:cubicBezTo>
                  <a:cubicBezTo>
                    <a:pt x="4278" y="3772"/>
                    <a:pt x="3517" y="3600"/>
                    <a:pt x="2807" y="3188"/>
                  </a:cubicBezTo>
                  <a:cubicBezTo>
                    <a:pt x="2470" y="2992"/>
                    <a:pt x="2097" y="2810"/>
                    <a:pt x="1719" y="2737"/>
                  </a:cubicBezTo>
                  <a:cubicBezTo>
                    <a:pt x="955" y="2589"/>
                    <a:pt x="727" y="1927"/>
                    <a:pt x="400" y="1405"/>
                  </a:cubicBezTo>
                  <a:cubicBezTo>
                    <a:pt x="0" y="765"/>
                    <a:pt x="441" y="47"/>
                    <a:pt x="1215" y="20"/>
                  </a:cubicBezTo>
                  <a:cubicBezTo>
                    <a:pt x="1778" y="0"/>
                    <a:pt x="2356" y="39"/>
                    <a:pt x="2905" y="153"/>
                  </a:cubicBezTo>
                  <a:cubicBezTo>
                    <a:pt x="3716" y="322"/>
                    <a:pt x="4507" y="580"/>
                    <a:pt x="5307" y="801"/>
                  </a:cubicBezTo>
                  <a:cubicBezTo>
                    <a:pt x="5433" y="836"/>
                    <a:pt x="5563" y="905"/>
                    <a:pt x="5687" y="897"/>
                  </a:cubicBezTo>
                  <a:cubicBezTo>
                    <a:pt x="6884" y="826"/>
                    <a:pt x="7685" y="1663"/>
                    <a:pt x="8619" y="2180"/>
                  </a:cubicBezTo>
                  <a:cubicBezTo>
                    <a:pt x="8840" y="2303"/>
                    <a:pt x="9058" y="2495"/>
                    <a:pt x="9185" y="2710"/>
                  </a:cubicBezTo>
                  <a:cubicBezTo>
                    <a:pt x="9585" y="3385"/>
                    <a:pt x="10014" y="4059"/>
                    <a:pt x="10294" y="4786"/>
                  </a:cubicBezTo>
                  <a:cubicBezTo>
                    <a:pt x="10718" y="5884"/>
                    <a:pt x="10978" y="7047"/>
                    <a:pt x="11750" y="8087"/>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 name="Google Shape;2381;p58">
              <a:extLst>
                <a:ext uri="{FF2B5EF4-FFF2-40B4-BE49-F238E27FC236}">
                  <a16:creationId xmlns:a16="http://schemas.microsoft.com/office/drawing/2014/main" id="{B7909F0D-1B22-40E8-9303-C0E0096A7E6A}"/>
                </a:ext>
              </a:extLst>
            </p:cNvPr>
            <p:cNvSpPr/>
            <p:nvPr/>
          </p:nvSpPr>
          <p:spPr>
            <a:xfrm>
              <a:off x="3061250" y="645575"/>
              <a:ext cx="425450" cy="622100"/>
            </a:xfrm>
            <a:custGeom>
              <a:avLst/>
              <a:gdLst/>
              <a:ahLst/>
              <a:cxnLst/>
              <a:rect l="l" t="t" r="r" b="b"/>
              <a:pathLst>
                <a:path w="17018" h="24884" extrusionOk="0">
                  <a:moveTo>
                    <a:pt x="16498" y="24883"/>
                  </a:moveTo>
                  <a:cubicBezTo>
                    <a:pt x="16164" y="24442"/>
                    <a:pt x="15836" y="24038"/>
                    <a:pt x="15540" y="23612"/>
                  </a:cubicBezTo>
                  <a:cubicBezTo>
                    <a:pt x="13573" y="20765"/>
                    <a:pt x="11611" y="17917"/>
                    <a:pt x="9652" y="15067"/>
                  </a:cubicBezTo>
                  <a:cubicBezTo>
                    <a:pt x="9504" y="14854"/>
                    <a:pt x="9349" y="14568"/>
                    <a:pt x="9138" y="14498"/>
                  </a:cubicBezTo>
                  <a:cubicBezTo>
                    <a:pt x="8528" y="14298"/>
                    <a:pt x="8279" y="13836"/>
                    <a:pt x="7990" y="13325"/>
                  </a:cubicBezTo>
                  <a:cubicBezTo>
                    <a:pt x="6910" y="11423"/>
                    <a:pt x="5782" y="9545"/>
                    <a:pt x="4659" y="7668"/>
                  </a:cubicBezTo>
                  <a:cubicBezTo>
                    <a:pt x="4376" y="7192"/>
                    <a:pt x="4175" y="6652"/>
                    <a:pt x="3568" y="6422"/>
                  </a:cubicBezTo>
                  <a:cubicBezTo>
                    <a:pt x="3367" y="6345"/>
                    <a:pt x="3247" y="6027"/>
                    <a:pt x="3113" y="5805"/>
                  </a:cubicBezTo>
                  <a:cubicBezTo>
                    <a:pt x="2212" y="4304"/>
                    <a:pt x="1324" y="2798"/>
                    <a:pt x="417" y="1301"/>
                  </a:cubicBezTo>
                  <a:cubicBezTo>
                    <a:pt x="214" y="964"/>
                    <a:pt x="0" y="646"/>
                    <a:pt x="47" y="268"/>
                  </a:cubicBezTo>
                  <a:cubicBezTo>
                    <a:pt x="290" y="0"/>
                    <a:pt x="511" y="131"/>
                    <a:pt x="673" y="246"/>
                  </a:cubicBezTo>
                  <a:cubicBezTo>
                    <a:pt x="1280" y="682"/>
                    <a:pt x="1797" y="1205"/>
                    <a:pt x="2202" y="1846"/>
                  </a:cubicBezTo>
                  <a:cubicBezTo>
                    <a:pt x="3600" y="4063"/>
                    <a:pt x="4930" y="6324"/>
                    <a:pt x="6570" y="8381"/>
                  </a:cubicBezTo>
                  <a:cubicBezTo>
                    <a:pt x="7141" y="9097"/>
                    <a:pt x="7558" y="9932"/>
                    <a:pt x="8081" y="10688"/>
                  </a:cubicBezTo>
                  <a:cubicBezTo>
                    <a:pt x="9076" y="12124"/>
                    <a:pt x="10094" y="13544"/>
                    <a:pt x="11110" y="14965"/>
                  </a:cubicBezTo>
                  <a:cubicBezTo>
                    <a:pt x="11975" y="16173"/>
                    <a:pt x="12759" y="17428"/>
                    <a:pt x="13383" y="18780"/>
                  </a:cubicBezTo>
                  <a:cubicBezTo>
                    <a:pt x="13530" y="19097"/>
                    <a:pt x="13670" y="19430"/>
                    <a:pt x="13884" y="19700"/>
                  </a:cubicBezTo>
                  <a:cubicBezTo>
                    <a:pt x="14995" y="21107"/>
                    <a:pt x="15622" y="22828"/>
                    <a:pt x="16799" y="24190"/>
                  </a:cubicBezTo>
                  <a:cubicBezTo>
                    <a:pt x="17018" y="24445"/>
                    <a:pt x="16991" y="24666"/>
                    <a:pt x="16498" y="24883"/>
                  </a:cubicBezTo>
                  <a:close/>
                </a:path>
              </a:pathLst>
            </a:custGeom>
            <a:solidFill>
              <a:srgbClr val="F7D6C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 name="Google Shape;2382;p58">
              <a:extLst>
                <a:ext uri="{FF2B5EF4-FFF2-40B4-BE49-F238E27FC236}">
                  <a16:creationId xmlns:a16="http://schemas.microsoft.com/office/drawing/2014/main" id="{7240F0DD-FBC4-487E-B98D-212B96FF0116}"/>
                </a:ext>
              </a:extLst>
            </p:cNvPr>
            <p:cNvSpPr/>
            <p:nvPr/>
          </p:nvSpPr>
          <p:spPr>
            <a:xfrm>
              <a:off x="4981050" y="1352775"/>
              <a:ext cx="90525" cy="405100"/>
            </a:xfrm>
            <a:custGeom>
              <a:avLst/>
              <a:gdLst/>
              <a:ahLst/>
              <a:cxnLst/>
              <a:rect l="l" t="t" r="r" b="b"/>
              <a:pathLst>
                <a:path w="3621" h="16204" extrusionOk="0">
                  <a:moveTo>
                    <a:pt x="937" y="0"/>
                  </a:moveTo>
                  <a:cubicBezTo>
                    <a:pt x="1739" y="1027"/>
                    <a:pt x="2334" y="2122"/>
                    <a:pt x="3621" y="2479"/>
                  </a:cubicBezTo>
                  <a:cubicBezTo>
                    <a:pt x="3430" y="6930"/>
                    <a:pt x="3096" y="11369"/>
                    <a:pt x="2226" y="15753"/>
                  </a:cubicBezTo>
                  <a:cubicBezTo>
                    <a:pt x="2204" y="15861"/>
                    <a:pt x="2099" y="15953"/>
                    <a:pt x="1932" y="16203"/>
                  </a:cubicBezTo>
                  <a:cubicBezTo>
                    <a:pt x="1844" y="15694"/>
                    <a:pt x="1780" y="15334"/>
                    <a:pt x="1720" y="14971"/>
                  </a:cubicBezTo>
                  <a:cubicBezTo>
                    <a:pt x="1656" y="14584"/>
                    <a:pt x="1590" y="14196"/>
                    <a:pt x="1534" y="13806"/>
                  </a:cubicBezTo>
                  <a:cubicBezTo>
                    <a:pt x="1157" y="11255"/>
                    <a:pt x="783" y="8703"/>
                    <a:pt x="410" y="6150"/>
                  </a:cubicBezTo>
                  <a:cubicBezTo>
                    <a:pt x="271" y="5200"/>
                    <a:pt x="140" y="4249"/>
                    <a:pt x="29" y="3295"/>
                  </a:cubicBezTo>
                  <a:cubicBezTo>
                    <a:pt x="0" y="3044"/>
                    <a:pt x="17" y="2768"/>
                    <a:pt x="93" y="2527"/>
                  </a:cubicBezTo>
                  <a:cubicBezTo>
                    <a:pt x="333" y="1742"/>
                    <a:pt x="611" y="968"/>
                    <a:pt x="937"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4" name="Google Shape;2383;p58">
              <a:extLst>
                <a:ext uri="{FF2B5EF4-FFF2-40B4-BE49-F238E27FC236}">
                  <a16:creationId xmlns:a16="http://schemas.microsoft.com/office/drawing/2014/main" id="{5BEC61D4-C6AC-46E6-86C8-AD4F3119248D}"/>
                </a:ext>
              </a:extLst>
            </p:cNvPr>
            <p:cNvSpPr/>
            <p:nvPr/>
          </p:nvSpPr>
          <p:spPr>
            <a:xfrm>
              <a:off x="4807400" y="1355350"/>
              <a:ext cx="74475" cy="448900"/>
            </a:xfrm>
            <a:custGeom>
              <a:avLst/>
              <a:gdLst/>
              <a:ahLst/>
              <a:cxnLst/>
              <a:rect l="l" t="t" r="r" b="b"/>
              <a:pathLst>
                <a:path w="2979" h="17956" extrusionOk="0">
                  <a:moveTo>
                    <a:pt x="1400" y="17955"/>
                  </a:moveTo>
                  <a:cubicBezTo>
                    <a:pt x="1323" y="17624"/>
                    <a:pt x="1212" y="17296"/>
                    <a:pt x="1178" y="16960"/>
                  </a:cubicBezTo>
                  <a:cubicBezTo>
                    <a:pt x="997" y="15178"/>
                    <a:pt x="838" y="13392"/>
                    <a:pt x="664" y="11608"/>
                  </a:cubicBezTo>
                  <a:cubicBezTo>
                    <a:pt x="539" y="10346"/>
                    <a:pt x="363" y="9088"/>
                    <a:pt x="281" y="7824"/>
                  </a:cubicBezTo>
                  <a:cubicBezTo>
                    <a:pt x="156" y="5906"/>
                    <a:pt x="91" y="3985"/>
                    <a:pt x="0" y="2058"/>
                  </a:cubicBezTo>
                  <a:cubicBezTo>
                    <a:pt x="1009" y="1592"/>
                    <a:pt x="1471" y="659"/>
                    <a:pt x="2171" y="0"/>
                  </a:cubicBezTo>
                  <a:cubicBezTo>
                    <a:pt x="2519" y="20"/>
                    <a:pt x="2511" y="294"/>
                    <a:pt x="2547" y="476"/>
                  </a:cubicBezTo>
                  <a:cubicBezTo>
                    <a:pt x="2702" y="1243"/>
                    <a:pt x="2838" y="2013"/>
                    <a:pt x="2954" y="2787"/>
                  </a:cubicBezTo>
                  <a:cubicBezTo>
                    <a:pt x="2979" y="2949"/>
                    <a:pt x="2920" y="3134"/>
                    <a:pt x="2863" y="3294"/>
                  </a:cubicBezTo>
                  <a:cubicBezTo>
                    <a:pt x="2353" y="4712"/>
                    <a:pt x="2206" y="6189"/>
                    <a:pt x="2204" y="7674"/>
                  </a:cubicBezTo>
                  <a:cubicBezTo>
                    <a:pt x="2199" y="10956"/>
                    <a:pt x="2005" y="14235"/>
                    <a:pt x="1623" y="17494"/>
                  </a:cubicBezTo>
                  <a:cubicBezTo>
                    <a:pt x="1605" y="17647"/>
                    <a:pt x="1571" y="17797"/>
                    <a:pt x="1543" y="17947"/>
                  </a:cubicBezTo>
                  <a:cubicBezTo>
                    <a:pt x="1495" y="17950"/>
                    <a:pt x="1448" y="17953"/>
                    <a:pt x="1400" y="17955"/>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5" name="Google Shape;2384;p58">
              <a:extLst>
                <a:ext uri="{FF2B5EF4-FFF2-40B4-BE49-F238E27FC236}">
                  <a16:creationId xmlns:a16="http://schemas.microsoft.com/office/drawing/2014/main" id="{0A40F0D7-E695-4BE7-8394-91C4A38ABBB5}"/>
                </a:ext>
              </a:extLst>
            </p:cNvPr>
            <p:cNvSpPr/>
            <p:nvPr/>
          </p:nvSpPr>
          <p:spPr>
            <a:xfrm>
              <a:off x="5121025" y="1999875"/>
              <a:ext cx="194950" cy="201075"/>
            </a:xfrm>
            <a:custGeom>
              <a:avLst/>
              <a:gdLst/>
              <a:ahLst/>
              <a:cxnLst/>
              <a:rect l="l" t="t" r="r" b="b"/>
              <a:pathLst>
                <a:path w="7798" h="8043" extrusionOk="0">
                  <a:moveTo>
                    <a:pt x="7714" y="4290"/>
                  </a:moveTo>
                  <a:cubicBezTo>
                    <a:pt x="7797" y="5042"/>
                    <a:pt x="7648" y="5838"/>
                    <a:pt x="7016" y="6480"/>
                  </a:cubicBezTo>
                  <a:cubicBezTo>
                    <a:pt x="6260" y="7246"/>
                    <a:pt x="5371" y="7806"/>
                    <a:pt x="4287" y="7904"/>
                  </a:cubicBezTo>
                  <a:cubicBezTo>
                    <a:pt x="3471" y="7977"/>
                    <a:pt x="2630" y="8042"/>
                    <a:pt x="1907" y="7460"/>
                  </a:cubicBezTo>
                  <a:cubicBezTo>
                    <a:pt x="684" y="6475"/>
                    <a:pt x="1" y="5014"/>
                    <a:pt x="583" y="3284"/>
                  </a:cubicBezTo>
                  <a:cubicBezTo>
                    <a:pt x="971" y="2131"/>
                    <a:pt x="1718" y="1374"/>
                    <a:pt x="2694" y="723"/>
                  </a:cubicBezTo>
                  <a:cubicBezTo>
                    <a:pt x="3776" y="0"/>
                    <a:pt x="5341" y="104"/>
                    <a:pt x="6218" y="924"/>
                  </a:cubicBezTo>
                  <a:cubicBezTo>
                    <a:pt x="6564" y="1250"/>
                    <a:pt x="6979" y="1487"/>
                    <a:pt x="7230" y="1930"/>
                  </a:cubicBezTo>
                  <a:cubicBezTo>
                    <a:pt x="7689" y="2730"/>
                    <a:pt x="7714" y="2717"/>
                    <a:pt x="7714" y="4290"/>
                  </a:cubicBezTo>
                  <a:close/>
                  <a:moveTo>
                    <a:pt x="6362" y="4351"/>
                  </a:moveTo>
                  <a:cubicBezTo>
                    <a:pt x="6412" y="3603"/>
                    <a:pt x="6145" y="2985"/>
                    <a:pt x="5556" y="2510"/>
                  </a:cubicBezTo>
                  <a:cubicBezTo>
                    <a:pt x="5421" y="2400"/>
                    <a:pt x="5243" y="2322"/>
                    <a:pt x="5150" y="2185"/>
                  </a:cubicBezTo>
                  <a:cubicBezTo>
                    <a:pt x="4720" y="1562"/>
                    <a:pt x="4102" y="1584"/>
                    <a:pt x="3502" y="1750"/>
                  </a:cubicBezTo>
                  <a:cubicBezTo>
                    <a:pt x="2800" y="1943"/>
                    <a:pt x="2199" y="2401"/>
                    <a:pt x="2005" y="3102"/>
                  </a:cubicBezTo>
                  <a:cubicBezTo>
                    <a:pt x="1692" y="4243"/>
                    <a:pt x="2056" y="5258"/>
                    <a:pt x="2953" y="6043"/>
                  </a:cubicBezTo>
                  <a:cubicBezTo>
                    <a:pt x="3139" y="6204"/>
                    <a:pt x="3414" y="6310"/>
                    <a:pt x="3662" y="6346"/>
                  </a:cubicBezTo>
                  <a:cubicBezTo>
                    <a:pt x="4543" y="6476"/>
                    <a:pt x="5295" y="6209"/>
                    <a:pt x="5907" y="5539"/>
                  </a:cubicBezTo>
                  <a:cubicBezTo>
                    <a:pt x="6226" y="5196"/>
                    <a:pt x="6407" y="4826"/>
                    <a:pt x="6363" y="435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6" name="Google Shape;2385;p58">
              <a:extLst>
                <a:ext uri="{FF2B5EF4-FFF2-40B4-BE49-F238E27FC236}">
                  <a16:creationId xmlns:a16="http://schemas.microsoft.com/office/drawing/2014/main" id="{88D6BAB9-8170-4149-9777-1D5266E201A5}"/>
                </a:ext>
              </a:extLst>
            </p:cNvPr>
            <p:cNvSpPr/>
            <p:nvPr/>
          </p:nvSpPr>
          <p:spPr>
            <a:xfrm>
              <a:off x="4979875" y="1186600"/>
              <a:ext cx="148300" cy="195675"/>
            </a:xfrm>
            <a:custGeom>
              <a:avLst/>
              <a:gdLst/>
              <a:ahLst/>
              <a:cxnLst/>
              <a:rect l="l" t="t" r="r" b="b"/>
              <a:pathLst>
                <a:path w="5932" h="7827" extrusionOk="0">
                  <a:moveTo>
                    <a:pt x="3745" y="0"/>
                  </a:moveTo>
                  <a:cubicBezTo>
                    <a:pt x="4536" y="751"/>
                    <a:pt x="5190" y="1370"/>
                    <a:pt x="5931" y="2074"/>
                  </a:cubicBezTo>
                  <a:cubicBezTo>
                    <a:pt x="5906" y="2212"/>
                    <a:pt x="5886" y="2467"/>
                    <a:pt x="5810" y="2704"/>
                  </a:cubicBezTo>
                  <a:cubicBezTo>
                    <a:pt x="5478" y="3746"/>
                    <a:pt x="5137" y="4785"/>
                    <a:pt x="4785" y="5819"/>
                  </a:cubicBezTo>
                  <a:cubicBezTo>
                    <a:pt x="4715" y="6024"/>
                    <a:pt x="4637" y="6275"/>
                    <a:pt x="4480" y="6391"/>
                  </a:cubicBezTo>
                  <a:cubicBezTo>
                    <a:pt x="3978" y="6761"/>
                    <a:pt x="3741" y="7337"/>
                    <a:pt x="3343" y="7826"/>
                  </a:cubicBezTo>
                  <a:cubicBezTo>
                    <a:pt x="2748" y="7586"/>
                    <a:pt x="2444" y="7121"/>
                    <a:pt x="2114" y="6662"/>
                  </a:cubicBezTo>
                  <a:cubicBezTo>
                    <a:pt x="1762" y="6169"/>
                    <a:pt x="1330" y="5735"/>
                    <a:pt x="973" y="5245"/>
                  </a:cubicBezTo>
                  <a:cubicBezTo>
                    <a:pt x="637" y="4788"/>
                    <a:pt x="354" y="4292"/>
                    <a:pt x="1" y="3739"/>
                  </a:cubicBezTo>
                  <a:cubicBezTo>
                    <a:pt x="203" y="3537"/>
                    <a:pt x="388" y="3312"/>
                    <a:pt x="610" y="3133"/>
                  </a:cubicBezTo>
                  <a:cubicBezTo>
                    <a:pt x="1019" y="2804"/>
                    <a:pt x="1481" y="2536"/>
                    <a:pt x="1864" y="2180"/>
                  </a:cubicBezTo>
                  <a:cubicBezTo>
                    <a:pt x="2532" y="1563"/>
                    <a:pt x="3294" y="1026"/>
                    <a:pt x="3745"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7" name="Google Shape;2386;p58">
              <a:extLst>
                <a:ext uri="{FF2B5EF4-FFF2-40B4-BE49-F238E27FC236}">
                  <a16:creationId xmlns:a16="http://schemas.microsoft.com/office/drawing/2014/main" id="{504C6FF2-C297-44F6-AAB6-58C4302D6D17}"/>
                </a:ext>
              </a:extLst>
            </p:cNvPr>
            <p:cNvSpPr/>
            <p:nvPr/>
          </p:nvSpPr>
          <p:spPr>
            <a:xfrm>
              <a:off x="4805525" y="1195300"/>
              <a:ext cx="110200" cy="185075"/>
            </a:xfrm>
            <a:custGeom>
              <a:avLst/>
              <a:gdLst/>
              <a:ahLst/>
              <a:cxnLst/>
              <a:rect l="l" t="t" r="r" b="b"/>
              <a:pathLst>
                <a:path w="4408" h="7403" extrusionOk="0">
                  <a:moveTo>
                    <a:pt x="317" y="7402"/>
                  </a:moveTo>
                  <a:cubicBezTo>
                    <a:pt x="154" y="6664"/>
                    <a:pt x="214" y="6100"/>
                    <a:pt x="192" y="5543"/>
                  </a:cubicBezTo>
                  <a:cubicBezTo>
                    <a:pt x="159" y="4714"/>
                    <a:pt x="181" y="3883"/>
                    <a:pt x="111" y="3057"/>
                  </a:cubicBezTo>
                  <a:cubicBezTo>
                    <a:pt x="1" y="1746"/>
                    <a:pt x="559" y="794"/>
                    <a:pt x="1618" y="1"/>
                  </a:cubicBezTo>
                  <a:cubicBezTo>
                    <a:pt x="2354" y="420"/>
                    <a:pt x="2892" y="1035"/>
                    <a:pt x="3377" y="1692"/>
                  </a:cubicBezTo>
                  <a:cubicBezTo>
                    <a:pt x="3662" y="2077"/>
                    <a:pt x="3904" y="2492"/>
                    <a:pt x="4150" y="2904"/>
                  </a:cubicBezTo>
                  <a:cubicBezTo>
                    <a:pt x="4408" y="3336"/>
                    <a:pt x="4326" y="3860"/>
                    <a:pt x="3935" y="4192"/>
                  </a:cubicBezTo>
                  <a:cubicBezTo>
                    <a:pt x="3671" y="4416"/>
                    <a:pt x="3343" y="4567"/>
                    <a:pt x="3089" y="4799"/>
                  </a:cubicBezTo>
                  <a:cubicBezTo>
                    <a:pt x="2195" y="5616"/>
                    <a:pt x="1322" y="6454"/>
                    <a:pt x="317" y="7402"/>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8" name="Google Shape;2387;p58">
              <a:extLst>
                <a:ext uri="{FF2B5EF4-FFF2-40B4-BE49-F238E27FC236}">
                  <a16:creationId xmlns:a16="http://schemas.microsoft.com/office/drawing/2014/main" id="{6F064707-C145-4B03-8769-E8C4FB668729}"/>
                </a:ext>
              </a:extLst>
            </p:cNvPr>
            <p:cNvSpPr/>
            <p:nvPr/>
          </p:nvSpPr>
          <p:spPr>
            <a:xfrm>
              <a:off x="3403600" y="1394550"/>
              <a:ext cx="171175" cy="140650"/>
            </a:xfrm>
            <a:custGeom>
              <a:avLst/>
              <a:gdLst/>
              <a:ahLst/>
              <a:cxnLst/>
              <a:rect l="l" t="t" r="r" b="b"/>
              <a:pathLst>
                <a:path w="6847" h="5626" extrusionOk="0">
                  <a:moveTo>
                    <a:pt x="198" y="5403"/>
                  </a:moveTo>
                  <a:cubicBezTo>
                    <a:pt x="0" y="4712"/>
                    <a:pt x="110" y="4014"/>
                    <a:pt x="57" y="3264"/>
                  </a:cubicBezTo>
                  <a:cubicBezTo>
                    <a:pt x="276" y="3132"/>
                    <a:pt x="483" y="2979"/>
                    <a:pt x="710" y="2873"/>
                  </a:cubicBezTo>
                  <a:cubicBezTo>
                    <a:pt x="1822" y="2359"/>
                    <a:pt x="2921" y="1820"/>
                    <a:pt x="4116" y="1508"/>
                  </a:cubicBezTo>
                  <a:cubicBezTo>
                    <a:pt x="4857" y="1314"/>
                    <a:pt x="5363" y="717"/>
                    <a:pt x="5960" y="278"/>
                  </a:cubicBezTo>
                  <a:cubicBezTo>
                    <a:pt x="6335" y="1"/>
                    <a:pt x="6785" y="183"/>
                    <a:pt x="6809" y="647"/>
                  </a:cubicBezTo>
                  <a:cubicBezTo>
                    <a:pt x="6834" y="1126"/>
                    <a:pt x="6847" y="1620"/>
                    <a:pt x="6753" y="2085"/>
                  </a:cubicBezTo>
                  <a:cubicBezTo>
                    <a:pt x="6688" y="2407"/>
                    <a:pt x="6493" y="2750"/>
                    <a:pt x="6255" y="2975"/>
                  </a:cubicBezTo>
                  <a:cubicBezTo>
                    <a:pt x="5904" y="3306"/>
                    <a:pt x="5505" y="3580"/>
                    <a:pt x="5071" y="3790"/>
                  </a:cubicBezTo>
                  <a:cubicBezTo>
                    <a:pt x="3888" y="4357"/>
                    <a:pt x="2675" y="4862"/>
                    <a:pt x="1486" y="5419"/>
                  </a:cubicBezTo>
                  <a:cubicBezTo>
                    <a:pt x="1048" y="5625"/>
                    <a:pt x="654" y="5574"/>
                    <a:pt x="198" y="540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9" name="Google Shape;2388;p58">
              <a:extLst>
                <a:ext uri="{FF2B5EF4-FFF2-40B4-BE49-F238E27FC236}">
                  <a16:creationId xmlns:a16="http://schemas.microsoft.com/office/drawing/2014/main" id="{65891077-22BB-453A-B250-1B918DF1CF7C}"/>
                </a:ext>
              </a:extLst>
            </p:cNvPr>
            <p:cNvSpPr/>
            <p:nvPr/>
          </p:nvSpPr>
          <p:spPr>
            <a:xfrm>
              <a:off x="3362600" y="1350000"/>
              <a:ext cx="178975" cy="114000"/>
            </a:xfrm>
            <a:custGeom>
              <a:avLst/>
              <a:gdLst/>
              <a:ahLst/>
              <a:cxnLst/>
              <a:rect l="l" t="t" r="r" b="b"/>
              <a:pathLst>
                <a:path w="7159" h="4560" extrusionOk="0">
                  <a:moveTo>
                    <a:pt x="1" y="3915"/>
                  </a:moveTo>
                  <a:cubicBezTo>
                    <a:pt x="209" y="3445"/>
                    <a:pt x="369" y="3045"/>
                    <a:pt x="558" y="2659"/>
                  </a:cubicBezTo>
                  <a:cubicBezTo>
                    <a:pt x="974" y="1817"/>
                    <a:pt x="1516" y="1081"/>
                    <a:pt x="2443" y="754"/>
                  </a:cubicBezTo>
                  <a:cubicBezTo>
                    <a:pt x="3184" y="494"/>
                    <a:pt x="3933" y="260"/>
                    <a:pt x="4693" y="54"/>
                  </a:cubicBezTo>
                  <a:cubicBezTo>
                    <a:pt x="4884" y="0"/>
                    <a:pt x="5126" y="64"/>
                    <a:pt x="5329" y="123"/>
                  </a:cubicBezTo>
                  <a:cubicBezTo>
                    <a:pt x="5707" y="231"/>
                    <a:pt x="6078" y="365"/>
                    <a:pt x="6445" y="506"/>
                  </a:cubicBezTo>
                  <a:cubicBezTo>
                    <a:pt x="7008" y="725"/>
                    <a:pt x="7158" y="1245"/>
                    <a:pt x="6711" y="1597"/>
                  </a:cubicBezTo>
                  <a:cubicBezTo>
                    <a:pt x="6132" y="2053"/>
                    <a:pt x="5515" y="2481"/>
                    <a:pt x="4863" y="2820"/>
                  </a:cubicBezTo>
                  <a:cubicBezTo>
                    <a:pt x="3933" y="3302"/>
                    <a:pt x="2947" y="3676"/>
                    <a:pt x="1999" y="4126"/>
                  </a:cubicBezTo>
                  <a:cubicBezTo>
                    <a:pt x="1123" y="4542"/>
                    <a:pt x="1131" y="4559"/>
                    <a:pt x="1" y="391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0" name="Google Shape;2389;p58">
              <a:extLst>
                <a:ext uri="{FF2B5EF4-FFF2-40B4-BE49-F238E27FC236}">
                  <a16:creationId xmlns:a16="http://schemas.microsoft.com/office/drawing/2014/main" id="{28F61806-3944-4B85-B48F-413BD3876CAF}"/>
                </a:ext>
              </a:extLst>
            </p:cNvPr>
            <p:cNvSpPr/>
            <p:nvPr/>
          </p:nvSpPr>
          <p:spPr>
            <a:xfrm>
              <a:off x="3448125" y="1463725"/>
              <a:ext cx="175800" cy="123450"/>
            </a:xfrm>
            <a:custGeom>
              <a:avLst/>
              <a:gdLst/>
              <a:ahLst/>
              <a:cxnLst/>
              <a:rect l="l" t="t" r="r" b="b"/>
              <a:pathLst>
                <a:path w="7032" h="4938" extrusionOk="0">
                  <a:moveTo>
                    <a:pt x="508" y="4915"/>
                  </a:moveTo>
                  <a:cubicBezTo>
                    <a:pt x="144" y="4363"/>
                    <a:pt x="0" y="3880"/>
                    <a:pt x="56" y="3292"/>
                  </a:cubicBezTo>
                  <a:cubicBezTo>
                    <a:pt x="918" y="2909"/>
                    <a:pt x="1770" y="2486"/>
                    <a:pt x="2655" y="2146"/>
                  </a:cubicBezTo>
                  <a:cubicBezTo>
                    <a:pt x="3685" y="1751"/>
                    <a:pt x="4598" y="1178"/>
                    <a:pt x="5455" y="499"/>
                  </a:cubicBezTo>
                  <a:cubicBezTo>
                    <a:pt x="5557" y="419"/>
                    <a:pt x="5649" y="322"/>
                    <a:pt x="5757" y="250"/>
                  </a:cubicBezTo>
                  <a:cubicBezTo>
                    <a:pt x="6145" y="0"/>
                    <a:pt x="6559" y="101"/>
                    <a:pt x="6726" y="516"/>
                  </a:cubicBezTo>
                  <a:cubicBezTo>
                    <a:pt x="6855" y="833"/>
                    <a:pt x="6924" y="1175"/>
                    <a:pt x="7031" y="1546"/>
                  </a:cubicBezTo>
                  <a:cubicBezTo>
                    <a:pt x="6808" y="1733"/>
                    <a:pt x="6584" y="1872"/>
                    <a:pt x="6422" y="2066"/>
                  </a:cubicBezTo>
                  <a:cubicBezTo>
                    <a:pt x="5392" y="3301"/>
                    <a:pt x="4020" y="4039"/>
                    <a:pt x="2603" y="4710"/>
                  </a:cubicBezTo>
                  <a:cubicBezTo>
                    <a:pt x="2370" y="4819"/>
                    <a:pt x="2119" y="4886"/>
                    <a:pt x="1862" y="4907"/>
                  </a:cubicBezTo>
                  <a:cubicBezTo>
                    <a:pt x="1432" y="4937"/>
                    <a:pt x="997" y="4915"/>
                    <a:pt x="508" y="491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1" name="Google Shape;2390;p58">
              <a:extLst>
                <a:ext uri="{FF2B5EF4-FFF2-40B4-BE49-F238E27FC236}">
                  <a16:creationId xmlns:a16="http://schemas.microsoft.com/office/drawing/2014/main" id="{2AE42180-AB5D-4B75-8C00-E38E64E93C39}"/>
                </a:ext>
              </a:extLst>
            </p:cNvPr>
            <p:cNvSpPr/>
            <p:nvPr/>
          </p:nvSpPr>
          <p:spPr>
            <a:xfrm>
              <a:off x="4879100" y="1296025"/>
              <a:ext cx="105850" cy="115350"/>
            </a:xfrm>
            <a:custGeom>
              <a:avLst/>
              <a:gdLst/>
              <a:ahLst/>
              <a:cxnLst/>
              <a:rect l="l" t="t" r="r" b="b"/>
              <a:pathLst>
                <a:path w="4234" h="4614" extrusionOk="0">
                  <a:moveTo>
                    <a:pt x="876" y="4611"/>
                  </a:moveTo>
                  <a:cubicBezTo>
                    <a:pt x="499" y="3600"/>
                    <a:pt x="220" y="2611"/>
                    <a:pt x="1" y="1570"/>
                  </a:cubicBezTo>
                  <a:cubicBezTo>
                    <a:pt x="825" y="1018"/>
                    <a:pt x="1583" y="512"/>
                    <a:pt x="2345" y="1"/>
                  </a:cubicBezTo>
                  <a:cubicBezTo>
                    <a:pt x="2972" y="154"/>
                    <a:pt x="3500" y="439"/>
                    <a:pt x="3932" y="900"/>
                  </a:cubicBezTo>
                  <a:cubicBezTo>
                    <a:pt x="4121" y="1103"/>
                    <a:pt x="4234" y="1336"/>
                    <a:pt x="4159" y="1616"/>
                  </a:cubicBezTo>
                  <a:cubicBezTo>
                    <a:pt x="3965" y="2330"/>
                    <a:pt x="3772" y="3046"/>
                    <a:pt x="3559" y="3756"/>
                  </a:cubicBezTo>
                  <a:cubicBezTo>
                    <a:pt x="3387" y="4329"/>
                    <a:pt x="2975" y="4607"/>
                    <a:pt x="2380" y="4611"/>
                  </a:cubicBezTo>
                  <a:cubicBezTo>
                    <a:pt x="1901" y="4613"/>
                    <a:pt x="1424" y="4611"/>
                    <a:pt x="876" y="4611"/>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2" name="Google Shape;2391;p58">
              <a:extLst>
                <a:ext uri="{FF2B5EF4-FFF2-40B4-BE49-F238E27FC236}">
                  <a16:creationId xmlns:a16="http://schemas.microsoft.com/office/drawing/2014/main" id="{BE865187-22B4-4795-AEC4-AC628B57DB5C}"/>
                </a:ext>
              </a:extLst>
            </p:cNvPr>
            <p:cNvSpPr/>
            <p:nvPr/>
          </p:nvSpPr>
          <p:spPr>
            <a:xfrm>
              <a:off x="4878825" y="1182775"/>
              <a:ext cx="174400" cy="82900"/>
            </a:xfrm>
            <a:custGeom>
              <a:avLst/>
              <a:gdLst/>
              <a:ahLst/>
              <a:cxnLst/>
              <a:rect l="l" t="t" r="r" b="b"/>
              <a:pathLst>
                <a:path w="6976" h="3316" extrusionOk="0">
                  <a:moveTo>
                    <a:pt x="0" y="60"/>
                  </a:moveTo>
                  <a:cubicBezTo>
                    <a:pt x="2364" y="86"/>
                    <a:pt x="4602" y="215"/>
                    <a:pt x="6976" y="0"/>
                  </a:cubicBezTo>
                  <a:cubicBezTo>
                    <a:pt x="6762" y="336"/>
                    <a:pt x="6659" y="646"/>
                    <a:pt x="6442" y="811"/>
                  </a:cubicBezTo>
                  <a:cubicBezTo>
                    <a:pt x="5407" y="1604"/>
                    <a:pt x="4345" y="2359"/>
                    <a:pt x="3287" y="3119"/>
                  </a:cubicBezTo>
                  <a:cubicBezTo>
                    <a:pt x="3148" y="3219"/>
                    <a:pt x="2971" y="3316"/>
                    <a:pt x="2811" y="3316"/>
                  </a:cubicBezTo>
                  <a:cubicBezTo>
                    <a:pt x="2613" y="3316"/>
                    <a:pt x="2413" y="3216"/>
                    <a:pt x="2216" y="3152"/>
                  </a:cubicBezTo>
                  <a:cubicBezTo>
                    <a:pt x="2182" y="3140"/>
                    <a:pt x="2161" y="3087"/>
                    <a:pt x="2135" y="3052"/>
                  </a:cubicBezTo>
                  <a:cubicBezTo>
                    <a:pt x="1461" y="2107"/>
                    <a:pt x="786" y="1160"/>
                    <a:pt x="0" y="6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3" name="Google Shape;2392;p58">
              <a:extLst>
                <a:ext uri="{FF2B5EF4-FFF2-40B4-BE49-F238E27FC236}">
                  <a16:creationId xmlns:a16="http://schemas.microsoft.com/office/drawing/2014/main" id="{BFFAF921-A314-46EB-B032-F93109A37E32}"/>
                </a:ext>
              </a:extLst>
            </p:cNvPr>
            <p:cNvSpPr/>
            <p:nvPr/>
          </p:nvSpPr>
          <p:spPr>
            <a:xfrm>
              <a:off x="3525950" y="1502950"/>
              <a:ext cx="139875" cy="142850"/>
            </a:xfrm>
            <a:custGeom>
              <a:avLst/>
              <a:gdLst/>
              <a:ahLst/>
              <a:cxnLst/>
              <a:rect l="l" t="t" r="r" b="b"/>
              <a:pathLst>
                <a:path w="5595" h="5714" extrusionOk="0">
                  <a:moveTo>
                    <a:pt x="1659" y="5713"/>
                  </a:moveTo>
                  <a:cubicBezTo>
                    <a:pt x="861" y="5283"/>
                    <a:pt x="424" y="4651"/>
                    <a:pt x="0" y="3891"/>
                  </a:cubicBezTo>
                  <a:cubicBezTo>
                    <a:pt x="204" y="3735"/>
                    <a:pt x="388" y="3569"/>
                    <a:pt x="594" y="3443"/>
                  </a:cubicBezTo>
                  <a:cubicBezTo>
                    <a:pt x="1707" y="2761"/>
                    <a:pt x="2830" y="2098"/>
                    <a:pt x="3940" y="1409"/>
                  </a:cubicBezTo>
                  <a:cubicBezTo>
                    <a:pt x="4477" y="1076"/>
                    <a:pt x="4549" y="947"/>
                    <a:pt x="5013" y="1"/>
                  </a:cubicBezTo>
                  <a:cubicBezTo>
                    <a:pt x="5399" y="63"/>
                    <a:pt x="5439" y="412"/>
                    <a:pt x="5488" y="675"/>
                  </a:cubicBezTo>
                  <a:cubicBezTo>
                    <a:pt x="5549" y="1008"/>
                    <a:pt x="5594" y="1397"/>
                    <a:pt x="5479" y="1697"/>
                  </a:cubicBezTo>
                  <a:cubicBezTo>
                    <a:pt x="5294" y="2174"/>
                    <a:pt x="5048" y="2645"/>
                    <a:pt x="4600" y="2967"/>
                  </a:cubicBezTo>
                  <a:cubicBezTo>
                    <a:pt x="4072" y="3349"/>
                    <a:pt x="3532" y="3724"/>
                    <a:pt x="3058" y="4164"/>
                  </a:cubicBezTo>
                  <a:cubicBezTo>
                    <a:pt x="2583" y="4606"/>
                    <a:pt x="2180" y="5129"/>
                    <a:pt x="1659" y="571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4" name="Google Shape;2393;p58">
              <a:extLst>
                <a:ext uri="{FF2B5EF4-FFF2-40B4-BE49-F238E27FC236}">
                  <a16:creationId xmlns:a16="http://schemas.microsoft.com/office/drawing/2014/main" id="{05CC86CC-B865-4944-BCDF-9C5D87502BF9}"/>
                </a:ext>
              </a:extLst>
            </p:cNvPr>
            <p:cNvSpPr/>
            <p:nvPr/>
          </p:nvSpPr>
          <p:spPr>
            <a:xfrm>
              <a:off x="4691275" y="1947375"/>
              <a:ext cx="69000" cy="209850"/>
            </a:xfrm>
            <a:custGeom>
              <a:avLst/>
              <a:gdLst/>
              <a:ahLst/>
              <a:cxnLst/>
              <a:rect l="l" t="t" r="r" b="b"/>
              <a:pathLst>
                <a:path w="2760" h="8394" extrusionOk="0">
                  <a:moveTo>
                    <a:pt x="1519" y="8258"/>
                  </a:moveTo>
                  <a:lnTo>
                    <a:pt x="0" y="8394"/>
                  </a:lnTo>
                  <a:cubicBezTo>
                    <a:pt x="83" y="8076"/>
                    <a:pt x="86" y="7861"/>
                    <a:pt x="188" y="7715"/>
                  </a:cubicBezTo>
                  <a:cubicBezTo>
                    <a:pt x="307" y="7545"/>
                    <a:pt x="524" y="7446"/>
                    <a:pt x="679" y="7298"/>
                  </a:cubicBezTo>
                  <a:cubicBezTo>
                    <a:pt x="1069" y="6924"/>
                    <a:pt x="1335" y="6497"/>
                    <a:pt x="1307" y="5921"/>
                  </a:cubicBezTo>
                  <a:cubicBezTo>
                    <a:pt x="1283" y="5442"/>
                    <a:pt x="1303" y="4961"/>
                    <a:pt x="1307" y="4480"/>
                  </a:cubicBezTo>
                  <a:cubicBezTo>
                    <a:pt x="1313" y="3827"/>
                    <a:pt x="1298" y="3180"/>
                    <a:pt x="1504" y="2537"/>
                  </a:cubicBezTo>
                  <a:cubicBezTo>
                    <a:pt x="1619" y="2175"/>
                    <a:pt x="1562" y="1758"/>
                    <a:pt x="1593" y="1369"/>
                  </a:cubicBezTo>
                  <a:cubicBezTo>
                    <a:pt x="1626" y="941"/>
                    <a:pt x="1523" y="492"/>
                    <a:pt x="1804" y="38"/>
                  </a:cubicBezTo>
                  <a:cubicBezTo>
                    <a:pt x="2018" y="27"/>
                    <a:pt x="2263" y="14"/>
                    <a:pt x="2544" y="1"/>
                  </a:cubicBezTo>
                  <a:cubicBezTo>
                    <a:pt x="2760" y="908"/>
                    <a:pt x="2728" y="1772"/>
                    <a:pt x="2655" y="2639"/>
                  </a:cubicBezTo>
                  <a:cubicBezTo>
                    <a:pt x="2595" y="3375"/>
                    <a:pt x="2500" y="4111"/>
                    <a:pt x="2494" y="4848"/>
                  </a:cubicBezTo>
                  <a:cubicBezTo>
                    <a:pt x="2485" y="5989"/>
                    <a:pt x="2493" y="7119"/>
                    <a:pt x="1519" y="8258"/>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5" name="Google Shape;2394;p58">
              <a:extLst>
                <a:ext uri="{FF2B5EF4-FFF2-40B4-BE49-F238E27FC236}">
                  <a16:creationId xmlns:a16="http://schemas.microsoft.com/office/drawing/2014/main" id="{D85540A6-89B8-4098-82B4-FD30B5EED005}"/>
                </a:ext>
              </a:extLst>
            </p:cNvPr>
            <p:cNvSpPr/>
            <p:nvPr/>
          </p:nvSpPr>
          <p:spPr>
            <a:xfrm>
              <a:off x="4522775" y="1927200"/>
              <a:ext cx="111425" cy="232300"/>
            </a:xfrm>
            <a:custGeom>
              <a:avLst/>
              <a:gdLst/>
              <a:ahLst/>
              <a:cxnLst/>
              <a:rect l="l" t="t" r="r" b="b"/>
              <a:pathLst>
                <a:path w="4457" h="9292" extrusionOk="0">
                  <a:moveTo>
                    <a:pt x="4456" y="9125"/>
                  </a:moveTo>
                  <a:cubicBezTo>
                    <a:pt x="3947" y="9292"/>
                    <a:pt x="3471" y="9187"/>
                    <a:pt x="3007" y="9165"/>
                  </a:cubicBezTo>
                  <a:cubicBezTo>
                    <a:pt x="2853" y="9158"/>
                    <a:pt x="2656" y="9049"/>
                    <a:pt x="2564" y="8925"/>
                  </a:cubicBezTo>
                  <a:cubicBezTo>
                    <a:pt x="2257" y="8508"/>
                    <a:pt x="1922" y="8091"/>
                    <a:pt x="1718" y="7624"/>
                  </a:cubicBezTo>
                  <a:cubicBezTo>
                    <a:pt x="858" y="5649"/>
                    <a:pt x="501" y="3535"/>
                    <a:pt x="116" y="1435"/>
                  </a:cubicBezTo>
                  <a:cubicBezTo>
                    <a:pt x="25" y="945"/>
                    <a:pt x="1" y="383"/>
                    <a:pt x="542" y="0"/>
                  </a:cubicBezTo>
                  <a:cubicBezTo>
                    <a:pt x="645" y="97"/>
                    <a:pt x="794" y="167"/>
                    <a:pt x="814" y="264"/>
                  </a:cubicBezTo>
                  <a:cubicBezTo>
                    <a:pt x="1132" y="1882"/>
                    <a:pt x="1410" y="3508"/>
                    <a:pt x="1749" y="5122"/>
                  </a:cubicBezTo>
                  <a:cubicBezTo>
                    <a:pt x="1919" y="5928"/>
                    <a:pt x="2176" y="6716"/>
                    <a:pt x="2417" y="7506"/>
                  </a:cubicBezTo>
                  <a:cubicBezTo>
                    <a:pt x="2568" y="7994"/>
                    <a:pt x="2884" y="8329"/>
                    <a:pt x="3409" y="8452"/>
                  </a:cubicBezTo>
                  <a:cubicBezTo>
                    <a:pt x="3705" y="8523"/>
                    <a:pt x="3993" y="8635"/>
                    <a:pt x="4266" y="8767"/>
                  </a:cubicBezTo>
                  <a:cubicBezTo>
                    <a:pt x="4353" y="8808"/>
                    <a:pt x="4379" y="8972"/>
                    <a:pt x="4456" y="9125"/>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6" name="Google Shape;2395;p58">
              <a:extLst>
                <a:ext uri="{FF2B5EF4-FFF2-40B4-BE49-F238E27FC236}">
                  <a16:creationId xmlns:a16="http://schemas.microsoft.com/office/drawing/2014/main" id="{B5F85548-519E-4588-B4F6-491C6B0AEFCB}"/>
                </a:ext>
              </a:extLst>
            </p:cNvPr>
            <p:cNvSpPr/>
            <p:nvPr/>
          </p:nvSpPr>
          <p:spPr>
            <a:xfrm>
              <a:off x="5250125" y="776775"/>
              <a:ext cx="49475" cy="114525"/>
            </a:xfrm>
            <a:custGeom>
              <a:avLst/>
              <a:gdLst/>
              <a:ahLst/>
              <a:cxnLst/>
              <a:rect l="l" t="t" r="r" b="b"/>
              <a:pathLst>
                <a:path w="1979" h="4581" extrusionOk="0">
                  <a:moveTo>
                    <a:pt x="180" y="4580"/>
                  </a:moveTo>
                  <a:cubicBezTo>
                    <a:pt x="152" y="3151"/>
                    <a:pt x="1" y="1773"/>
                    <a:pt x="73" y="431"/>
                  </a:cubicBezTo>
                  <a:cubicBezTo>
                    <a:pt x="631" y="1"/>
                    <a:pt x="1122" y="113"/>
                    <a:pt x="1662" y="292"/>
                  </a:cubicBezTo>
                  <a:cubicBezTo>
                    <a:pt x="1979" y="1293"/>
                    <a:pt x="1978" y="2280"/>
                    <a:pt x="1701" y="3254"/>
                  </a:cubicBezTo>
                  <a:cubicBezTo>
                    <a:pt x="1502" y="3954"/>
                    <a:pt x="1048" y="4453"/>
                    <a:pt x="180" y="458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7" name="Google Shape;2396;p58">
              <a:extLst>
                <a:ext uri="{FF2B5EF4-FFF2-40B4-BE49-F238E27FC236}">
                  <a16:creationId xmlns:a16="http://schemas.microsoft.com/office/drawing/2014/main" id="{062F0EB9-F30B-4FB7-B2EF-5B09AE93D924}"/>
                </a:ext>
              </a:extLst>
            </p:cNvPr>
            <p:cNvSpPr/>
            <p:nvPr/>
          </p:nvSpPr>
          <p:spPr>
            <a:xfrm>
              <a:off x="4491950" y="1238700"/>
              <a:ext cx="1284325" cy="2627250"/>
            </a:xfrm>
            <a:custGeom>
              <a:avLst/>
              <a:gdLst/>
              <a:ahLst/>
              <a:cxnLst/>
              <a:rect l="l" t="t" r="r" b="b"/>
              <a:pathLst>
                <a:path w="51373" h="105090" extrusionOk="0">
                  <a:moveTo>
                    <a:pt x="28797" y="15411"/>
                  </a:moveTo>
                  <a:cubicBezTo>
                    <a:pt x="28918" y="15630"/>
                    <a:pt x="29130" y="15843"/>
                    <a:pt x="29147" y="16069"/>
                  </a:cubicBezTo>
                  <a:cubicBezTo>
                    <a:pt x="29495" y="20654"/>
                    <a:pt x="29886" y="25239"/>
                    <a:pt x="29391" y="29879"/>
                  </a:cubicBezTo>
                  <a:cubicBezTo>
                    <a:pt x="28295" y="30038"/>
                    <a:pt x="27337" y="30520"/>
                    <a:pt x="26440" y="31187"/>
                  </a:cubicBezTo>
                  <a:cubicBezTo>
                    <a:pt x="25411" y="31953"/>
                    <a:pt x="24993" y="33057"/>
                    <a:pt x="24765" y="34212"/>
                  </a:cubicBezTo>
                  <a:cubicBezTo>
                    <a:pt x="24508" y="35507"/>
                    <a:pt x="24825" y="36722"/>
                    <a:pt x="25713" y="37766"/>
                  </a:cubicBezTo>
                  <a:cubicBezTo>
                    <a:pt x="26491" y="38681"/>
                    <a:pt x="27387" y="39215"/>
                    <a:pt x="28644" y="39240"/>
                  </a:cubicBezTo>
                  <a:cubicBezTo>
                    <a:pt x="30140" y="39270"/>
                    <a:pt x="31385" y="38777"/>
                    <a:pt x="32481" y="37820"/>
                  </a:cubicBezTo>
                  <a:cubicBezTo>
                    <a:pt x="33277" y="37127"/>
                    <a:pt x="33754" y="36272"/>
                    <a:pt x="33707" y="35178"/>
                  </a:cubicBezTo>
                  <a:cubicBezTo>
                    <a:pt x="33692" y="34828"/>
                    <a:pt x="33684" y="34475"/>
                    <a:pt x="33710" y="34126"/>
                  </a:cubicBezTo>
                  <a:cubicBezTo>
                    <a:pt x="33820" y="32707"/>
                    <a:pt x="33170" y="31698"/>
                    <a:pt x="32031" y="30942"/>
                  </a:cubicBezTo>
                  <a:cubicBezTo>
                    <a:pt x="31702" y="30725"/>
                    <a:pt x="31382" y="30498"/>
                    <a:pt x="31021" y="30250"/>
                  </a:cubicBezTo>
                  <a:cubicBezTo>
                    <a:pt x="30824" y="29775"/>
                    <a:pt x="30907" y="29256"/>
                    <a:pt x="30953" y="28735"/>
                  </a:cubicBezTo>
                  <a:cubicBezTo>
                    <a:pt x="31026" y="27863"/>
                    <a:pt x="31117" y="26991"/>
                    <a:pt x="31137" y="26118"/>
                  </a:cubicBezTo>
                  <a:cubicBezTo>
                    <a:pt x="31168" y="24759"/>
                    <a:pt x="31147" y="23400"/>
                    <a:pt x="31143" y="22042"/>
                  </a:cubicBezTo>
                  <a:cubicBezTo>
                    <a:pt x="31142" y="21647"/>
                    <a:pt x="31143" y="21251"/>
                    <a:pt x="31106" y="20859"/>
                  </a:cubicBezTo>
                  <a:cubicBezTo>
                    <a:pt x="30776" y="17415"/>
                    <a:pt x="30453" y="13969"/>
                    <a:pt x="30086" y="10529"/>
                  </a:cubicBezTo>
                  <a:cubicBezTo>
                    <a:pt x="30018" y="9890"/>
                    <a:pt x="30180" y="9418"/>
                    <a:pt x="30637" y="9010"/>
                  </a:cubicBezTo>
                  <a:cubicBezTo>
                    <a:pt x="30701" y="8951"/>
                    <a:pt x="30774" y="8900"/>
                    <a:pt x="30835" y="8839"/>
                  </a:cubicBezTo>
                  <a:cubicBezTo>
                    <a:pt x="31749" y="7947"/>
                    <a:pt x="31835" y="7699"/>
                    <a:pt x="31147" y="6561"/>
                  </a:cubicBezTo>
                  <a:cubicBezTo>
                    <a:pt x="30107" y="4837"/>
                    <a:pt x="28980" y="3167"/>
                    <a:pt x="27890" y="1473"/>
                  </a:cubicBezTo>
                  <a:cubicBezTo>
                    <a:pt x="27634" y="1076"/>
                    <a:pt x="27380" y="676"/>
                    <a:pt x="27132" y="286"/>
                  </a:cubicBezTo>
                  <a:cubicBezTo>
                    <a:pt x="27424" y="1"/>
                    <a:pt x="27586" y="230"/>
                    <a:pt x="27755" y="313"/>
                  </a:cubicBezTo>
                  <a:cubicBezTo>
                    <a:pt x="28808" y="845"/>
                    <a:pt x="29853" y="1396"/>
                    <a:pt x="30912" y="1916"/>
                  </a:cubicBezTo>
                  <a:cubicBezTo>
                    <a:pt x="31303" y="2106"/>
                    <a:pt x="31728" y="2225"/>
                    <a:pt x="32136" y="2381"/>
                  </a:cubicBezTo>
                  <a:cubicBezTo>
                    <a:pt x="32626" y="2570"/>
                    <a:pt x="33166" y="2688"/>
                    <a:pt x="33591" y="2976"/>
                  </a:cubicBezTo>
                  <a:cubicBezTo>
                    <a:pt x="34261" y="3430"/>
                    <a:pt x="34931" y="3733"/>
                    <a:pt x="35761" y="3640"/>
                  </a:cubicBezTo>
                  <a:cubicBezTo>
                    <a:pt x="35959" y="3618"/>
                    <a:pt x="36175" y="3758"/>
                    <a:pt x="36381" y="3826"/>
                  </a:cubicBezTo>
                  <a:cubicBezTo>
                    <a:pt x="36962" y="4019"/>
                    <a:pt x="37542" y="4209"/>
                    <a:pt x="38119" y="4409"/>
                  </a:cubicBezTo>
                  <a:cubicBezTo>
                    <a:pt x="38408" y="4510"/>
                    <a:pt x="38714" y="4595"/>
                    <a:pt x="38970" y="4754"/>
                  </a:cubicBezTo>
                  <a:cubicBezTo>
                    <a:pt x="39786" y="5261"/>
                    <a:pt x="40584" y="5800"/>
                    <a:pt x="41389" y="6325"/>
                  </a:cubicBezTo>
                  <a:cubicBezTo>
                    <a:pt x="41840" y="6619"/>
                    <a:pt x="42134" y="7013"/>
                    <a:pt x="42372" y="7512"/>
                  </a:cubicBezTo>
                  <a:cubicBezTo>
                    <a:pt x="42957" y="8745"/>
                    <a:pt x="43462" y="9996"/>
                    <a:pt x="43719" y="11342"/>
                  </a:cubicBezTo>
                  <a:cubicBezTo>
                    <a:pt x="43744" y="11470"/>
                    <a:pt x="43772" y="11603"/>
                    <a:pt x="43829" y="11719"/>
                  </a:cubicBezTo>
                  <a:cubicBezTo>
                    <a:pt x="44735" y="13566"/>
                    <a:pt x="44748" y="15625"/>
                    <a:pt x="45238" y="17572"/>
                  </a:cubicBezTo>
                  <a:cubicBezTo>
                    <a:pt x="45312" y="17868"/>
                    <a:pt x="45287" y="18193"/>
                    <a:pt x="45387" y="18476"/>
                  </a:cubicBezTo>
                  <a:cubicBezTo>
                    <a:pt x="45823" y="19729"/>
                    <a:pt x="46002" y="21024"/>
                    <a:pt x="46146" y="22335"/>
                  </a:cubicBezTo>
                  <a:cubicBezTo>
                    <a:pt x="46265" y="23423"/>
                    <a:pt x="46471" y="24501"/>
                    <a:pt x="46649" y="25581"/>
                  </a:cubicBezTo>
                  <a:cubicBezTo>
                    <a:pt x="46676" y="25749"/>
                    <a:pt x="46716" y="25984"/>
                    <a:pt x="46833" y="26054"/>
                  </a:cubicBezTo>
                  <a:cubicBezTo>
                    <a:pt x="47448" y="26425"/>
                    <a:pt x="47465" y="27062"/>
                    <a:pt x="47579" y="27643"/>
                  </a:cubicBezTo>
                  <a:cubicBezTo>
                    <a:pt x="48149" y="30523"/>
                    <a:pt x="48695" y="33407"/>
                    <a:pt x="49259" y="36288"/>
                  </a:cubicBezTo>
                  <a:cubicBezTo>
                    <a:pt x="49511" y="37577"/>
                    <a:pt x="49756" y="38870"/>
                    <a:pt x="50052" y="40149"/>
                  </a:cubicBezTo>
                  <a:cubicBezTo>
                    <a:pt x="50459" y="41907"/>
                    <a:pt x="50602" y="43697"/>
                    <a:pt x="50811" y="45481"/>
                  </a:cubicBezTo>
                  <a:cubicBezTo>
                    <a:pt x="50909" y="46307"/>
                    <a:pt x="50978" y="47140"/>
                    <a:pt x="51128" y="47958"/>
                  </a:cubicBezTo>
                  <a:cubicBezTo>
                    <a:pt x="51344" y="49130"/>
                    <a:pt x="51373" y="50308"/>
                    <a:pt x="51361" y="51492"/>
                  </a:cubicBezTo>
                  <a:cubicBezTo>
                    <a:pt x="51343" y="53378"/>
                    <a:pt x="51341" y="55263"/>
                    <a:pt x="51357" y="57149"/>
                  </a:cubicBezTo>
                  <a:cubicBezTo>
                    <a:pt x="51361" y="57950"/>
                    <a:pt x="51260" y="58691"/>
                    <a:pt x="50830" y="59411"/>
                  </a:cubicBezTo>
                  <a:cubicBezTo>
                    <a:pt x="50476" y="60005"/>
                    <a:pt x="50282" y="60695"/>
                    <a:pt x="50045" y="61352"/>
                  </a:cubicBezTo>
                  <a:cubicBezTo>
                    <a:pt x="49744" y="62175"/>
                    <a:pt x="49481" y="63011"/>
                    <a:pt x="49186" y="63835"/>
                  </a:cubicBezTo>
                  <a:cubicBezTo>
                    <a:pt x="48965" y="64454"/>
                    <a:pt x="48765" y="65085"/>
                    <a:pt x="48469" y="65669"/>
                  </a:cubicBezTo>
                  <a:cubicBezTo>
                    <a:pt x="48201" y="66205"/>
                    <a:pt x="47817" y="66684"/>
                    <a:pt x="47465" y="67220"/>
                  </a:cubicBezTo>
                  <a:cubicBezTo>
                    <a:pt x="46618" y="67188"/>
                    <a:pt x="45780" y="66983"/>
                    <a:pt x="45073" y="66619"/>
                  </a:cubicBezTo>
                  <a:cubicBezTo>
                    <a:pt x="44093" y="66113"/>
                    <a:pt x="43069" y="65750"/>
                    <a:pt x="42051" y="65352"/>
                  </a:cubicBezTo>
                  <a:cubicBezTo>
                    <a:pt x="41811" y="65258"/>
                    <a:pt x="41586" y="65123"/>
                    <a:pt x="41284" y="64972"/>
                  </a:cubicBezTo>
                  <a:cubicBezTo>
                    <a:pt x="41488" y="63860"/>
                    <a:pt x="41672" y="62746"/>
                    <a:pt x="41902" y="61643"/>
                  </a:cubicBezTo>
                  <a:cubicBezTo>
                    <a:pt x="42187" y="60271"/>
                    <a:pt x="42539" y="58912"/>
                    <a:pt x="42808" y="57538"/>
                  </a:cubicBezTo>
                  <a:cubicBezTo>
                    <a:pt x="42924" y="56943"/>
                    <a:pt x="42912" y="56320"/>
                    <a:pt x="42942" y="55709"/>
                  </a:cubicBezTo>
                  <a:cubicBezTo>
                    <a:pt x="42963" y="55310"/>
                    <a:pt x="43241" y="55219"/>
                    <a:pt x="43606" y="55147"/>
                  </a:cubicBezTo>
                  <a:cubicBezTo>
                    <a:pt x="43621" y="53769"/>
                    <a:pt x="43537" y="52395"/>
                    <a:pt x="43409" y="51009"/>
                  </a:cubicBezTo>
                  <a:cubicBezTo>
                    <a:pt x="43264" y="49424"/>
                    <a:pt x="42857" y="47906"/>
                    <a:pt x="42529" y="46370"/>
                  </a:cubicBezTo>
                  <a:cubicBezTo>
                    <a:pt x="42056" y="44146"/>
                    <a:pt x="41482" y="41941"/>
                    <a:pt x="40919" y="39735"/>
                  </a:cubicBezTo>
                  <a:cubicBezTo>
                    <a:pt x="40520" y="38165"/>
                    <a:pt x="40069" y="36607"/>
                    <a:pt x="39643" y="35045"/>
                  </a:cubicBezTo>
                  <a:cubicBezTo>
                    <a:pt x="39597" y="34875"/>
                    <a:pt x="39526" y="34708"/>
                    <a:pt x="39509" y="34537"/>
                  </a:cubicBezTo>
                  <a:cubicBezTo>
                    <a:pt x="39299" y="32428"/>
                    <a:pt x="38580" y="30442"/>
                    <a:pt x="38028" y="28416"/>
                  </a:cubicBezTo>
                  <a:cubicBezTo>
                    <a:pt x="37704" y="27227"/>
                    <a:pt x="37517" y="26025"/>
                    <a:pt x="37382" y="24800"/>
                  </a:cubicBezTo>
                  <a:cubicBezTo>
                    <a:pt x="37056" y="21839"/>
                    <a:pt x="36664" y="18886"/>
                    <a:pt x="36299" y="15929"/>
                  </a:cubicBezTo>
                  <a:cubicBezTo>
                    <a:pt x="36290" y="15842"/>
                    <a:pt x="36275" y="15756"/>
                    <a:pt x="36253" y="15671"/>
                  </a:cubicBezTo>
                  <a:cubicBezTo>
                    <a:pt x="36207" y="15501"/>
                    <a:pt x="36156" y="15333"/>
                    <a:pt x="36104" y="15167"/>
                  </a:cubicBezTo>
                  <a:cubicBezTo>
                    <a:pt x="35978" y="14761"/>
                    <a:pt x="35849" y="14357"/>
                    <a:pt x="35691" y="13854"/>
                  </a:cubicBezTo>
                  <a:cubicBezTo>
                    <a:pt x="35444" y="14331"/>
                    <a:pt x="35533" y="14711"/>
                    <a:pt x="35574" y="15086"/>
                  </a:cubicBezTo>
                  <a:cubicBezTo>
                    <a:pt x="35620" y="15521"/>
                    <a:pt x="35679" y="15955"/>
                    <a:pt x="35713" y="16392"/>
                  </a:cubicBezTo>
                  <a:cubicBezTo>
                    <a:pt x="35957" y="19493"/>
                    <a:pt x="36197" y="22594"/>
                    <a:pt x="36436" y="25697"/>
                  </a:cubicBezTo>
                  <a:cubicBezTo>
                    <a:pt x="36560" y="27314"/>
                    <a:pt x="36697" y="28930"/>
                    <a:pt x="36807" y="30547"/>
                  </a:cubicBezTo>
                  <a:cubicBezTo>
                    <a:pt x="37086" y="34657"/>
                    <a:pt x="37321" y="38771"/>
                    <a:pt x="37639" y="42878"/>
                  </a:cubicBezTo>
                  <a:cubicBezTo>
                    <a:pt x="37771" y="44578"/>
                    <a:pt x="38062" y="46266"/>
                    <a:pt x="38292" y="47958"/>
                  </a:cubicBezTo>
                  <a:cubicBezTo>
                    <a:pt x="38584" y="50129"/>
                    <a:pt x="38859" y="52295"/>
                    <a:pt x="38929" y="54493"/>
                  </a:cubicBezTo>
                  <a:cubicBezTo>
                    <a:pt x="39002" y="56767"/>
                    <a:pt x="39252" y="59037"/>
                    <a:pt x="39459" y="61306"/>
                  </a:cubicBezTo>
                  <a:cubicBezTo>
                    <a:pt x="39554" y="62353"/>
                    <a:pt x="39693" y="63393"/>
                    <a:pt x="39553" y="64450"/>
                  </a:cubicBezTo>
                  <a:cubicBezTo>
                    <a:pt x="39491" y="64919"/>
                    <a:pt x="39543" y="65404"/>
                    <a:pt x="39543" y="65956"/>
                  </a:cubicBezTo>
                  <a:cubicBezTo>
                    <a:pt x="37152" y="67105"/>
                    <a:pt x="34694" y="68150"/>
                    <a:pt x="31929" y="68395"/>
                  </a:cubicBezTo>
                  <a:cubicBezTo>
                    <a:pt x="30718" y="68504"/>
                    <a:pt x="29498" y="68659"/>
                    <a:pt x="28287" y="68831"/>
                  </a:cubicBezTo>
                  <a:cubicBezTo>
                    <a:pt x="28168" y="68848"/>
                    <a:pt x="28057" y="68927"/>
                    <a:pt x="27801" y="69039"/>
                  </a:cubicBezTo>
                  <a:cubicBezTo>
                    <a:pt x="29286" y="69207"/>
                    <a:pt x="30607" y="69265"/>
                    <a:pt x="31964" y="69110"/>
                  </a:cubicBezTo>
                  <a:cubicBezTo>
                    <a:pt x="33281" y="68958"/>
                    <a:pt x="34540" y="68623"/>
                    <a:pt x="35822" y="68343"/>
                  </a:cubicBezTo>
                  <a:cubicBezTo>
                    <a:pt x="37152" y="68052"/>
                    <a:pt x="38228" y="67154"/>
                    <a:pt x="39624" y="66751"/>
                  </a:cubicBezTo>
                  <a:cubicBezTo>
                    <a:pt x="39687" y="67542"/>
                    <a:pt x="39763" y="68226"/>
                    <a:pt x="39785" y="68911"/>
                  </a:cubicBezTo>
                  <a:cubicBezTo>
                    <a:pt x="39792" y="69108"/>
                    <a:pt x="39679" y="69331"/>
                    <a:pt x="39567" y="69506"/>
                  </a:cubicBezTo>
                  <a:cubicBezTo>
                    <a:pt x="39308" y="69912"/>
                    <a:pt x="39016" y="70294"/>
                    <a:pt x="38750" y="70670"/>
                  </a:cubicBezTo>
                  <a:cubicBezTo>
                    <a:pt x="38311" y="70789"/>
                    <a:pt x="37873" y="70847"/>
                    <a:pt x="37488" y="71023"/>
                  </a:cubicBezTo>
                  <a:cubicBezTo>
                    <a:pt x="36197" y="71616"/>
                    <a:pt x="34866" y="71978"/>
                    <a:pt x="33430" y="71921"/>
                  </a:cubicBezTo>
                  <a:cubicBezTo>
                    <a:pt x="32774" y="71893"/>
                    <a:pt x="32116" y="71904"/>
                    <a:pt x="31460" y="71953"/>
                  </a:cubicBezTo>
                  <a:cubicBezTo>
                    <a:pt x="30226" y="72047"/>
                    <a:pt x="29032" y="71806"/>
                    <a:pt x="27737" y="71608"/>
                  </a:cubicBezTo>
                  <a:cubicBezTo>
                    <a:pt x="27519" y="70739"/>
                    <a:pt x="27299" y="69864"/>
                    <a:pt x="27074" y="68981"/>
                  </a:cubicBezTo>
                  <a:cubicBezTo>
                    <a:pt x="26818" y="68846"/>
                    <a:pt x="26610" y="68953"/>
                    <a:pt x="26612" y="69207"/>
                  </a:cubicBezTo>
                  <a:cubicBezTo>
                    <a:pt x="26619" y="70195"/>
                    <a:pt x="26386" y="71207"/>
                    <a:pt x="26933" y="72152"/>
                  </a:cubicBezTo>
                  <a:cubicBezTo>
                    <a:pt x="27075" y="72398"/>
                    <a:pt x="27078" y="72743"/>
                    <a:pt x="27098" y="73046"/>
                  </a:cubicBezTo>
                  <a:cubicBezTo>
                    <a:pt x="27209" y="74795"/>
                    <a:pt x="27287" y="76545"/>
                    <a:pt x="27419" y="78292"/>
                  </a:cubicBezTo>
                  <a:cubicBezTo>
                    <a:pt x="27523" y="79686"/>
                    <a:pt x="27688" y="81076"/>
                    <a:pt x="27826" y="82469"/>
                  </a:cubicBezTo>
                  <a:cubicBezTo>
                    <a:pt x="27935" y="83555"/>
                    <a:pt x="28012" y="84645"/>
                    <a:pt x="28163" y="85726"/>
                  </a:cubicBezTo>
                  <a:cubicBezTo>
                    <a:pt x="28329" y="86930"/>
                    <a:pt x="28352" y="88172"/>
                    <a:pt x="28947" y="89283"/>
                  </a:cubicBezTo>
                  <a:cubicBezTo>
                    <a:pt x="29153" y="89667"/>
                    <a:pt x="29352" y="90054"/>
                    <a:pt x="29570" y="90430"/>
                  </a:cubicBezTo>
                  <a:cubicBezTo>
                    <a:pt x="30006" y="91178"/>
                    <a:pt x="30710" y="91502"/>
                    <a:pt x="31531" y="91549"/>
                  </a:cubicBezTo>
                  <a:cubicBezTo>
                    <a:pt x="32274" y="91592"/>
                    <a:pt x="33025" y="91602"/>
                    <a:pt x="33766" y="91540"/>
                  </a:cubicBezTo>
                  <a:cubicBezTo>
                    <a:pt x="35290" y="91413"/>
                    <a:pt x="36823" y="91307"/>
                    <a:pt x="38324" y="91035"/>
                  </a:cubicBezTo>
                  <a:cubicBezTo>
                    <a:pt x="39380" y="90845"/>
                    <a:pt x="40482" y="90608"/>
                    <a:pt x="41263" y="89746"/>
                  </a:cubicBezTo>
                  <a:cubicBezTo>
                    <a:pt x="41359" y="89837"/>
                    <a:pt x="41472" y="89895"/>
                    <a:pt x="41471" y="89951"/>
                  </a:cubicBezTo>
                  <a:cubicBezTo>
                    <a:pt x="41457" y="91483"/>
                    <a:pt x="41879" y="92993"/>
                    <a:pt x="41722" y="94533"/>
                  </a:cubicBezTo>
                  <a:cubicBezTo>
                    <a:pt x="42093" y="96795"/>
                    <a:pt x="41880" y="99083"/>
                    <a:pt x="42023" y="101356"/>
                  </a:cubicBezTo>
                  <a:cubicBezTo>
                    <a:pt x="42040" y="101615"/>
                    <a:pt x="42088" y="101875"/>
                    <a:pt x="42144" y="102130"/>
                  </a:cubicBezTo>
                  <a:cubicBezTo>
                    <a:pt x="42290" y="102800"/>
                    <a:pt x="42139" y="103145"/>
                    <a:pt x="41528" y="103312"/>
                  </a:cubicBezTo>
                  <a:cubicBezTo>
                    <a:pt x="40939" y="103473"/>
                    <a:pt x="40333" y="103567"/>
                    <a:pt x="39735" y="103696"/>
                  </a:cubicBezTo>
                  <a:cubicBezTo>
                    <a:pt x="38449" y="103975"/>
                    <a:pt x="37163" y="104220"/>
                    <a:pt x="35835" y="104162"/>
                  </a:cubicBezTo>
                  <a:cubicBezTo>
                    <a:pt x="35447" y="104146"/>
                    <a:pt x="35052" y="104226"/>
                    <a:pt x="34661" y="104267"/>
                  </a:cubicBezTo>
                  <a:cubicBezTo>
                    <a:pt x="34225" y="104312"/>
                    <a:pt x="33789" y="104411"/>
                    <a:pt x="33356" y="104399"/>
                  </a:cubicBezTo>
                  <a:cubicBezTo>
                    <a:pt x="32470" y="104378"/>
                    <a:pt x="31622" y="104541"/>
                    <a:pt x="30761" y="104730"/>
                  </a:cubicBezTo>
                  <a:cubicBezTo>
                    <a:pt x="29123" y="105089"/>
                    <a:pt x="27475" y="105082"/>
                    <a:pt x="25787" y="104583"/>
                  </a:cubicBezTo>
                  <a:cubicBezTo>
                    <a:pt x="25645" y="104257"/>
                    <a:pt x="25452" y="103912"/>
                    <a:pt x="25340" y="103543"/>
                  </a:cubicBezTo>
                  <a:cubicBezTo>
                    <a:pt x="24537" y="100864"/>
                    <a:pt x="23753" y="98180"/>
                    <a:pt x="22956" y="95499"/>
                  </a:cubicBezTo>
                  <a:cubicBezTo>
                    <a:pt x="22671" y="94534"/>
                    <a:pt x="22401" y="93561"/>
                    <a:pt x="22058" y="92616"/>
                  </a:cubicBezTo>
                  <a:cubicBezTo>
                    <a:pt x="21867" y="92087"/>
                    <a:pt x="21564" y="91593"/>
                    <a:pt x="21267" y="91110"/>
                  </a:cubicBezTo>
                  <a:cubicBezTo>
                    <a:pt x="21059" y="90768"/>
                    <a:pt x="20430" y="90862"/>
                    <a:pt x="20298" y="91243"/>
                  </a:cubicBezTo>
                  <a:cubicBezTo>
                    <a:pt x="20213" y="91488"/>
                    <a:pt x="20168" y="91753"/>
                    <a:pt x="20140" y="92011"/>
                  </a:cubicBezTo>
                  <a:cubicBezTo>
                    <a:pt x="20005" y="93276"/>
                    <a:pt x="19833" y="94527"/>
                    <a:pt x="19479" y="95759"/>
                  </a:cubicBezTo>
                  <a:cubicBezTo>
                    <a:pt x="19242" y="96594"/>
                    <a:pt x="19195" y="97482"/>
                    <a:pt x="19005" y="98333"/>
                  </a:cubicBezTo>
                  <a:cubicBezTo>
                    <a:pt x="18703" y="99699"/>
                    <a:pt x="18344" y="101052"/>
                    <a:pt x="18023" y="102414"/>
                  </a:cubicBezTo>
                  <a:cubicBezTo>
                    <a:pt x="17954" y="102710"/>
                    <a:pt x="17947" y="103020"/>
                    <a:pt x="17916" y="103324"/>
                  </a:cubicBezTo>
                  <a:cubicBezTo>
                    <a:pt x="17875" y="103709"/>
                    <a:pt x="17838" y="104094"/>
                    <a:pt x="17802" y="104439"/>
                  </a:cubicBezTo>
                  <a:cubicBezTo>
                    <a:pt x="16825" y="104851"/>
                    <a:pt x="15877" y="104902"/>
                    <a:pt x="14914" y="104889"/>
                  </a:cubicBezTo>
                  <a:cubicBezTo>
                    <a:pt x="13775" y="104872"/>
                    <a:pt x="12634" y="104869"/>
                    <a:pt x="11495" y="104900"/>
                  </a:cubicBezTo>
                  <a:cubicBezTo>
                    <a:pt x="9639" y="104950"/>
                    <a:pt x="7847" y="104574"/>
                    <a:pt x="6077" y="104093"/>
                  </a:cubicBezTo>
                  <a:cubicBezTo>
                    <a:pt x="4810" y="103748"/>
                    <a:pt x="3575" y="103289"/>
                    <a:pt x="2309" y="102942"/>
                  </a:cubicBezTo>
                  <a:cubicBezTo>
                    <a:pt x="1520" y="102727"/>
                    <a:pt x="1272" y="102230"/>
                    <a:pt x="1291" y="101486"/>
                  </a:cubicBezTo>
                  <a:cubicBezTo>
                    <a:pt x="1306" y="100960"/>
                    <a:pt x="1309" y="100434"/>
                    <a:pt x="1290" y="99908"/>
                  </a:cubicBezTo>
                  <a:cubicBezTo>
                    <a:pt x="1250" y="98728"/>
                    <a:pt x="1332" y="97541"/>
                    <a:pt x="995" y="96382"/>
                  </a:cubicBezTo>
                  <a:cubicBezTo>
                    <a:pt x="912" y="96095"/>
                    <a:pt x="937" y="95773"/>
                    <a:pt x="929" y="95467"/>
                  </a:cubicBezTo>
                  <a:cubicBezTo>
                    <a:pt x="902" y="94416"/>
                    <a:pt x="876" y="93364"/>
                    <a:pt x="862" y="92312"/>
                  </a:cubicBezTo>
                  <a:cubicBezTo>
                    <a:pt x="858" y="92058"/>
                    <a:pt x="896" y="91801"/>
                    <a:pt x="916" y="91537"/>
                  </a:cubicBezTo>
                  <a:cubicBezTo>
                    <a:pt x="1988" y="91197"/>
                    <a:pt x="2916" y="91844"/>
                    <a:pt x="3918" y="91782"/>
                  </a:cubicBezTo>
                  <a:cubicBezTo>
                    <a:pt x="4870" y="91724"/>
                    <a:pt x="5833" y="91850"/>
                    <a:pt x="6812" y="91898"/>
                  </a:cubicBezTo>
                  <a:cubicBezTo>
                    <a:pt x="7288" y="91154"/>
                    <a:pt x="7600" y="90429"/>
                    <a:pt x="7691" y="89572"/>
                  </a:cubicBezTo>
                  <a:cubicBezTo>
                    <a:pt x="7965" y="87041"/>
                    <a:pt x="8098" y="84510"/>
                    <a:pt x="8011" y="81965"/>
                  </a:cubicBezTo>
                  <a:cubicBezTo>
                    <a:pt x="7944" y="80037"/>
                    <a:pt x="7964" y="78107"/>
                    <a:pt x="7932" y="76178"/>
                  </a:cubicBezTo>
                  <a:cubicBezTo>
                    <a:pt x="7925" y="75768"/>
                    <a:pt x="7955" y="75334"/>
                    <a:pt x="7682" y="74827"/>
                  </a:cubicBezTo>
                  <a:cubicBezTo>
                    <a:pt x="7563" y="75055"/>
                    <a:pt x="7474" y="75150"/>
                    <a:pt x="7468" y="75252"/>
                  </a:cubicBezTo>
                  <a:cubicBezTo>
                    <a:pt x="7423" y="75952"/>
                    <a:pt x="7379" y="76652"/>
                    <a:pt x="7366" y="77353"/>
                  </a:cubicBezTo>
                  <a:cubicBezTo>
                    <a:pt x="7328" y="79632"/>
                    <a:pt x="7379" y="81915"/>
                    <a:pt x="7253" y="84190"/>
                  </a:cubicBezTo>
                  <a:cubicBezTo>
                    <a:pt x="7148" y="86109"/>
                    <a:pt x="6864" y="88022"/>
                    <a:pt x="6610" y="89931"/>
                  </a:cubicBezTo>
                  <a:cubicBezTo>
                    <a:pt x="6556" y="90343"/>
                    <a:pt x="6295" y="90729"/>
                    <a:pt x="6116" y="91161"/>
                  </a:cubicBezTo>
                  <a:cubicBezTo>
                    <a:pt x="4139" y="91091"/>
                    <a:pt x="2222" y="91135"/>
                    <a:pt x="314" y="90460"/>
                  </a:cubicBezTo>
                  <a:cubicBezTo>
                    <a:pt x="218" y="89249"/>
                    <a:pt x="49" y="88041"/>
                    <a:pt x="38" y="86831"/>
                  </a:cubicBezTo>
                  <a:cubicBezTo>
                    <a:pt x="0" y="83149"/>
                    <a:pt x="9" y="79467"/>
                    <a:pt x="37" y="75784"/>
                  </a:cubicBezTo>
                  <a:cubicBezTo>
                    <a:pt x="42" y="74959"/>
                    <a:pt x="174" y="74133"/>
                    <a:pt x="285" y="73313"/>
                  </a:cubicBezTo>
                  <a:cubicBezTo>
                    <a:pt x="345" y="72864"/>
                    <a:pt x="711" y="72663"/>
                    <a:pt x="1168" y="72791"/>
                  </a:cubicBezTo>
                  <a:cubicBezTo>
                    <a:pt x="1375" y="72850"/>
                    <a:pt x="1563" y="72971"/>
                    <a:pt x="1765" y="73051"/>
                  </a:cubicBezTo>
                  <a:cubicBezTo>
                    <a:pt x="3453" y="73719"/>
                    <a:pt x="5193" y="74092"/>
                    <a:pt x="7019" y="73952"/>
                  </a:cubicBezTo>
                  <a:cubicBezTo>
                    <a:pt x="7737" y="73898"/>
                    <a:pt x="7988" y="73723"/>
                    <a:pt x="8093" y="73043"/>
                  </a:cubicBezTo>
                  <a:cubicBezTo>
                    <a:pt x="8258" y="72011"/>
                    <a:pt x="8553" y="70989"/>
                    <a:pt x="8434" y="69925"/>
                  </a:cubicBezTo>
                  <a:cubicBezTo>
                    <a:pt x="8415" y="69758"/>
                    <a:pt x="8356" y="69595"/>
                    <a:pt x="8307" y="69386"/>
                  </a:cubicBezTo>
                  <a:cubicBezTo>
                    <a:pt x="7317" y="69164"/>
                    <a:pt x="6353" y="68939"/>
                    <a:pt x="5336" y="68945"/>
                  </a:cubicBezTo>
                  <a:cubicBezTo>
                    <a:pt x="3696" y="68954"/>
                    <a:pt x="2154" y="68491"/>
                    <a:pt x="603" y="67848"/>
                  </a:cubicBezTo>
                  <a:cubicBezTo>
                    <a:pt x="570" y="67531"/>
                    <a:pt x="517" y="67236"/>
                    <a:pt x="516" y="66939"/>
                  </a:cubicBezTo>
                  <a:cubicBezTo>
                    <a:pt x="509" y="63432"/>
                    <a:pt x="505" y="59925"/>
                    <a:pt x="505" y="56418"/>
                  </a:cubicBezTo>
                  <a:cubicBezTo>
                    <a:pt x="504" y="55935"/>
                    <a:pt x="551" y="55474"/>
                    <a:pt x="747" y="55010"/>
                  </a:cubicBezTo>
                  <a:cubicBezTo>
                    <a:pt x="894" y="54662"/>
                    <a:pt x="921" y="54246"/>
                    <a:pt x="927" y="53860"/>
                  </a:cubicBezTo>
                  <a:cubicBezTo>
                    <a:pt x="947" y="52546"/>
                    <a:pt x="938" y="51230"/>
                    <a:pt x="933" y="49915"/>
                  </a:cubicBezTo>
                  <a:cubicBezTo>
                    <a:pt x="912" y="44391"/>
                    <a:pt x="888" y="38868"/>
                    <a:pt x="864" y="33344"/>
                  </a:cubicBezTo>
                  <a:lnTo>
                    <a:pt x="864" y="32433"/>
                  </a:lnTo>
                  <a:cubicBezTo>
                    <a:pt x="1205" y="32523"/>
                    <a:pt x="1243" y="32769"/>
                    <a:pt x="1255" y="32967"/>
                  </a:cubicBezTo>
                  <a:cubicBezTo>
                    <a:pt x="1335" y="34164"/>
                    <a:pt x="1795" y="35262"/>
                    <a:pt x="2134" y="36388"/>
                  </a:cubicBezTo>
                  <a:cubicBezTo>
                    <a:pt x="2467" y="37494"/>
                    <a:pt x="3258" y="37987"/>
                    <a:pt x="4410" y="37936"/>
                  </a:cubicBezTo>
                  <a:cubicBezTo>
                    <a:pt x="4760" y="37920"/>
                    <a:pt x="5108" y="37890"/>
                    <a:pt x="5457" y="37862"/>
                  </a:cubicBezTo>
                  <a:cubicBezTo>
                    <a:pt x="6160" y="37805"/>
                    <a:pt x="6319" y="37707"/>
                    <a:pt x="6438" y="37050"/>
                  </a:cubicBezTo>
                  <a:cubicBezTo>
                    <a:pt x="6506" y="36674"/>
                    <a:pt x="6484" y="36273"/>
                    <a:pt x="6446" y="35889"/>
                  </a:cubicBezTo>
                  <a:cubicBezTo>
                    <a:pt x="6407" y="35502"/>
                    <a:pt x="6167" y="35224"/>
                    <a:pt x="5760" y="35222"/>
                  </a:cubicBezTo>
                  <a:cubicBezTo>
                    <a:pt x="5111" y="35218"/>
                    <a:pt x="4848" y="34856"/>
                    <a:pt x="4686" y="34283"/>
                  </a:cubicBezTo>
                  <a:cubicBezTo>
                    <a:pt x="4557" y="33823"/>
                    <a:pt x="4344" y="33382"/>
                    <a:pt x="4130" y="32952"/>
                  </a:cubicBezTo>
                  <a:cubicBezTo>
                    <a:pt x="3311" y="31309"/>
                    <a:pt x="2941" y="29582"/>
                    <a:pt x="3114" y="27746"/>
                  </a:cubicBezTo>
                  <a:cubicBezTo>
                    <a:pt x="3122" y="27660"/>
                    <a:pt x="3143" y="27565"/>
                    <a:pt x="3121" y="27486"/>
                  </a:cubicBezTo>
                  <a:cubicBezTo>
                    <a:pt x="2717" y="26067"/>
                    <a:pt x="2951" y="24611"/>
                    <a:pt x="2856" y="23175"/>
                  </a:cubicBezTo>
                  <a:cubicBezTo>
                    <a:pt x="2764" y="21788"/>
                    <a:pt x="3299" y="20620"/>
                    <a:pt x="4134" y="19476"/>
                  </a:cubicBezTo>
                  <a:cubicBezTo>
                    <a:pt x="4718" y="19447"/>
                    <a:pt x="5325" y="19402"/>
                    <a:pt x="5931" y="19400"/>
                  </a:cubicBezTo>
                  <a:cubicBezTo>
                    <a:pt x="6139" y="19400"/>
                    <a:pt x="6354" y="19491"/>
                    <a:pt x="6552" y="19575"/>
                  </a:cubicBezTo>
                  <a:cubicBezTo>
                    <a:pt x="6711" y="19642"/>
                    <a:pt x="6859" y="19746"/>
                    <a:pt x="6994" y="19856"/>
                  </a:cubicBezTo>
                  <a:cubicBezTo>
                    <a:pt x="8357" y="20966"/>
                    <a:pt x="8414" y="20444"/>
                    <a:pt x="8414" y="22516"/>
                  </a:cubicBezTo>
                  <a:cubicBezTo>
                    <a:pt x="8414" y="23040"/>
                    <a:pt x="8409" y="23557"/>
                    <a:pt x="8600" y="24071"/>
                  </a:cubicBezTo>
                  <a:cubicBezTo>
                    <a:pt x="8716" y="24384"/>
                    <a:pt x="8690" y="24760"/>
                    <a:pt x="8686" y="25108"/>
                  </a:cubicBezTo>
                  <a:cubicBezTo>
                    <a:pt x="8668" y="26903"/>
                    <a:pt x="8669" y="28700"/>
                    <a:pt x="8594" y="30492"/>
                  </a:cubicBezTo>
                  <a:cubicBezTo>
                    <a:pt x="8543" y="31758"/>
                    <a:pt x="8383" y="33021"/>
                    <a:pt x="8264" y="34284"/>
                  </a:cubicBezTo>
                  <a:cubicBezTo>
                    <a:pt x="8249" y="34452"/>
                    <a:pt x="8184" y="34615"/>
                    <a:pt x="8134" y="34814"/>
                  </a:cubicBezTo>
                  <a:cubicBezTo>
                    <a:pt x="7810" y="34959"/>
                    <a:pt x="7497" y="35099"/>
                    <a:pt x="7140" y="35259"/>
                  </a:cubicBezTo>
                  <a:cubicBezTo>
                    <a:pt x="7113" y="35552"/>
                    <a:pt x="7074" y="35851"/>
                    <a:pt x="7062" y="36152"/>
                  </a:cubicBezTo>
                  <a:cubicBezTo>
                    <a:pt x="7049" y="36416"/>
                    <a:pt x="7055" y="36679"/>
                    <a:pt x="7078" y="36941"/>
                  </a:cubicBezTo>
                  <a:cubicBezTo>
                    <a:pt x="7115" y="37384"/>
                    <a:pt x="7287" y="37553"/>
                    <a:pt x="7746" y="37587"/>
                  </a:cubicBezTo>
                  <a:cubicBezTo>
                    <a:pt x="8671" y="37655"/>
                    <a:pt x="9581" y="37608"/>
                    <a:pt x="10439" y="37190"/>
                  </a:cubicBezTo>
                  <a:cubicBezTo>
                    <a:pt x="11162" y="36249"/>
                    <a:pt x="11383" y="35187"/>
                    <a:pt x="11356" y="34001"/>
                  </a:cubicBezTo>
                  <a:cubicBezTo>
                    <a:pt x="11315" y="32165"/>
                    <a:pt x="11388" y="30326"/>
                    <a:pt x="11434" y="28488"/>
                  </a:cubicBezTo>
                  <a:cubicBezTo>
                    <a:pt x="11443" y="28145"/>
                    <a:pt x="11573" y="27806"/>
                    <a:pt x="11622" y="27462"/>
                  </a:cubicBezTo>
                  <a:cubicBezTo>
                    <a:pt x="11668" y="27134"/>
                    <a:pt x="11683" y="26801"/>
                    <a:pt x="11717" y="26386"/>
                  </a:cubicBezTo>
                  <a:cubicBezTo>
                    <a:pt x="11906" y="26506"/>
                    <a:pt x="12045" y="26546"/>
                    <a:pt x="12101" y="26638"/>
                  </a:cubicBezTo>
                  <a:cubicBezTo>
                    <a:pt x="12325" y="27013"/>
                    <a:pt x="12543" y="27394"/>
                    <a:pt x="12726" y="27791"/>
                  </a:cubicBezTo>
                  <a:cubicBezTo>
                    <a:pt x="13410" y="29258"/>
                    <a:pt x="14078" y="30733"/>
                    <a:pt x="14753" y="32203"/>
                  </a:cubicBezTo>
                  <a:cubicBezTo>
                    <a:pt x="14845" y="32402"/>
                    <a:pt x="14905" y="32635"/>
                    <a:pt x="15050" y="32783"/>
                  </a:cubicBezTo>
                  <a:cubicBezTo>
                    <a:pt x="16108" y="33867"/>
                    <a:pt x="16921" y="35179"/>
                    <a:pt x="18198" y="36204"/>
                  </a:cubicBezTo>
                  <a:cubicBezTo>
                    <a:pt x="19038" y="35128"/>
                    <a:pt x="19884" y="34149"/>
                    <a:pt x="20349" y="32903"/>
                  </a:cubicBezTo>
                  <a:cubicBezTo>
                    <a:pt x="20578" y="32287"/>
                    <a:pt x="20879" y="31717"/>
                    <a:pt x="21292" y="31187"/>
                  </a:cubicBezTo>
                  <a:cubicBezTo>
                    <a:pt x="21693" y="30674"/>
                    <a:pt x="22030" y="30090"/>
                    <a:pt x="22297" y="29495"/>
                  </a:cubicBezTo>
                  <a:cubicBezTo>
                    <a:pt x="23194" y="27491"/>
                    <a:pt x="24365" y="25637"/>
                    <a:pt x="25415" y="23717"/>
                  </a:cubicBezTo>
                  <a:cubicBezTo>
                    <a:pt x="25856" y="22911"/>
                    <a:pt x="26367" y="22142"/>
                    <a:pt x="26637" y="21250"/>
                  </a:cubicBezTo>
                  <a:cubicBezTo>
                    <a:pt x="26713" y="21001"/>
                    <a:pt x="26835" y="20760"/>
                    <a:pt x="26976" y="20539"/>
                  </a:cubicBezTo>
                  <a:cubicBezTo>
                    <a:pt x="27734" y="19349"/>
                    <a:pt x="28151" y="17999"/>
                    <a:pt x="28754" y="16735"/>
                  </a:cubicBezTo>
                  <a:cubicBezTo>
                    <a:pt x="28883" y="16467"/>
                    <a:pt x="28952" y="16158"/>
                    <a:pt x="28985" y="15861"/>
                  </a:cubicBezTo>
                  <a:cubicBezTo>
                    <a:pt x="28999" y="15719"/>
                    <a:pt x="28865" y="15562"/>
                    <a:pt x="28798" y="1541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 name="Google Shape;2397;p58">
              <a:extLst>
                <a:ext uri="{FF2B5EF4-FFF2-40B4-BE49-F238E27FC236}">
                  <a16:creationId xmlns:a16="http://schemas.microsoft.com/office/drawing/2014/main" id="{4162CD05-BAB5-4F24-8FE1-AB6B6BA2A24B}"/>
                </a:ext>
              </a:extLst>
            </p:cNvPr>
            <p:cNvSpPr/>
            <p:nvPr/>
          </p:nvSpPr>
          <p:spPr>
            <a:xfrm>
              <a:off x="3644200" y="1249925"/>
              <a:ext cx="1076825" cy="1192325"/>
            </a:xfrm>
            <a:custGeom>
              <a:avLst/>
              <a:gdLst/>
              <a:ahLst/>
              <a:cxnLst/>
              <a:rect l="l" t="t" r="r" b="b"/>
              <a:pathLst>
                <a:path w="43073" h="47693" extrusionOk="0">
                  <a:moveTo>
                    <a:pt x="0" y="20240"/>
                  </a:moveTo>
                  <a:cubicBezTo>
                    <a:pt x="703" y="19756"/>
                    <a:pt x="1351" y="19328"/>
                    <a:pt x="1980" y="18873"/>
                  </a:cubicBezTo>
                  <a:cubicBezTo>
                    <a:pt x="3043" y="18104"/>
                    <a:pt x="4093" y="17316"/>
                    <a:pt x="5153" y="16540"/>
                  </a:cubicBezTo>
                  <a:cubicBezTo>
                    <a:pt x="5397" y="16361"/>
                    <a:pt x="5638" y="16110"/>
                    <a:pt x="5916" y="16050"/>
                  </a:cubicBezTo>
                  <a:cubicBezTo>
                    <a:pt x="6802" y="15856"/>
                    <a:pt x="7499" y="15319"/>
                    <a:pt x="8295" y="14807"/>
                  </a:cubicBezTo>
                  <a:cubicBezTo>
                    <a:pt x="8477" y="14988"/>
                    <a:pt x="8683" y="15138"/>
                    <a:pt x="8818" y="15337"/>
                  </a:cubicBezTo>
                  <a:cubicBezTo>
                    <a:pt x="9505" y="16350"/>
                    <a:pt x="10174" y="17376"/>
                    <a:pt x="10848" y="18396"/>
                  </a:cubicBezTo>
                  <a:cubicBezTo>
                    <a:pt x="10921" y="18506"/>
                    <a:pt x="10970" y="18639"/>
                    <a:pt x="11065" y="18724"/>
                  </a:cubicBezTo>
                  <a:cubicBezTo>
                    <a:pt x="12161" y="19703"/>
                    <a:pt x="12855" y="20980"/>
                    <a:pt x="13631" y="22193"/>
                  </a:cubicBezTo>
                  <a:cubicBezTo>
                    <a:pt x="14292" y="23225"/>
                    <a:pt x="15018" y="24194"/>
                    <a:pt x="15874" y="25078"/>
                  </a:cubicBezTo>
                  <a:cubicBezTo>
                    <a:pt x="16356" y="25577"/>
                    <a:pt x="16704" y="26206"/>
                    <a:pt x="17141" y="26753"/>
                  </a:cubicBezTo>
                  <a:cubicBezTo>
                    <a:pt x="17713" y="27471"/>
                    <a:pt x="18323" y="28159"/>
                    <a:pt x="18901" y="28873"/>
                  </a:cubicBezTo>
                  <a:cubicBezTo>
                    <a:pt x="19306" y="29374"/>
                    <a:pt x="19687" y="29895"/>
                    <a:pt x="20036" y="30354"/>
                  </a:cubicBezTo>
                  <a:cubicBezTo>
                    <a:pt x="19937" y="30709"/>
                    <a:pt x="19870" y="30954"/>
                    <a:pt x="19802" y="31195"/>
                  </a:cubicBezTo>
                  <a:cubicBezTo>
                    <a:pt x="20559" y="31457"/>
                    <a:pt x="20908" y="31403"/>
                    <a:pt x="21199" y="30967"/>
                  </a:cubicBezTo>
                  <a:cubicBezTo>
                    <a:pt x="21344" y="30750"/>
                    <a:pt x="21446" y="30503"/>
                    <a:pt x="21562" y="30268"/>
                  </a:cubicBezTo>
                  <a:cubicBezTo>
                    <a:pt x="22202" y="28976"/>
                    <a:pt x="22876" y="27709"/>
                    <a:pt x="23751" y="26550"/>
                  </a:cubicBezTo>
                  <a:cubicBezTo>
                    <a:pt x="24060" y="26140"/>
                    <a:pt x="24250" y="25631"/>
                    <a:pt x="24450" y="25148"/>
                  </a:cubicBezTo>
                  <a:cubicBezTo>
                    <a:pt x="24686" y="24584"/>
                    <a:pt x="24817" y="23951"/>
                    <a:pt x="25589" y="23879"/>
                  </a:cubicBezTo>
                  <a:cubicBezTo>
                    <a:pt x="25829" y="23521"/>
                    <a:pt x="26142" y="23191"/>
                    <a:pt x="26296" y="22800"/>
                  </a:cubicBezTo>
                  <a:cubicBezTo>
                    <a:pt x="27028" y="20923"/>
                    <a:pt x="27717" y="19030"/>
                    <a:pt x="28421" y="17143"/>
                  </a:cubicBezTo>
                  <a:cubicBezTo>
                    <a:pt x="28482" y="16979"/>
                    <a:pt x="28509" y="16796"/>
                    <a:pt x="28601" y="16652"/>
                  </a:cubicBezTo>
                  <a:cubicBezTo>
                    <a:pt x="29469" y="15287"/>
                    <a:pt x="29760" y="13746"/>
                    <a:pt x="30049" y="12189"/>
                  </a:cubicBezTo>
                  <a:cubicBezTo>
                    <a:pt x="30309" y="10770"/>
                    <a:pt x="30674" y="9370"/>
                    <a:pt x="31010" y="7964"/>
                  </a:cubicBezTo>
                  <a:cubicBezTo>
                    <a:pt x="31373" y="6451"/>
                    <a:pt x="32231" y="5283"/>
                    <a:pt x="33485" y="4363"/>
                  </a:cubicBezTo>
                  <a:cubicBezTo>
                    <a:pt x="34798" y="3399"/>
                    <a:pt x="36169" y="2555"/>
                    <a:pt x="37705" y="1984"/>
                  </a:cubicBezTo>
                  <a:cubicBezTo>
                    <a:pt x="39264" y="1404"/>
                    <a:pt x="40813" y="794"/>
                    <a:pt x="42368" y="200"/>
                  </a:cubicBezTo>
                  <a:cubicBezTo>
                    <a:pt x="42564" y="125"/>
                    <a:pt x="42767" y="69"/>
                    <a:pt x="42980" y="0"/>
                  </a:cubicBezTo>
                  <a:cubicBezTo>
                    <a:pt x="43015" y="133"/>
                    <a:pt x="43072" y="231"/>
                    <a:pt x="43046" y="265"/>
                  </a:cubicBezTo>
                  <a:cubicBezTo>
                    <a:pt x="41133" y="2792"/>
                    <a:pt x="40090" y="5710"/>
                    <a:pt x="39246" y="8716"/>
                  </a:cubicBezTo>
                  <a:cubicBezTo>
                    <a:pt x="39057" y="9390"/>
                    <a:pt x="38898" y="10074"/>
                    <a:pt x="38733" y="10755"/>
                  </a:cubicBezTo>
                  <a:cubicBezTo>
                    <a:pt x="38452" y="11910"/>
                    <a:pt x="38303" y="13077"/>
                    <a:pt x="38370" y="14272"/>
                  </a:cubicBezTo>
                  <a:cubicBezTo>
                    <a:pt x="38406" y="14923"/>
                    <a:pt x="38375" y="15576"/>
                    <a:pt x="38375" y="16281"/>
                  </a:cubicBezTo>
                  <a:cubicBezTo>
                    <a:pt x="37430" y="16394"/>
                    <a:pt x="36827" y="16955"/>
                    <a:pt x="36267" y="17583"/>
                  </a:cubicBezTo>
                  <a:cubicBezTo>
                    <a:pt x="36122" y="17745"/>
                    <a:pt x="35968" y="17901"/>
                    <a:pt x="35808" y="18049"/>
                  </a:cubicBezTo>
                  <a:cubicBezTo>
                    <a:pt x="34452" y="19307"/>
                    <a:pt x="34511" y="19316"/>
                    <a:pt x="34217" y="21044"/>
                  </a:cubicBezTo>
                  <a:cubicBezTo>
                    <a:pt x="33702" y="24088"/>
                    <a:pt x="33736" y="27155"/>
                    <a:pt x="33744" y="30220"/>
                  </a:cubicBezTo>
                  <a:cubicBezTo>
                    <a:pt x="33747" y="31397"/>
                    <a:pt x="33425" y="32458"/>
                    <a:pt x="32917" y="33477"/>
                  </a:cubicBezTo>
                  <a:cubicBezTo>
                    <a:pt x="32507" y="34299"/>
                    <a:pt x="32029" y="35087"/>
                    <a:pt x="31579" y="35889"/>
                  </a:cubicBezTo>
                  <a:cubicBezTo>
                    <a:pt x="31493" y="36042"/>
                    <a:pt x="31430" y="36232"/>
                    <a:pt x="31301" y="36332"/>
                  </a:cubicBezTo>
                  <a:cubicBezTo>
                    <a:pt x="30424" y="37005"/>
                    <a:pt x="30121" y="38049"/>
                    <a:pt x="29610" y="38952"/>
                  </a:cubicBezTo>
                  <a:cubicBezTo>
                    <a:pt x="29069" y="39901"/>
                    <a:pt x="28604" y="40891"/>
                    <a:pt x="28097" y="41859"/>
                  </a:cubicBezTo>
                  <a:cubicBezTo>
                    <a:pt x="27997" y="42052"/>
                    <a:pt x="27897" y="42278"/>
                    <a:pt x="27733" y="42400"/>
                  </a:cubicBezTo>
                  <a:cubicBezTo>
                    <a:pt x="26840" y="43060"/>
                    <a:pt x="26240" y="43994"/>
                    <a:pt x="25493" y="44788"/>
                  </a:cubicBezTo>
                  <a:cubicBezTo>
                    <a:pt x="24281" y="46076"/>
                    <a:pt x="22716" y="46751"/>
                    <a:pt x="21188" y="47507"/>
                  </a:cubicBezTo>
                  <a:cubicBezTo>
                    <a:pt x="20811" y="47693"/>
                    <a:pt x="20412" y="47666"/>
                    <a:pt x="20043" y="47488"/>
                  </a:cubicBezTo>
                  <a:cubicBezTo>
                    <a:pt x="19530" y="47241"/>
                    <a:pt x="19038" y="46961"/>
                    <a:pt x="18704" y="46467"/>
                  </a:cubicBezTo>
                  <a:cubicBezTo>
                    <a:pt x="18408" y="46032"/>
                    <a:pt x="18044" y="45670"/>
                    <a:pt x="17604" y="45358"/>
                  </a:cubicBezTo>
                  <a:cubicBezTo>
                    <a:pt x="17218" y="45084"/>
                    <a:pt x="16887" y="44711"/>
                    <a:pt x="16592" y="44334"/>
                  </a:cubicBezTo>
                  <a:cubicBezTo>
                    <a:pt x="15264" y="42650"/>
                    <a:pt x="13949" y="40956"/>
                    <a:pt x="12647" y="39252"/>
                  </a:cubicBezTo>
                  <a:cubicBezTo>
                    <a:pt x="12091" y="38522"/>
                    <a:pt x="11599" y="37741"/>
                    <a:pt x="11051" y="37004"/>
                  </a:cubicBezTo>
                  <a:cubicBezTo>
                    <a:pt x="10528" y="36302"/>
                    <a:pt x="9958" y="35635"/>
                    <a:pt x="9430" y="34936"/>
                  </a:cubicBezTo>
                  <a:cubicBezTo>
                    <a:pt x="8902" y="34239"/>
                    <a:pt x="8354" y="33552"/>
                    <a:pt x="7895" y="32810"/>
                  </a:cubicBezTo>
                  <a:cubicBezTo>
                    <a:pt x="6490" y="30537"/>
                    <a:pt x="5122" y="28241"/>
                    <a:pt x="3742" y="25953"/>
                  </a:cubicBezTo>
                  <a:cubicBezTo>
                    <a:pt x="3606" y="25728"/>
                    <a:pt x="3470" y="25501"/>
                    <a:pt x="3358" y="25265"/>
                  </a:cubicBezTo>
                  <a:cubicBezTo>
                    <a:pt x="2576" y="23632"/>
                    <a:pt x="1510" y="22189"/>
                    <a:pt x="392" y="20779"/>
                  </a:cubicBezTo>
                  <a:cubicBezTo>
                    <a:pt x="263" y="20614"/>
                    <a:pt x="146" y="20440"/>
                    <a:pt x="0" y="2024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9" name="Google Shape;2398;p58">
              <a:extLst>
                <a:ext uri="{FF2B5EF4-FFF2-40B4-BE49-F238E27FC236}">
                  <a16:creationId xmlns:a16="http://schemas.microsoft.com/office/drawing/2014/main" id="{9FD63EA5-8A4F-4D8F-9A94-89661C872940}"/>
                </a:ext>
              </a:extLst>
            </p:cNvPr>
            <p:cNvSpPr/>
            <p:nvPr/>
          </p:nvSpPr>
          <p:spPr>
            <a:xfrm>
              <a:off x="5188575" y="3035125"/>
              <a:ext cx="335550" cy="472425"/>
            </a:xfrm>
            <a:custGeom>
              <a:avLst/>
              <a:gdLst/>
              <a:ahLst/>
              <a:cxnLst/>
              <a:rect l="l" t="t" r="r" b="b"/>
              <a:pathLst>
                <a:path w="13422" h="18897" extrusionOk="0">
                  <a:moveTo>
                    <a:pt x="1" y="480"/>
                  </a:moveTo>
                  <a:cubicBezTo>
                    <a:pt x="356" y="453"/>
                    <a:pt x="546" y="386"/>
                    <a:pt x="695" y="436"/>
                  </a:cubicBezTo>
                  <a:cubicBezTo>
                    <a:pt x="1718" y="777"/>
                    <a:pt x="2772" y="683"/>
                    <a:pt x="3819" y="697"/>
                  </a:cubicBezTo>
                  <a:cubicBezTo>
                    <a:pt x="4870" y="709"/>
                    <a:pt x="5934" y="804"/>
                    <a:pt x="6972" y="689"/>
                  </a:cubicBezTo>
                  <a:cubicBezTo>
                    <a:pt x="7950" y="580"/>
                    <a:pt x="8902" y="242"/>
                    <a:pt x="9891" y="0"/>
                  </a:cubicBezTo>
                  <a:cubicBezTo>
                    <a:pt x="9918" y="470"/>
                    <a:pt x="9682" y="764"/>
                    <a:pt x="9424" y="1055"/>
                  </a:cubicBezTo>
                  <a:cubicBezTo>
                    <a:pt x="8449" y="2154"/>
                    <a:pt x="7806" y="3438"/>
                    <a:pt x="7333" y="4815"/>
                  </a:cubicBezTo>
                  <a:cubicBezTo>
                    <a:pt x="7275" y="4980"/>
                    <a:pt x="7214" y="5146"/>
                    <a:pt x="7176" y="5317"/>
                  </a:cubicBezTo>
                  <a:cubicBezTo>
                    <a:pt x="7054" y="5847"/>
                    <a:pt x="7212" y="6173"/>
                    <a:pt x="7685" y="6381"/>
                  </a:cubicBezTo>
                  <a:cubicBezTo>
                    <a:pt x="7803" y="6433"/>
                    <a:pt x="7937" y="6455"/>
                    <a:pt x="8062" y="6491"/>
                  </a:cubicBezTo>
                  <a:cubicBezTo>
                    <a:pt x="8268" y="6551"/>
                    <a:pt x="8473" y="6613"/>
                    <a:pt x="8712" y="6683"/>
                  </a:cubicBezTo>
                  <a:cubicBezTo>
                    <a:pt x="9135" y="6219"/>
                    <a:pt x="9571" y="5792"/>
                    <a:pt x="9942" y="5313"/>
                  </a:cubicBezTo>
                  <a:cubicBezTo>
                    <a:pt x="10322" y="4824"/>
                    <a:pt x="10795" y="4459"/>
                    <a:pt x="11325" y="4010"/>
                  </a:cubicBezTo>
                  <a:cubicBezTo>
                    <a:pt x="11433" y="4695"/>
                    <a:pt x="11212" y="5240"/>
                    <a:pt x="11075" y="5772"/>
                  </a:cubicBezTo>
                  <a:cubicBezTo>
                    <a:pt x="10781" y="6911"/>
                    <a:pt x="10408" y="8032"/>
                    <a:pt x="10045" y="9153"/>
                  </a:cubicBezTo>
                  <a:cubicBezTo>
                    <a:pt x="9803" y="9902"/>
                    <a:pt x="9507" y="10632"/>
                    <a:pt x="9265" y="11381"/>
                  </a:cubicBezTo>
                  <a:cubicBezTo>
                    <a:pt x="9116" y="11836"/>
                    <a:pt x="8990" y="12305"/>
                    <a:pt x="8919" y="12778"/>
                  </a:cubicBezTo>
                  <a:cubicBezTo>
                    <a:pt x="8838" y="13317"/>
                    <a:pt x="9079" y="13591"/>
                    <a:pt x="9635" y="13640"/>
                  </a:cubicBezTo>
                  <a:cubicBezTo>
                    <a:pt x="10635" y="13726"/>
                    <a:pt x="11638" y="13788"/>
                    <a:pt x="12642" y="13863"/>
                  </a:cubicBezTo>
                  <a:cubicBezTo>
                    <a:pt x="12892" y="13881"/>
                    <a:pt x="13141" y="13907"/>
                    <a:pt x="13422" y="13932"/>
                  </a:cubicBezTo>
                  <a:lnTo>
                    <a:pt x="13422" y="17061"/>
                  </a:lnTo>
                  <a:cubicBezTo>
                    <a:pt x="12293" y="17798"/>
                    <a:pt x="11047" y="18242"/>
                    <a:pt x="9685" y="18394"/>
                  </a:cubicBezTo>
                  <a:cubicBezTo>
                    <a:pt x="8602" y="18517"/>
                    <a:pt x="7527" y="18722"/>
                    <a:pt x="6442" y="18818"/>
                  </a:cubicBezTo>
                  <a:cubicBezTo>
                    <a:pt x="5571" y="18896"/>
                    <a:pt x="4691" y="18890"/>
                    <a:pt x="3817" y="18877"/>
                  </a:cubicBezTo>
                  <a:cubicBezTo>
                    <a:pt x="3210" y="18867"/>
                    <a:pt x="2764" y="18550"/>
                    <a:pt x="2417" y="18036"/>
                  </a:cubicBezTo>
                  <a:cubicBezTo>
                    <a:pt x="1950" y="17345"/>
                    <a:pt x="1644" y="16558"/>
                    <a:pt x="1524" y="15731"/>
                  </a:cubicBezTo>
                  <a:cubicBezTo>
                    <a:pt x="1175" y="13307"/>
                    <a:pt x="876" y="10877"/>
                    <a:pt x="723" y="8426"/>
                  </a:cubicBezTo>
                  <a:cubicBezTo>
                    <a:pt x="601" y="6461"/>
                    <a:pt x="359" y="4504"/>
                    <a:pt x="173" y="2542"/>
                  </a:cubicBezTo>
                  <a:cubicBezTo>
                    <a:pt x="111" y="1896"/>
                    <a:pt x="64" y="1248"/>
                    <a:pt x="1" y="48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0" name="Google Shape;2399;p58">
              <a:extLst>
                <a:ext uri="{FF2B5EF4-FFF2-40B4-BE49-F238E27FC236}">
                  <a16:creationId xmlns:a16="http://schemas.microsoft.com/office/drawing/2014/main" id="{16B40450-FB39-4E3E-9A89-FF4AD880F8D9}"/>
                </a:ext>
              </a:extLst>
            </p:cNvPr>
            <p:cNvSpPr/>
            <p:nvPr/>
          </p:nvSpPr>
          <p:spPr>
            <a:xfrm>
              <a:off x="5012075" y="1268700"/>
              <a:ext cx="193800" cy="713375"/>
            </a:xfrm>
            <a:custGeom>
              <a:avLst/>
              <a:gdLst/>
              <a:ahLst/>
              <a:cxnLst/>
              <a:rect l="l" t="t" r="r" b="b"/>
              <a:pathLst>
                <a:path w="7752" h="28535" extrusionOk="0">
                  <a:moveTo>
                    <a:pt x="0" y="28399"/>
                  </a:moveTo>
                  <a:cubicBezTo>
                    <a:pt x="225" y="27468"/>
                    <a:pt x="440" y="26535"/>
                    <a:pt x="675" y="25608"/>
                  </a:cubicBezTo>
                  <a:cubicBezTo>
                    <a:pt x="966" y="24464"/>
                    <a:pt x="1300" y="23332"/>
                    <a:pt x="1564" y="22181"/>
                  </a:cubicBezTo>
                  <a:cubicBezTo>
                    <a:pt x="1680" y="21676"/>
                    <a:pt x="1646" y="21138"/>
                    <a:pt x="1716" y="20620"/>
                  </a:cubicBezTo>
                  <a:cubicBezTo>
                    <a:pt x="2075" y="17883"/>
                    <a:pt x="2455" y="15149"/>
                    <a:pt x="2809" y="12411"/>
                  </a:cubicBezTo>
                  <a:cubicBezTo>
                    <a:pt x="2894" y="11761"/>
                    <a:pt x="2908" y="11102"/>
                    <a:pt x="2947" y="10446"/>
                  </a:cubicBezTo>
                  <a:cubicBezTo>
                    <a:pt x="3011" y="9309"/>
                    <a:pt x="3067" y="8171"/>
                    <a:pt x="3135" y="7034"/>
                  </a:cubicBezTo>
                  <a:cubicBezTo>
                    <a:pt x="3147" y="6818"/>
                    <a:pt x="3151" y="6578"/>
                    <a:pt x="3244" y="6391"/>
                  </a:cubicBezTo>
                  <a:cubicBezTo>
                    <a:pt x="4072" y="4719"/>
                    <a:pt x="4159" y="2844"/>
                    <a:pt x="4696" y="1093"/>
                  </a:cubicBezTo>
                  <a:cubicBezTo>
                    <a:pt x="4809" y="728"/>
                    <a:pt x="4806" y="321"/>
                    <a:pt x="5191" y="0"/>
                  </a:cubicBezTo>
                  <a:cubicBezTo>
                    <a:pt x="5904" y="1341"/>
                    <a:pt x="6474" y="2705"/>
                    <a:pt x="6814" y="4157"/>
                  </a:cubicBezTo>
                  <a:cubicBezTo>
                    <a:pt x="7044" y="5137"/>
                    <a:pt x="7219" y="6130"/>
                    <a:pt x="7420" y="7117"/>
                  </a:cubicBezTo>
                  <a:cubicBezTo>
                    <a:pt x="7481" y="7417"/>
                    <a:pt x="7538" y="7718"/>
                    <a:pt x="7608" y="8017"/>
                  </a:cubicBezTo>
                  <a:cubicBezTo>
                    <a:pt x="7752" y="8628"/>
                    <a:pt x="7566" y="9150"/>
                    <a:pt x="7147" y="9580"/>
                  </a:cubicBezTo>
                  <a:cubicBezTo>
                    <a:pt x="6659" y="10082"/>
                    <a:pt x="6144" y="10556"/>
                    <a:pt x="5633" y="11036"/>
                  </a:cubicBezTo>
                  <a:cubicBezTo>
                    <a:pt x="5474" y="11185"/>
                    <a:pt x="5283" y="11299"/>
                    <a:pt x="5132" y="11455"/>
                  </a:cubicBezTo>
                  <a:cubicBezTo>
                    <a:pt x="4916" y="11679"/>
                    <a:pt x="4964" y="12063"/>
                    <a:pt x="5215" y="12269"/>
                  </a:cubicBezTo>
                  <a:cubicBezTo>
                    <a:pt x="5283" y="12324"/>
                    <a:pt x="5352" y="12388"/>
                    <a:pt x="5431" y="12415"/>
                  </a:cubicBezTo>
                  <a:cubicBezTo>
                    <a:pt x="6221" y="12685"/>
                    <a:pt x="6556" y="13501"/>
                    <a:pt x="7234" y="13910"/>
                  </a:cubicBezTo>
                  <a:cubicBezTo>
                    <a:pt x="7352" y="13983"/>
                    <a:pt x="7410" y="14208"/>
                    <a:pt x="7437" y="14372"/>
                  </a:cubicBezTo>
                  <a:cubicBezTo>
                    <a:pt x="7508" y="14818"/>
                    <a:pt x="7406" y="15231"/>
                    <a:pt x="7189" y="15635"/>
                  </a:cubicBezTo>
                  <a:cubicBezTo>
                    <a:pt x="6858" y="16252"/>
                    <a:pt x="6593" y="16903"/>
                    <a:pt x="6261" y="17519"/>
                  </a:cubicBezTo>
                  <a:cubicBezTo>
                    <a:pt x="5349" y="19214"/>
                    <a:pt x="4413" y="20897"/>
                    <a:pt x="3493" y="22588"/>
                  </a:cubicBezTo>
                  <a:cubicBezTo>
                    <a:pt x="2553" y="24318"/>
                    <a:pt x="1622" y="26054"/>
                    <a:pt x="680" y="27783"/>
                  </a:cubicBezTo>
                  <a:cubicBezTo>
                    <a:pt x="538" y="28043"/>
                    <a:pt x="361" y="28285"/>
                    <a:pt x="200" y="28535"/>
                  </a:cubicBezTo>
                  <a:cubicBezTo>
                    <a:pt x="134" y="28490"/>
                    <a:pt x="67" y="28444"/>
                    <a:pt x="0" y="2839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1" name="Google Shape;2400;p58">
              <a:extLst>
                <a:ext uri="{FF2B5EF4-FFF2-40B4-BE49-F238E27FC236}">
                  <a16:creationId xmlns:a16="http://schemas.microsoft.com/office/drawing/2014/main" id="{B47D4434-1C29-4363-988E-D1745701DADC}"/>
                </a:ext>
              </a:extLst>
            </p:cNvPr>
            <p:cNvSpPr/>
            <p:nvPr/>
          </p:nvSpPr>
          <p:spPr>
            <a:xfrm>
              <a:off x="4696200" y="1247250"/>
              <a:ext cx="140200" cy="686500"/>
            </a:xfrm>
            <a:custGeom>
              <a:avLst/>
              <a:gdLst/>
              <a:ahLst/>
              <a:cxnLst/>
              <a:rect l="l" t="t" r="r" b="b"/>
              <a:pathLst>
                <a:path w="5608" h="27460" extrusionOk="0">
                  <a:moveTo>
                    <a:pt x="5608" y="27460"/>
                  </a:moveTo>
                  <a:cubicBezTo>
                    <a:pt x="5194" y="26748"/>
                    <a:pt x="4744" y="26054"/>
                    <a:pt x="4371" y="25320"/>
                  </a:cubicBezTo>
                  <a:cubicBezTo>
                    <a:pt x="3915" y="24424"/>
                    <a:pt x="3521" y="23495"/>
                    <a:pt x="3108" y="22578"/>
                  </a:cubicBezTo>
                  <a:cubicBezTo>
                    <a:pt x="3036" y="22421"/>
                    <a:pt x="2957" y="22246"/>
                    <a:pt x="2957" y="22081"/>
                  </a:cubicBezTo>
                  <a:cubicBezTo>
                    <a:pt x="2959" y="20997"/>
                    <a:pt x="2368" y="20077"/>
                    <a:pt x="2144" y="19058"/>
                  </a:cubicBezTo>
                  <a:cubicBezTo>
                    <a:pt x="2030" y="18541"/>
                    <a:pt x="1644" y="18232"/>
                    <a:pt x="1278" y="17938"/>
                  </a:cubicBezTo>
                  <a:cubicBezTo>
                    <a:pt x="701" y="17473"/>
                    <a:pt x="424" y="16840"/>
                    <a:pt x="149" y="16196"/>
                  </a:cubicBezTo>
                  <a:cubicBezTo>
                    <a:pt x="5" y="15860"/>
                    <a:pt x="0" y="15531"/>
                    <a:pt x="168" y="15185"/>
                  </a:cubicBezTo>
                  <a:cubicBezTo>
                    <a:pt x="626" y="14239"/>
                    <a:pt x="1098" y="13292"/>
                    <a:pt x="1854" y="12560"/>
                  </a:cubicBezTo>
                  <a:cubicBezTo>
                    <a:pt x="2530" y="11904"/>
                    <a:pt x="2594" y="11210"/>
                    <a:pt x="2256" y="10415"/>
                  </a:cubicBezTo>
                  <a:cubicBezTo>
                    <a:pt x="2051" y="9934"/>
                    <a:pt x="1812" y="9466"/>
                    <a:pt x="1573" y="9000"/>
                  </a:cubicBezTo>
                  <a:cubicBezTo>
                    <a:pt x="1215" y="8299"/>
                    <a:pt x="852" y="7600"/>
                    <a:pt x="474" y="6910"/>
                  </a:cubicBezTo>
                  <a:cubicBezTo>
                    <a:pt x="293" y="6578"/>
                    <a:pt x="259" y="6255"/>
                    <a:pt x="407" y="5906"/>
                  </a:cubicBezTo>
                  <a:cubicBezTo>
                    <a:pt x="528" y="5624"/>
                    <a:pt x="563" y="5279"/>
                    <a:pt x="751" y="5060"/>
                  </a:cubicBezTo>
                  <a:cubicBezTo>
                    <a:pt x="1596" y="4073"/>
                    <a:pt x="1940" y="2843"/>
                    <a:pt x="2460" y="1699"/>
                  </a:cubicBezTo>
                  <a:cubicBezTo>
                    <a:pt x="2771" y="1013"/>
                    <a:pt x="3194" y="501"/>
                    <a:pt x="3817" y="1"/>
                  </a:cubicBezTo>
                  <a:cubicBezTo>
                    <a:pt x="4083" y="129"/>
                    <a:pt x="3973" y="376"/>
                    <a:pt x="3969" y="568"/>
                  </a:cubicBezTo>
                  <a:cubicBezTo>
                    <a:pt x="3946" y="1750"/>
                    <a:pt x="3886" y="2931"/>
                    <a:pt x="3875" y="4115"/>
                  </a:cubicBezTo>
                  <a:cubicBezTo>
                    <a:pt x="3854" y="6477"/>
                    <a:pt x="3832" y="8840"/>
                    <a:pt x="3860" y="11201"/>
                  </a:cubicBezTo>
                  <a:cubicBezTo>
                    <a:pt x="3870" y="12118"/>
                    <a:pt x="4016" y="13032"/>
                    <a:pt x="4097" y="13947"/>
                  </a:cubicBezTo>
                  <a:cubicBezTo>
                    <a:pt x="4152" y="14559"/>
                    <a:pt x="4273" y="15172"/>
                    <a:pt x="4245" y="15778"/>
                  </a:cubicBezTo>
                  <a:cubicBezTo>
                    <a:pt x="4129" y="18205"/>
                    <a:pt x="4638" y="20574"/>
                    <a:pt x="4861" y="22968"/>
                  </a:cubicBezTo>
                  <a:cubicBezTo>
                    <a:pt x="4905" y="23442"/>
                    <a:pt x="5041" y="23916"/>
                    <a:pt x="5186" y="24373"/>
                  </a:cubicBezTo>
                  <a:cubicBezTo>
                    <a:pt x="5502" y="25368"/>
                    <a:pt x="5550" y="26400"/>
                    <a:pt x="5608" y="2746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2" name="Google Shape;2401;p58">
              <a:extLst>
                <a:ext uri="{FF2B5EF4-FFF2-40B4-BE49-F238E27FC236}">
                  <a16:creationId xmlns:a16="http://schemas.microsoft.com/office/drawing/2014/main" id="{91BDA622-C137-4436-9327-4D319A1524CD}"/>
                </a:ext>
              </a:extLst>
            </p:cNvPr>
            <p:cNvSpPr/>
            <p:nvPr/>
          </p:nvSpPr>
          <p:spPr>
            <a:xfrm>
              <a:off x="3573975" y="1498450"/>
              <a:ext cx="279750" cy="237875"/>
            </a:xfrm>
            <a:custGeom>
              <a:avLst/>
              <a:gdLst/>
              <a:ahLst/>
              <a:cxnLst/>
              <a:rect l="l" t="t" r="r" b="b"/>
              <a:pathLst>
                <a:path w="11190" h="9515" extrusionOk="0">
                  <a:moveTo>
                    <a:pt x="2146" y="9515"/>
                  </a:moveTo>
                  <a:cubicBezTo>
                    <a:pt x="1176" y="8613"/>
                    <a:pt x="598" y="7504"/>
                    <a:pt x="1" y="6318"/>
                  </a:cubicBezTo>
                  <a:cubicBezTo>
                    <a:pt x="948" y="5606"/>
                    <a:pt x="1687" y="4679"/>
                    <a:pt x="2753" y="4138"/>
                  </a:cubicBezTo>
                  <a:cubicBezTo>
                    <a:pt x="3026" y="3999"/>
                    <a:pt x="3272" y="3811"/>
                    <a:pt x="3478" y="3583"/>
                  </a:cubicBezTo>
                  <a:cubicBezTo>
                    <a:pt x="4631" y="2290"/>
                    <a:pt x="6150" y="1491"/>
                    <a:pt x="7545" y="525"/>
                  </a:cubicBezTo>
                  <a:cubicBezTo>
                    <a:pt x="8302" y="0"/>
                    <a:pt x="8689" y="31"/>
                    <a:pt x="9366" y="690"/>
                  </a:cubicBezTo>
                  <a:cubicBezTo>
                    <a:pt x="9737" y="1051"/>
                    <a:pt x="10066" y="1462"/>
                    <a:pt x="10379" y="1877"/>
                  </a:cubicBezTo>
                  <a:cubicBezTo>
                    <a:pt x="10663" y="2253"/>
                    <a:pt x="10901" y="2664"/>
                    <a:pt x="11190" y="3109"/>
                  </a:cubicBezTo>
                  <a:cubicBezTo>
                    <a:pt x="10976" y="3760"/>
                    <a:pt x="10568" y="4310"/>
                    <a:pt x="9970" y="4698"/>
                  </a:cubicBezTo>
                  <a:cubicBezTo>
                    <a:pt x="9058" y="5291"/>
                    <a:pt x="8190" y="5947"/>
                    <a:pt x="7211" y="6444"/>
                  </a:cubicBezTo>
                  <a:cubicBezTo>
                    <a:pt x="6007" y="7054"/>
                    <a:pt x="4904" y="7838"/>
                    <a:pt x="3808" y="8629"/>
                  </a:cubicBezTo>
                  <a:cubicBezTo>
                    <a:pt x="3320" y="8980"/>
                    <a:pt x="2740" y="9204"/>
                    <a:pt x="2146" y="951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3" name="Google Shape;2402;p58">
              <a:extLst>
                <a:ext uri="{FF2B5EF4-FFF2-40B4-BE49-F238E27FC236}">
                  <a16:creationId xmlns:a16="http://schemas.microsoft.com/office/drawing/2014/main" id="{905117ED-C384-4E58-B05E-83E7C0F9E287}"/>
                </a:ext>
              </a:extLst>
            </p:cNvPr>
            <p:cNvSpPr/>
            <p:nvPr/>
          </p:nvSpPr>
          <p:spPr>
            <a:xfrm>
              <a:off x="4487200" y="2953600"/>
              <a:ext cx="203975" cy="113275"/>
            </a:xfrm>
            <a:custGeom>
              <a:avLst/>
              <a:gdLst/>
              <a:ahLst/>
              <a:cxnLst/>
              <a:rect l="l" t="t" r="r" b="b"/>
              <a:pathLst>
                <a:path w="8159" h="4531" extrusionOk="0">
                  <a:moveTo>
                    <a:pt x="8020" y="1201"/>
                  </a:moveTo>
                  <a:cubicBezTo>
                    <a:pt x="8159" y="2386"/>
                    <a:pt x="7633" y="3354"/>
                    <a:pt x="7260" y="4414"/>
                  </a:cubicBezTo>
                  <a:cubicBezTo>
                    <a:pt x="5892" y="4531"/>
                    <a:pt x="4593" y="4268"/>
                    <a:pt x="3291" y="3883"/>
                  </a:cubicBezTo>
                  <a:cubicBezTo>
                    <a:pt x="2554" y="3665"/>
                    <a:pt x="1930" y="3133"/>
                    <a:pt x="1079" y="3186"/>
                  </a:cubicBezTo>
                  <a:cubicBezTo>
                    <a:pt x="746" y="3207"/>
                    <a:pt x="393" y="2872"/>
                    <a:pt x="8" y="2677"/>
                  </a:cubicBezTo>
                  <a:cubicBezTo>
                    <a:pt x="8" y="1941"/>
                    <a:pt x="0" y="1247"/>
                    <a:pt x="14" y="555"/>
                  </a:cubicBezTo>
                  <a:cubicBezTo>
                    <a:pt x="17" y="392"/>
                    <a:pt x="95" y="229"/>
                    <a:pt x="145" y="39"/>
                  </a:cubicBezTo>
                  <a:cubicBezTo>
                    <a:pt x="436" y="39"/>
                    <a:pt x="700" y="1"/>
                    <a:pt x="947" y="46"/>
                  </a:cubicBezTo>
                  <a:cubicBezTo>
                    <a:pt x="1846" y="215"/>
                    <a:pt x="2759" y="352"/>
                    <a:pt x="3631" y="617"/>
                  </a:cubicBezTo>
                  <a:cubicBezTo>
                    <a:pt x="4232" y="800"/>
                    <a:pt x="4824" y="883"/>
                    <a:pt x="5431" y="842"/>
                  </a:cubicBezTo>
                  <a:cubicBezTo>
                    <a:pt x="6317" y="781"/>
                    <a:pt x="7144" y="1010"/>
                    <a:pt x="8020" y="120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4" name="Google Shape;2403;p58">
              <a:extLst>
                <a:ext uri="{FF2B5EF4-FFF2-40B4-BE49-F238E27FC236}">
                  <a16:creationId xmlns:a16="http://schemas.microsoft.com/office/drawing/2014/main" id="{900BAFDE-9506-4B18-9DCE-D00D2634B5A3}"/>
                </a:ext>
              </a:extLst>
            </p:cNvPr>
            <p:cNvSpPr/>
            <p:nvPr/>
          </p:nvSpPr>
          <p:spPr>
            <a:xfrm>
              <a:off x="5509850" y="2883225"/>
              <a:ext cx="197850" cy="133750"/>
            </a:xfrm>
            <a:custGeom>
              <a:avLst/>
              <a:gdLst/>
              <a:ahLst/>
              <a:cxnLst/>
              <a:rect l="l" t="t" r="r" b="b"/>
              <a:pathLst>
                <a:path w="7914" h="5350" extrusionOk="0">
                  <a:moveTo>
                    <a:pt x="7745" y="2491"/>
                  </a:moveTo>
                  <a:cubicBezTo>
                    <a:pt x="7913" y="3293"/>
                    <a:pt x="7480" y="4017"/>
                    <a:pt x="7400" y="4793"/>
                  </a:cubicBezTo>
                  <a:cubicBezTo>
                    <a:pt x="7367" y="5107"/>
                    <a:pt x="7058" y="5312"/>
                    <a:pt x="6723" y="5317"/>
                  </a:cubicBezTo>
                  <a:cubicBezTo>
                    <a:pt x="4909" y="5349"/>
                    <a:pt x="3149" y="5128"/>
                    <a:pt x="1551" y="4161"/>
                  </a:cubicBezTo>
                  <a:cubicBezTo>
                    <a:pt x="1224" y="3964"/>
                    <a:pt x="856" y="3836"/>
                    <a:pt x="435" y="3644"/>
                  </a:cubicBezTo>
                  <a:cubicBezTo>
                    <a:pt x="0" y="2776"/>
                    <a:pt x="63" y="1765"/>
                    <a:pt x="94" y="765"/>
                  </a:cubicBezTo>
                  <a:cubicBezTo>
                    <a:pt x="101" y="526"/>
                    <a:pt x="249" y="292"/>
                    <a:pt x="351" y="1"/>
                  </a:cubicBezTo>
                  <a:cubicBezTo>
                    <a:pt x="1360" y="456"/>
                    <a:pt x="2334" y="828"/>
                    <a:pt x="3242" y="1322"/>
                  </a:cubicBezTo>
                  <a:cubicBezTo>
                    <a:pt x="4499" y="2009"/>
                    <a:pt x="5813" y="2383"/>
                    <a:pt x="7242" y="2362"/>
                  </a:cubicBezTo>
                  <a:cubicBezTo>
                    <a:pt x="7368" y="2361"/>
                    <a:pt x="7496" y="2389"/>
                    <a:pt x="7622" y="2413"/>
                  </a:cubicBezTo>
                  <a:cubicBezTo>
                    <a:pt x="7662" y="2421"/>
                    <a:pt x="7696" y="2459"/>
                    <a:pt x="7745" y="249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5" name="Google Shape;2404;p58">
              <a:extLst>
                <a:ext uri="{FF2B5EF4-FFF2-40B4-BE49-F238E27FC236}">
                  <a16:creationId xmlns:a16="http://schemas.microsoft.com/office/drawing/2014/main" id="{176D5A28-BEBE-445A-8243-2BD5AFA208D7}"/>
                </a:ext>
              </a:extLst>
            </p:cNvPr>
            <p:cNvSpPr/>
            <p:nvPr/>
          </p:nvSpPr>
          <p:spPr>
            <a:xfrm>
              <a:off x="4665325" y="1441700"/>
              <a:ext cx="74325" cy="180575"/>
            </a:xfrm>
            <a:custGeom>
              <a:avLst/>
              <a:gdLst/>
              <a:ahLst/>
              <a:cxnLst/>
              <a:rect l="l" t="t" r="r" b="b"/>
              <a:pathLst>
                <a:path w="2973" h="7223" extrusionOk="0">
                  <a:moveTo>
                    <a:pt x="427" y="7222"/>
                  </a:moveTo>
                  <a:cubicBezTo>
                    <a:pt x="0" y="4737"/>
                    <a:pt x="57" y="2366"/>
                    <a:pt x="1050" y="0"/>
                  </a:cubicBezTo>
                  <a:cubicBezTo>
                    <a:pt x="1203" y="160"/>
                    <a:pt x="1342" y="254"/>
                    <a:pt x="1410" y="385"/>
                  </a:cubicBezTo>
                  <a:cubicBezTo>
                    <a:pt x="1857" y="1235"/>
                    <a:pt x="2295" y="2090"/>
                    <a:pt x="2726" y="2951"/>
                  </a:cubicBezTo>
                  <a:cubicBezTo>
                    <a:pt x="2973" y="3442"/>
                    <a:pt x="2882" y="3865"/>
                    <a:pt x="2467" y="4246"/>
                  </a:cubicBezTo>
                  <a:cubicBezTo>
                    <a:pt x="1713" y="4938"/>
                    <a:pt x="1312" y="5879"/>
                    <a:pt x="775" y="6724"/>
                  </a:cubicBezTo>
                  <a:cubicBezTo>
                    <a:pt x="667" y="6895"/>
                    <a:pt x="544" y="7056"/>
                    <a:pt x="427" y="722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6" name="Google Shape;2405;p58">
              <a:extLst>
                <a:ext uri="{FF2B5EF4-FFF2-40B4-BE49-F238E27FC236}">
                  <a16:creationId xmlns:a16="http://schemas.microsoft.com/office/drawing/2014/main" id="{0D3B94B4-4DC9-47C0-B352-19F6078D88F2}"/>
                </a:ext>
              </a:extLst>
            </p:cNvPr>
            <p:cNvSpPr/>
            <p:nvPr/>
          </p:nvSpPr>
          <p:spPr>
            <a:xfrm>
              <a:off x="5161400" y="1521000"/>
              <a:ext cx="56700" cy="103000"/>
            </a:xfrm>
            <a:custGeom>
              <a:avLst/>
              <a:gdLst/>
              <a:ahLst/>
              <a:cxnLst/>
              <a:rect l="l" t="t" r="r" b="b"/>
              <a:pathLst>
                <a:path w="2268" h="4120" extrusionOk="0">
                  <a:moveTo>
                    <a:pt x="2020" y="4117"/>
                  </a:moveTo>
                  <a:cubicBezTo>
                    <a:pt x="1965" y="3919"/>
                    <a:pt x="1974" y="3659"/>
                    <a:pt x="1849" y="3534"/>
                  </a:cubicBezTo>
                  <a:cubicBezTo>
                    <a:pt x="1268" y="2955"/>
                    <a:pt x="651" y="2415"/>
                    <a:pt x="1" y="1820"/>
                  </a:cubicBezTo>
                  <a:cubicBezTo>
                    <a:pt x="109" y="1387"/>
                    <a:pt x="524" y="1178"/>
                    <a:pt x="804" y="873"/>
                  </a:cubicBezTo>
                  <a:cubicBezTo>
                    <a:pt x="1063" y="590"/>
                    <a:pt x="1364" y="346"/>
                    <a:pt x="1738" y="1"/>
                  </a:cubicBezTo>
                  <a:cubicBezTo>
                    <a:pt x="1827" y="237"/>
                    <a:pt x="1912" y="374"/>
                    <a:pt x="1930" y="518"/>
                  </a:cubicBezTo>
                  <a:cubicBezTo>
                    <a:pt x="2028" y="1251"/>
                    <a:pt x="2099" y="1987"/>
                    <a:pt x="2201" y="2720"/>
                  </a:cubicBezTo>
                  <a:cubicBezTo>
                    <a:pt x="2268" y="3207"/>
                    <a:pt x="2224" y="3671"/>
                    <a:pt x="2019" y="411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7" name="Google Shape;2406;p58">
              <a:extLst>
                <a:ext uri="{FF2B5EF4-FFF2-40B4-BE49-F238E27FC236}">
                  <a16:creationId xmlns:a16="http://schemas.microsoft.com/office/drawing/2014/main" id="{1164FD11-B7E1-46FC-A41B-CBEE6E6465D5}"/>
                </a:ext>
              </a:extLst>
            </p:cNvPr>
            <p:cNvSpPr/>
            <p:nvPr/>
          </p:nvSpPr>
          <p:spPr>
            <a:xfrm>
              <a:off x="5214300" y="1349175"/>
              <a:ext cx="47825" cy="102475"/>
            </a:xfrm>
            <a:custGeom>
              <a:avLst/>
              <a:gdLst/>
              <a:ahLst/>
              <a:cxnLst/>
              <a:rect l="l" t="t" r="r" b="b"/>
              <a:pathLst>
                <a:path w="1913" h="4099" extrusionOk="0">
                  <a:moveTo>
                    <a:pt x="917" y="4099"/>
                  </a:moveTo>
                  <a:cubicBezTo>
                    <a:pt x="618" y="2761"/>
                    <a:pt x="344" y="1540"/>
                    <a:pt x="0" y="0"/>
                  </a:cubicBezTo>
                  <a:cubicBezTo>
                    <a:pt x="336" y="359"/>
                    <a:pt x="479" y="469"/>
                    <a:pt x="566" y="613"/>
                  </a:cubicBezTo>
                  <a:cubicBezTo>
                    <a:pt x="926" y="1206"/>
                    <a:pt x="1285" y="1801"/>
                    <a:pt x="1611" y="2414"/>
                  </a:cubicBezTo>
                  <a:cubicBezTo>
                    <a:pt x="1752" y="2677"/>
                    <a:pt x="1844" y="2964"/>
                    <a:pt x="1883" y="3259"/>
                  </a:cubicBezTo>
                  <a:cubicBezTo>
                    <a:pt x="1913" y="3480"/>
                    <a:pt x="1736" y="3600"/>
                    <a:pt x="917" y="409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8" name="Google Shape;2407;p58">
              <a:extLst>
                <a:ext uri="{FF2B5EF4-FFF2-40B4-BE49-F238E27FC236}">
                  <a16:creationId xmlns:a16="http://schemas.microsoft.com/office/drawing/2014/main" id="{AC4CFF68-B927-4D13-BB1F-7A8C0F7E8945}"/>
                </a:ext>
              </a:extLst>
            </p:cNvPr>
            <p:cNvSpPr/>
            <p:nvPr/>
          </p:nvSpPr>
          <p:spPr>
            <a:xfrm>
              <a:off x="4667175" y="1646725"/>
              <a:ext cx="13300" cy="19425"/>
            </a:xfrm>
            <a:custGeom>
              <a:avLst/>
              <a:gdLst/>
              <a:ahLst/>
              <a:cxnLst/>
              <a:rect l="l" t="t" r="r" b="b"/>
              <a:pathLst>
                <a:path w="532" h="777" extrusionOk="0">
                  <a:moveTo>
                    <a:pt x="532" y="777"/>
                  </a:moveTo>
                  <a:cubicBezTo>
                    <a:pt x="1" y="581"/>
                    <a:pt x="31" y="307"/>
                    <a:pt x="150" y="1"/>
                  </a:cubicBezTo>
                  <a:cubicBezTo>
                    <a:pt x="412" y="236"/>
                    <a:pt x="419" y="234"/>
                    <a:pt x="532" y="777"/>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9" name="Google Shape;2408;p58">
              <a:extLst>
                <a:ext uri="{FF2B5EF4-FFF2-40B4-BE49-F238E27FC236}">
                  <a16:creationId xmlns:a16="http://schemas.microsoft.com/office/drawing/2014/main" id="{1D13E0EF-CECC-4FA1-8CCA-719DC803708D}"/>
                </a:ext>
              </a:extLst>
            </p:cNvPr>
            <p:cNvSpPr/>
            <p:nvPr/>
          </p:nvSpPr>
          <p:spPr>
            <a:xfrm>
              <a:off x="5188550" y="2061250"/>
              <a:ext cx="74325" cy="81350"/>
            </a:xfrm>
            <a:custGeom>
              <a:avLst/>
              <a:gdLst/>
              <a:ahLst/>
              <a:cxnLst/>
              <a:rect l="l" t="t" r="r" b="b"/>
              <a:pathLst>
                <a:path w="2973" h="3254" extrusionOk="0">
                  <a:moveTo>
                    <a:pt x="2970" y="1743"/>
                  </a:moveTo>
                  <a:cubicBezTo>
                    <a:pt x="2966" y="2379"/>
                    <a:pt x="2660" y="2823"/>
                    <a:pt x="2084" y="3024"/>
                  </a:cubicBezTo>
                  <a:cubicBezTo>
                    <a:pt x="1424" y="3253"/>
                    <a:pt x="947" y="3076"/>
                    <a:pt x="482" y="2572"/>
                  </a:cubicBezTo>
                  <a:cubicBezTo>
                    <a:pt x="86" y="2143"/>
                    <a:pt x="1" y="1666"/>
                    <a:pt x="58" y="1136"/>
                  </a:cubicBezTo>
                  <a:cubicBezTo>
                    <a:pt x="132" y="441"/>
                    <a:pt x="761" y="0"/>
                    <a:pt x="1446" y="149"/>
                  </a:cubicBezTo>
                  <a:cubicBezTo>
                    <a:pt x="1614" y="186"/>
                    <a:pt x="1781" y="236"/>
                    <a:pt x="1943" y="296"/>
                  </a:cubicBezTo>
                  <a:cubicBezTo>
                    <a:pt x="2734" y="583"/>
                    <a:pt x="2972" y="923"/>
                    <a:pt x="2970" y="1743"/>
                  </a:cubicBezTo>
                  <a:close/>
                </a:path>
              </a:pathLst>
            </a:custGeom>
            <a:solidFill>
              <a:srgbClr val="A1A1A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0" name="Google Shape;2409;p58">
              <a:extLst>
                <a:ext uri="{FF2B5EF4-FFF2-40B4-BE49-F238E27FC236}">
                  <a16:creationId xmlns:a16="http://schemas.microsoft.com/office/drawing/2014/main" id="{544A5AFA-B1A5-4182-8F98-7E2B2BFD4EA0}"/>
                </a:ext>
              </a:extLst>
            </p:cNvPr>
            <p:cNvSpPr/>
            <p:nvPr/>
          </p:nvSpPr>
          <p:spPr>
            <a:xfrm>
              <a:off x="5095400" y="884550"/>
              <a:ext cx="1875" cy="1450"/>
            </a:xfrm>
            <a:custGeom>
              <a:avLst/>
              <a:gdLst/>
              <a:ahLst/>
              <a:cxnLst/>
              <a:rect l="l" t="t" r="r" b="b"/>
              <a:pathLst>
                <a:path w="75" h="58" extrusionOk="0">
                  <a:moveTo>
                    <a:pt x="37" y="1"/>
                  </a:moveTo>
                  <a:cubicBezTo>
                    <a:pt x="0" y="1"/>
                    <a:pt x="0" y="57"/>
                    <a:pt x="37" y="57"/>
                  </a:cubicBezTo>
                  <a:cubicBezTo>
                    <a:pt x="75" y="57"/>
                    <a:pt x="75" y="1"/>
                    <a:pt x="37" y="1"/>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1" name="Google Shape;2410;p58">
              <a:extLst>
                <a:ext uri="{FF2B5EF4-FFF2-40B4-BE49-F238E27FC236}">
                  <a16:creationId xmlns:a16="http://schemas.microsoft.com/office/drawing/2014/main" id="{CE9223D8-FF99-4FFC-A05C-A24EFBAE9F23}"/>
                </a:ext>
              </a:extLst>
            </p:cNvPr>
            <p:cNvSpPr/>
            <p:nvPr/>
          </p:nvSpPr>
          <p:spPr>
            <a:xfrm>
              <a:off x="5055675" y="809025"/>
              <a:ext cx="149800" cy="153375"/>
            </a:xfrm>
            <a:custGeom>
              <a:avLst/>
              <a:gdLst/>
              <a:ahLst/>
              <a:cxnLst/>
              <a:rect l="l" t="t" r="r" b="b"/>
              <a:pathLst>
                <a:path w="5992" h="6135" extrusionOk="0">
                  <a:moveTo>
                    <a:pt x="5774" y="2587"/>
                  </a:moveTo>
                  <a:cubicBezTo>
                    <a:pt x="5762" y="2208"/>
                    <a:pt x="5677" y="1828"/>
                    <a:pt x="5484" y="1466"/>
                  </a:cubicBezTo>
                  <a:cubicBezTo>
                    <a:pt x="4760" y="107"/>
                    <a:pt x="3062" y="1"/>
                    <a:pt x="1812" y="580"/>
                  </a:cubicBezTo>
                  <a:cubicBezTo>
                    <a:pt x="625" y="1132"/>
                    <a:pt x="0" y="2573"/>
                    <a:pt x="394" y="3810"/>
                  </a:cubicBezTo>
                  <a:cubicBezTo>
                    <a:pt x="516" y="4196"/>
                    <a:pt x="744" y="4540"/>
                    <a:pt x="1052" y="4802"/>
                  </a:cubicBezTo>
                  <a:cubicBezTo>
                    <a:pt x="1765" y="6135"/>
                    <a:pt x="3544" y="6008"/>
                    <a:pt x="4568" y="5135"/>
                  </a:cubicBezTo>
                  <a:cubicBezTo>
                    <a:pt x="4705" y="5016"/>
                    <a:pt x="4833" y="4889"/>
                    <a:pt x="4952" y="4752"/>
                  </a:cubicBezTo>
                  <a:cubicBezTo>
                    <a:pt x="5602" y="4223"/>
                    <a:pt x="5992" y="3449"/>
                    <a:pt x="5774" y="2587"/>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2" name="Google Shape;2411;p58">
              <a:extLst>
                <a:ext uri="{FF2B5EF4-FFF2-40B4-BE49-F238E27FC236}">
                  <a16:creationId xmlns:a16="http://schemas.microsoft.com/office/drawing/2014/main" id="{04F01D50-51E2-4249-B005-8CAB29C2F511}"/>
                </a:ext>
              </a:extLst>
            </p:cNvPr>
            <p:cNvSpPr/>
            <p:nvPr/>
          </p:nvSpPr>
          <p:spPr>
            <a:xfrm>
              <a:off x="4643350" y="822750"/>
              <a:ext cx="124925" cy="147325"/>
            </a:xfrm>
            <a:custGeom>
              <a:avLst/>
              <a:gdLst/>
              <a:ahLst/>
              <a:cxnLst/>
              <a:rect l="l" t="t" r="r" b="b"/>
              <a:pathLst>
                <a:path w="4997" h="5893" extrusionOk="0">
                  <a:moveTo>
                    <a:pt x="4577" y="1243"/>
                  </a:moveTo>
                  <a:cubicBezTo>
                    <a:pt x="3953" y="235"/>
                    <a:pt x="2495" y="1"/>
                    <a:pt x="1568" y="712"/>
                  </a:cubicBezTo>
                  <a:cubicBezTo>
                    <a:pt x="564" y="1481"/>
                    <a:pt x="0" y="2758"/>
                    <a:pt x="247" y="4014"/>
                  </a:cubicBezTo>
                  <a:cubicBezTo>
                    <a:pt x="525" y="5433"/>
                    <a:pt x="2184" y="5893"/>
                    <a:pt x="3362" y="5388"/>
                  </a:cubicBezTo>
                  <a:cubicBezTo>
                    <a:pt x="4230" y="5016"/>
                    <a:pt x="4660" y="4224"/>
                    <a:pt x="4689" y="3381"/>
                  </a:cubicBezTo>
                  <a:cubicBezTo>
                    <a:pt x="4996" y="2707"/>
                    <a:pt x="4965" y="1868"/>
                    <a:pt x="4577" y="1243"/>
                  </a:cubicBezTo>
                  <a:close/>
                </a:path>
              </a:pathLst>
            </a:custGeom>
            <a:solidFill>
              <a:srgbClr val="FFC9B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3" name="Google Shape;2412;p58">
              <a:extLst>
                <a:ext uri="{FF2B5EF4-FFF2-40B4-BE49-F238E27FC236}">
                  <a16:creationId xmlns:a16="http://schemas.microsoft.com/office/drawing/2014/main" id="{B8D9919D-B9D3-4CC0-B835-397647EF5D70}"/>
                </a:ext>
              </a:extLst>
            </p:cNvPr>
            <p:cNvSpPr/>
            <p:nvPr/>
          </p:nvSpPr>
          <p:spPr>
            <a:xfrm>
              <a:off x="3049425" y="238000"/>
              <a:ext cx="2775425" cy="5237675"/>
            </a:xfrm>
            <a:custGeom>
              <a:avLst/>
              <a:gdLst/>
              <a:ahLst/>
              <a:cxnLst/>
              <a:rect l="l" t="t" r="r" b="b"/>
              <a:pathLst>
                <a:path w="111017" h="209507" extrusionOk="0">
                  <a:moveTo>
                    <a:pt x="78783" y="132864"/>
                  </a:moveTo>
                  <a:cubicBezTo>
                    <a:pt x="78537" y="134231"/>
                    <a:pt x="78268" y="135497"/>
                    <a:pt x="78415" y="136836"/>
                  </a:cubicBezTo>
                  <a:cubicBezTo>
                    <a:pt x="78605" y="138567"/>
                    <a:pt x="78540" y="140330"/>
                    <a:pt x="78367" y="142085"/>
                  </a:cubicBezTo>
                  <a:cubicBezTo>
                    <a:pt x="78226" y="143520"/>
                    <a:pt x="78271" y="144973"/>
                    <a:pt x="78246" y="146419"/>
                  </a:cubicBezTo>
                  <a:cubicBezTo>
                    <a:pt x="78230" y="147293"/>
                    <a:pt x="78268" y="148167"/>
                    <a:pt x="78060" y="149035"/>
                  </a:cubicBezTo>
                  <a:cubicBezTo>
                    <a:pt x="77960" y="149453"/>
                    <a:pt x="77995" y="149906"/>
                    <a:pt x="77994" y="150344"/>
                  </a:cubicBezTo>
                  <a:cubicBezTo>
                    <a:pt x="77990" y="152667"/>
                    <a:pt x="77964" y="154991"/>
                    <a:pt x="78007" y="157314"/>
                  </a:cubicBezTo>
                  <a:cubicBezTo>
                    <a:pt x="78038" y="158896"/>
                    <a:pt x="77871" y="160458"/>
                    <a:pt x="77724" y="162025"/>
                  </a:cubicBezTo>
                  <a:cubicBezTo>
                    <a:pt x="77680" y="162504"/>
                    <a:pt x="77646" y="162986"/>
                    <a:pt x="77646" y="163466"/>
                  </a:cubicBezTo>
                  <a:cubicBezTo>
                    <a:pt x="77645" y="168289"/>
                    <a:pt x="77648" y="173112"/>
                    <a:pt x="77656" y="177933"/>
                  </a:cubicBezTo>
                  <a:cubicBezTo>
                    <a:pt x="77656" y="178240"/>
                    <a:pt x="77684" y="178553"/>
                    <a:pt x="77638" y="178854"/>
                  </a:cubicBezTo>
                  <a:cubicBezTo>
                    <a:pt x="77268" y="181208"/>
                    <a:pt x="77438" y="183579"/>
                    <a:pt x="77393" y="185944"/>
                  </a:cubicBezTo>
                  <a:cubicBezTo>
                    <a:pt x="77349" y="188266"/>
                    <a:pt x="77303" y="190589"/>
                    <a:pt x="77252" y="192911"/>
                  </a:cubicBezTo>
                  <a:cubicBezTo>
                    <a:pt x="77247" y="193130"/>
                    <a:pt x="77194" y="193359"/>
                    <a:pt x="77238" y="193567"/>
                  </a:cubicBezTo>
                  <a:cubicBezTo>
                    <a:pt x="77490" y="194759"/>
                    <a:pt x="77203" y="195887"/>
                    <a:pt x="76875" y="197018"/>
                  </a:cubicBezTo>
                  <a:cubicBezTo>
                    <a:pt x="76780" y="197348"/>
                    <a:pt x="76716" y="197705"/>
                    <a:pt x="76730" y="198046"/>
                  </a:cubicBezTo>
                  <a:cubicBezTo>
                    <a:pt x="76763" y="198925"/>
                    <a:pt x="76678" y="199791"/>
                    <a:pt x="76570" y="200664"/>
                  </a:cubicBezTo>
                  <a:cubicBezTo>
                    <a:pt x="76463" y="201531"/>
                    <a:pt x="76465" y="202412"/>
                    <a:pt x="76414" y="203287"/>
                  </a:cubicBezTo>
                  <a:cubicBezTo>
                    <a:pt x="76387" y="203763"/>
                    <a:pt x="76352" y="204237"/>
                    <a:pt x="76318" y="204744"/>
                  </a:cubicBezTo>
                  <a:cubicBezTo>
                    <a:pt x="75725" y="204932"/>
                    <a:pt x="75189" y="205109"/>
                    <a:pt x="74619" y="205109"/>
                  </a:cubicBezTo>
                  <a:cubicBezTo>
                    <a:pt x="73380" y="205110"/>
                    <a:pt x="72201" y="205431"/>
                    <a:pt x="71003" y="205692"/>
                  </a:cubicBezTo>
                  <a:cubicBezTo>
                    <a:pt x="69596" y="205998"/>
                    <a:pt x="68167" y="206205"/>
                    <a:pt x="66746" y="206452"/>
                  </a:cubicBezTo>
                  <a:cubicBezTo>
                    <a:pt x="66486" y="206498"/>
                    <a:pt x="66202" y="206476"/>
                    <a:pt x="65969" y="206577"/>
                  </a:cubicBezTo>
                  <a:cubicBezTo>
                    <a:pt x="64840" y="207067"/>
                    <a:pt x="63651" y="206971"/>
                    <a:pt x="62470" y="206985"/>
                  </a:cubicBezTo>
                  <a:cubicBezTo>
                    <a:pt x="61553" y="206996"/>
                    <a:pt x="60638" y="206926"/>
                    <a:pt x="59728" y="207191"/>
                  </a:cubicBezTo>
                  <a:cubicBezTo>
                    <a:pt x="59323" y="207310"/>
                    <a:pt x="58859" y="207230"/>
                    <a:pt x="58422" y="207245"/>
                  </a:cubicBezTo>
                  <a:cubicBezTo>
                    <a:pt x="56938" y="207297"/>
                    <a:pt x="55459" y="207179"/>
                    <a:pt x="53970" y="207453"/>
                  </a:cubicBezTo>
                  <a:cubicBezTo>
                    <a:pt x="52952" y="207640"/>
                    <a:pt x="51871" y="207442"/>
                    <a:pt x="50821" y="207499"/>
                  </a:cubicBezTo>
                  <a:cubicBezTo>
                    <a:pt x="49340" y="207579"/>
                    <a:pt x="47924" y="207277"/>
                    <a:pt x="46596" y="206705"/>
                  </a:cubicBezTo>
                  <a:cubicBezTo>
                    <a:pt x="44973" y="206005"/>
                    <a:pt x="43934" y="204748"/>
                    <a:pt x="43727" y="202932"/>
                  </a:cubicBezTo>
                  <a:cubicBezTo>
                    <a:pt x="43672" y="202457"/>
                    <a:pt x="43710" y="201967"/>
                    <a:pt x="43748" y="201488"/>
                  </a:cubicBezTo>
                  <a:cubicBezTo>
                    <a:pt x="43807" y="200761"/>
                    <a:pt x="44284" y="200318"/>
                    <a:pt x="45028" y="200249"/>
                  </a:cubicBezTo>
                  <a:cubicBezTo>
                    <a:pt x="45116" y="200241"/>
                    <a:pt x="45203" y="200239"/>
                    <a:pt x="45291" y="200243"/>
                  </a:cubicBezTo>
                  <a:cubicBezTo>
                    <a:pt x="46667" y="200332"/>
                    <a:pt x="47965" y="199964"/>
                    <a:pt x="49288" y="199649"/>
                  </a:cubicBezTo>
                  <a:cubicBezTo>
                    <a:pt x="50573" y="199343"/>
                    <a:pt x="51803" y="198941"/>
                    <a:pt x="53005" y="198402"/>
                  </a:cubicBezTo>
                  <a:cubicBezTo>
                    <a:pt x="53594" y="198140"/>
                    <a:pt x="54266" y="198063"/>
                    <a:pt x="54887" y="197867"/>
                  </a:cubicBezTo>
                  <a:cubicBezTo>
                    <a:pt x="56305" y="197424"/>
                    <a:pt x="57719" y="196969"/>
                    <a:pt x="59128" y="196501"/>
                  </a:cubicBezTo>
                  <a:cubicBezTo>
                    <a:pt x="59538" y="196365"/>
                    <a:pt x="59930" y="196173"/>
                    <a:pt x="60253" y="196039"/>
                  </a:cubicBezTo>
                  <a:cubicBezTo>
                    <a:pt x="60333" y="195857"/>
                    <a:pt x="60396" y="195780"/>
                    <a:pt x="60399" y="195699"/>
                  </a:cubicBezTo>
                  <a:cubicBezTo>
                    <a:pt x="60469" y="193598"/>
                    <a:pt x="60539" y="191496"/>
                    <a:pt x="60590" y="189392"/>
                  </a:cubicBezTo>
                  <a:cubicBezTo>
                    <a:pt x="60597" y="189095"/>
                    <a:pt x="60539" y="188785"/>
                    <a:pt x="60447" y="188502"/>
                  </a:cubicBezTo>
                  <a:cubicBezTo>
                    <a:pt x="60079" y="187371"/>
                    <a:pt x="59846" y="186222"/>
                    <a:pt x="59835" y="185027"/>
                  </a:cubicBezTo>
                  <a:cubicBezTo>
                    <a:pt x="59827" y="184240"/>
                    <a:pt x="59732" y="183455"/>
                    <a:pt x="59676" y="182668"/>
                  </a:cubicBezTo>
                  <a:cubicBezTo>
                    <a:pt x="59640" y="182145"/>
                    <a:pt x="59570" y="181619"/>
                    <a:pt x="59572" y="181095"/>
                  </a:cubicBezTo>
                  <a:cubicBezTo>
                    <a:pt x="59588" y="177017"/>
                    <a:pt x="59501" y="172943"/>
                    <a:pt x="59360" y="168868"/>
                  </a:cubicBezTo>
                  <a:cubicBezTo>
                    <a:pt x="59260" y="165934"/>
                    <a:pt x="59334" y="162994"/>
                    <a:pt x="59344" y="160056"/>
                  </a:cubicBezTo>
                  <a:cubicBezTo>
                    <a:pt x="59357" y="155893"/>
                    <a:pt x="59378" y="151728"/>
                    <a:pt x="59409" y="147563"/>
                  </a:cubicBezTo>
                  <a:cubicBezTo>
                    <a:pt x="59419" y="146295"/>
                    <a:pt x="59494" y="145026"/>
                    <a:pt x="59537" y="143808"/>
                  </a:cubicBezTo>
                  <a:cubicBezTo>
                    <a:pt x="59443" y="143690"/>
                    <a:pt x="59401" y="143578"/>
                    <a:pt x="59335" y="143563"/>
                  </a:cubicBezTo>
                  <a:cubicBezTo>
                    <a:pt x="58467" y="143358"/>
                    <a:pt x="58154" y="142722"/>
                    <a:pt x="58116" y="141927"/>
                  </a:cubicBezTo>
                  <a:cubicBezTo>
                    <a:pt x="58078" y="141184"/>
                    <a:pt x="58116" y="140438"/>
                    <a:pt x="58132" y="139693"/>
                  </a:cubicBezTo>
                  <a:cubicBezTo>
                    <a:pt x="58152" y="138687"/>
                    <a:pt x="58203" y="137689"/>
                    <a:pt x="58014" y="136681"/>
                  </a:cubicBezTo>
                  <a:cubicBezTo>
                    <a:pt x="57896" y="136044"/>
                    <a:pt x="57945" y="135371"/>
                    <a:pt x="57977" y="134715"/>
                  </a:cubicBezTo>
                  <a:cubicBezTo>
                    <a:pt x="58025" y="133703"/>
                    <a:pt x="57982" y="132690"/>
                    <a:pt x="57721" y="131721"/>
                  </a:cubicBezTo>
                  <a:cubicBezTo>
                    <a:pt x="57530" y="131013"/>
                    <a:pt x="57226" y="130345"/>
                    <a:pt x="57311" y="129585"/>
                  </a:cubicBezTo>
                  <a:cubicBezTo>
                    <a:pt x="57323" y="129472"/>
                    <a:pt x="57239" y="129328"/>
                    <a:pt x="57163" y="129229"/>
                  </a:cubicBezTo>
                  <a:cubicBezTo>
                    <a:pt x="56869" y="128855"/>
                    <a:pt x="56857" y="128421"/>
                    <a:pt x="56857" y="127980"/>
                  </a:cubicBezTo>
                  <a:cubicBezTo>
                    <a:pt x="56860" y="123683"/>
                    <a:pt x="56862" y="119387"/>
                    <a:pt x="56866" y="115091"/>
                  </a:cubicBezTo>
                  <a:cubicBezTo>
                    <a:pt x="56867" y="114610"/>
                    <a:pt x="56943" y="114129"/>
                    <a:pt x="56952" y="113648"/>
                  </a:cubicBezTo>
                  <a:cubicBezTo>
                    <a:pt x="56964" y="112996"/>
                    <a:pt x="56917" y="112368"/>
                    <a:pt x="56707" y="111718"/>
                  </a:cubicBezTo>
                  <a:cubicBezTo>
                    <a:pt x="56355" y="110621"/>
                    <a:pt x="56490" y="109458"/>
                    <a:pt x="56568" y="108324"/>
                  </a:cubicBezTo>
                  <a:cubicBezTo>
                    <a:pt x="56603" y="107807"/>
                    <a:pt x="56992" y="107479"/>
                    <a:pt x="57465" y="107151"/>
                  </a:cubicBezTo>
                  <a:cubicBezTo>
                    <a:pt x="57435" y="96563"/>
                    <a:pt x="57436" y="85945"/>
                    <a:pt x="57466" y="75293"/>
                  </a:cubicBezTo>
                  <a:cubicBezTo>
                    <a:pt x="57064" y="75304"/>
                    <a:pt x="57021" y="75550"/>
                    <a:pt x="56917" y="75724"/>
                  </a:cubicBezTo>
                  <a:cubicBezTo>
                    <a:pt x="56108" y="77077"/>
                    <a:pt x="55315" y="78439"/>
                    <a:pt x="54497" y="79786"/>
                  </a:cubicBezTo>
                  <a:cubicBezTo>
                    <a:pt x="54156" y="80346"/>
                    <a:pt x="53758" y="80872"/>
                    <a:pt x="53390" y="81414"/>
                  </a:cubicBezTo>
                  <a:cubicBezTo>
                    <a:pt x="53218" y="81668"/>
                    <a:pt x="53034" y="81916"/>
                    <a:pt x="52892" y="82185"/>
                  </a:cubicBezTo>
                  <a:cubicBezTo>
                    <a:pt x="51874" y="84115"/>
                    <a:pt x="50509" y="85688"/>
                    <a:pt x="48625" y="86862"/>
                  </a:cubicBezTo>
                  <a:cubicBezTo>
                    <a:pt x="47664" y="87461"/>
                    <a:pt x="46757" y="88140"/>
                    <a:pt x="45731" y="88646"/>
                  </a:cubicBezTo>
                  <a:cubicBezTo>
                    <a:pt x="44721" y="89147"/>
                    <a:pt x="43767" y="88999"/>
                    <a:pt x="42841" y="88504"/>
                  </a:cubicBezTo>
                  <a:cubicBezTo>
                    <a:pt x="42422" y="88281"/>
                    <a:pt x="42002" y="87991"/>
                    <a:pt x="41696" y="87634"/>
                  </a:cubicBezTo>
                  <a:cubicBezTo>
                    <a:pt x="40845" y="86642"/>
                    <a:pt x="39854" y="85778"/>
                    <a:pt x="39132" y="84662"/>
                  </a:cubicBezTo>
                  <a:cubicBezTo>
                    <a:pt x="38564" y="83785"/>
                    <a:pt x="37845" y="83004"/>
                    <a:pt x="37177" y="82194"/>
                  </a:cubicBezTo>
                  <a:cubicBezTo>
                    <a:pt x="35279" y="79895"/>
                    <a:pt x="33712" y="77351"/>
                    <a:pt x="31842" y="75027"/>
                  </a:cubicBezTo>
                  <a:cubicBezTo>
                    <a:pt x="30887" y="73841"/>
                    <a:pt x="30186" y="72450"/>
                    <a:pt x="29383" y="71142"/>
                  </a:cubicBezTo>
                  <a:cubicBezTo>
                    <a:pt x="28834" y="70245"/>
                    <a:pt x="28298" y="69341"/>
                    <a:pt x="27776" y="68427"/>
                  </a:cubicBezTo>
                  <a:cubicBezTo>
                    <a:pt x="27168" y="67365"/>
                    <a:pt x="26605" y="66272"/>
                    <a:pt x="25968" y="65225"/>
                  </a:cubicBezTo>
                  <a:cubicBezTo>
                    <a:pt x="25193" y="63955"/>
                    <a:pt x="24370" y="62713"/>
                    <a:pt x="23543" y="61475"/>
                  </a:cubicBezTo>
                  <a:cubicBezTo>
                    <a:pt x="23410" y="61275"/>
                    <a:pt x="23151" y="61157"/>
                    <a:pt x="22948" y="61003"/>
                  </a:cubicBezTo>
                  <a:cubicBezTo>
                    <a:pt x="22606" y="60741"/>
                    <a:pt x="22186" y="60541"/>
                    <a:pt x="21931" y="60210"/>
                  </a:cubicBezTo>
                  <a:cubicBezTo>
                    <a:pt x="21214" y="59282"/>
                    <a:pt x="20425" y="58367"/>
                    <a:pt x="20465" y="57019"/>
                  </a:cubicBezTo>
                  <a:cubicBezTo>
                    <a:pt x="19618" y="56885"/>
                    <a:pt x="19147" y="56318"/>
                    <a:pt x="18765" y="55668"/>
                  </a:cubicBezTo>
                  <a:cubicBezTo>
                    <a:pt x="18410" y="55068"/>
                    <a:pt x="17909" y="54863"/>
                    <a:pt x="17227" y="54897"/>
                  </a:cubicBezTo>
                  <a:cubicBezTo>
                    <a:pt x="15849" y="54964"/>
                    <a:pt x="15783" y="55009"/>
                    <a:pt x="15216" y="53397"/>
                  </a:cubicBezTo>
                  <a:cubicBezTo>
                    <a:pt x="15146" y="53195"/>
                    <a:pt x="15109" y="52981"/>
                    <a:pt x="15047" y="52732"/>
                  </a:cubicBezTo>
                  <a:lnTo>
                    <a:pt x="13658" y="52487"/>
                  </a:lnTo>
                  <a:cubicBezTo>
                    <a:pt x="13595" y="52240"/>
                    <a:pt x="13488" y="51962"/>
                    <a:pt x="13463" y="51675"/>
                  </a:cubicBezTo>
                  <a:cubicBezTo>
                    <a:pt x="13432" y="51329"/>
                    <a:pt x="13463" y="50976"/>
                    <a:pt x="13480" y="50626"/>
                  </a:cubicBezTo>
                  <a:cubicBezTo>
                    <a:pt x="13506" y="50142"/>
                    <a:pt x="13352" y="49784"/>
                    <a:pt x="12889" y="49560"/>
                  </a:cubicBezTo>
                  <a:cubicBezTo>
                    <a:pt x="12576" y="49408"/>
                    <a:pt x="12283" y="49206"/>
                    <a:pt x="12004" y="48995"/>
                  </a:cubicBezTo>
                  <a:cubicBezTo>
                    <a:pt x="11705" y="48771"/>
                    <a:pt x="11608" y="48368"/>
                    <a:pt x="11828" y="48057"/>
                  </a:cubicBezTo>
                  <a:cubicBezTo>
                    <a:pt x="12601" y="46960"/>
                    <a:pt x="13102" y="45635"/>
                    <a:pt x="14376" y="44949"/>
                  </a:cubicBezTo>
                  <a:cubicBezTo>
                    <a:pt x="14718" y="44766"/>
                    <a:pt x="15061" y="44582"/>
                    <a:pt x="15412" y="44420"/>
                  </a:cubicBezTo>
                  <a:cubicBezTo>
                    <a:pt x="15847" y="44220"/>
                    <a:pt x="16289" y="44042"/>
                    <a:pt x="16720" y="43857"/>
                  </a:cubicBezTo>
                  <a:cubicBezTo>
                    <a:pt x="16720" y="43548"/>
                    <a:pt x="16709" y="43291"/>
                    <a:pt x="16723" y="43035"/>
                  </a:cubicBezTo>
                  <a:cubicBezTo>
                    <a:pt x="16741" y="42658"/>
                    <a:pt x="16577" y="42379"/>
                    <a:pt x="16341" y="42094"/>
                  </a:cubicBezTo>
                  <a:cubicBezTo>
                    <a:pt x="15811" y="41457"/>
                    <a:pt x="15292" y="40806"/>
                    <a:pt x="14817" y="40126"/>
                  </a:cubicBezTo>
                  <a:cubicBezTo>
                    <a:pt x="12406" y="36678"/>
                    <a:pt x="10007" y="33223"/>
                    <a:pt x="7615" y="29763"/>
                  </a:cubicBezTo>
                  <a:cubicBezTo>
                    <a:pt x="7366" y="29404"/>
                    <a:pt x="7084" y="29055"/>
                    <a:pt x="6900" y="28663"/>
                  </a:cubicBezTo>
                  <a:cubicBezTo>
                    <a:pt x="6299" y="27386"/>
                    <a:pt x="5483" y="26246"/>
                    <a:pt x="4706" y="25079"/>
                  </a:cubicBezTo>
                  <a:cubicBezTo>
                    <a:pt x="3881" y="23839"/>
                    <a:pt x="3078" y="22590"/>
                    <a:pt x="2395" y="21260"/>
                  </a:cubicBezTo>
                  <a:cubicBezTo>
                    <a:pt x="1796" y="20092"/>
                    <a:pt x="1069" y="18989"/>
                    <a:pt x="362" y="17881"/>
                  </a:cubicBezTo>
                  <a:cubicBezTo>
                    <a:pt x="86" y="17446"/>
                    <a:pt x="0" y="17021"/>
                    <a:pt x="45" y="16516"/>
                  </a:cubicBezTo>
                  <a:cubicBezTo>
                    <a:pt x="91" y="16004"/>
                    <a:pt x="598" y="15728"/>
                    <a:pt x="978" y="15849"/>
                  </a:cubicBezTo>
                  <a:cubicBezTo>
                    <a:pt x="1301" y="15952"/>
                    <a:pt x="1627" y="16131"/>
                    <a:pt x="1878" y="16358"/>
                  </a:cubicBezTo>
                  <a:cubicBezTo>
                    <a:pt x="2461" y="16884"/>
                    <a:pt x="2959" y="17472"/>
                    <a:pt x="3375" y="18166"/>
                  </a:cubicBezTo>
                  <a:cubicBezTo>
                    <a:pt x="4250" y="19628"/>
                    <a:pt x="5243" y="21021"/>
                    <a:pt x="6193" y="22436"/>
                  </a:cubicBezTo>
                  <a:cubicBezTo>
                    <a:pt x="6925" y="23524"/>
                    <a:pt x="7656" y="24614"/>
                    <a:pt x="8409" y="25687"/>
                  </a:cubicBezTo>
                  <a:cubicBezTo>
                    <a:pt x="9413" y="27119"/>
                    <a:pt x="10444" y="28532"/>
                    <a:pt x="11456" y="29959"/>
                  </a:cubicBezTo>
                  <a:cubicBezTo>
                    <a:pt x="12239" y="31066"/>
                    <a:pt x="13031" y="32169"/>
                    <a:pt x="13775" y="33303"/>
                  </a:cubicBezTo>
                  <a:cubicBezTo>
                    <a:pt x="14085" y="33773"/>
                    <a:pt x="14268" y="34325"/>
                    <a:pt x="14531" y="34828"/>
                  </a:cubicBezTo>
                  <a:cubicBezTo>
                    <a:pt x="14712" y="35177"/>
                    <a:pt x="14891" y="35538"/>
                    <a:pt x="15138" y="35839"/>
                  </a:cubicBezTo>
                  <a:cubicBezTo>
                    <a:pt x="15776" y="36622"/>
                    <a:pt x="16200" y="37530"/>
                    <a:pt x="16720" y="38381"/>
                  </a:cubicBezTo>
                  <a:cubicBezTo>
                    <a:pt x="17213" y="39191"/>
                    <a:pt x="17880" y="39895"/>
                    <a:pt x="18368" y="40516"/>
                  </a:cubicBezTo>
                  <a:cubicBezTo>
                    <a:pt x="19489" y="40724"/>
                    <a:pt x="20427" y="40923"/>
                    <a:pt x="21371" y="41065"/>
                  </a:cubicBezTo>
                  <a:cubicBezTo>
                    <a:pt x="22191" y="41187"/>
                    <a:pt x="23019" y="41292"/>
                    <a:pt x="23846" y="41310"/>
                  </a:cubicBezTo>
                  <a:cubicBezTo>
                    <a:pt x="24287" y="41319"/>
                    <a:pt x="24596" y="41475"/>
                    <a:pt x="24899" y="41740"/>
                  </a:cubicBezTo>
                  <a:cubicBezTo>
                    <a:pt x="25323" y="42114"/>
                    <a:pt x="25775" y="42461"/>
                    <a:pt x="26177" y="42859"/>
                  </a:cubicBezTo>
                  <a:cubicBezTo>
                    <a:pt x="27120" y="43794"/>
                    <a:pt x="27853" y="44873"/>
                    <a:pt x="28297" y="46139"/>
                  </a:cubicBezTo>
                  <a:cubicBezTo>
                    <a:pt x="28615" y="47046"/>
                    <a:pt x="28882" y="47980"/>
                    <a:pt x="29490" y="48757"/>
                  </a:cubicBezTo>
                  <a:cubicBezTo>
                    <a:pt x="29626" y="48928"/>
                    <a:pt x="29717" y="49156"/>
                    <a:pt x="29887" y="49276"/>
                  </a:cubicBezTo>
                  <a:cubicBezTo>
                    <a:pt x="30700" y="49852"/>
                    <a:pt x="31203" y="50654"/>
                    <a:pt x="31666" y="51511"/>
                  </a:cubicBezTo>
                  <a:cubicBezTo>
                    <a:pt x="31932" y="52003"/>
                    <a:pt x="32338" y="52417"/>
                    <a:pt x="32675" y="52872"/>
                  </a:cubicBezTo>
                  <a:cubicBezTo>
                    <a:pt x="33146" y="53510"/>
                    <a:pt x="33180" y="53759"/>
                    <a:pt x="32894" y="54651"/>
                  </a:cubicBezTo>
                  <a:cubicBezTo>
                    <a:pt x="33146" y="55032"/>
                    <a:pt x="33424" y="55472"/>
                    <a:pt x="33720" y="55899"/>
                  </a:cubicBezTo>
                  <a:cubicBezTo>
                    <a:pt x="36329" y="59690"/>
                    <a:pt x="39015" y="63425"/>
                    <a:pt x="41883" y="67027"/>
                  </a:cubicBezTo>
                  <a:cubicBezTo>
                    <a:pt x="42757" y="68123"/>
                    <a:pt x="43775" y="69063"/>
                    <a:pt x="44881" y="70032"/>
                  </a:cubicBezTo>
                  <a:cubicBezTo>
                    <a:pt x="45601" y="69213"/>
                    <a:pt x="46143" y="68364"/>
                    <a:pt x="46466" y="67425"/>
                  </a:cubicBezTo>
                  <a:cubicBezTo>
                    <a:pt x="46998" y="65873"/>
                    <a:pt x="47785" y="64477"/>
                    <a:pt x="48717" y="63143"/>
                  </a:cubicBezTo>
                  <a:cubicBezTo>
                    <a:pt x="49040" y="62678"/>
                    <a:pt x="49310" y="62178"/>
                    <a:pt x="49523" y="61653"/>
                  </a:cubicBezTo>
                  <a:cubicBezTo>
                    <a:pt x="50313" y="59704"/>
                    <a:pt x="51137" y="57766"/>
                    <a:pt x="51816" y="55778"/>
                  </a:cubicBezTo>
                  <a:cubicBezTo>
                    <a:pt x="52452" y="53919"/>
                    <a:pt x="53104" y="52058"/>
                    <a:pt x="53526" y="50130"/>
                  </a:cubicBezTo>
                  <a:cubicBezTo>
                    <a:pt x="53686" y="49403"/>
                    <a:pt x="53868" y="48678"/>
                    <a:pt x="54083" y="47967"/>
                  </a:cubicBezTo>
                  <a:cubicBezTo>
                    <a:pt x="54528" y="46496"/>
                    <a:pt x="55366" y="45300"/>
                    <a:pt x="56613" y="44380"/>
                  </a:cubicBezTo>
                  <a:cubicBezTo>
                    <a:pt x="58171" y="43228"/>
                    <a:pt x="59820" y="42246"/>
                    <a:pt x="61631" y="41540"/>
                  </a:cubicBezTo>
                  <a:cubicBezTo>
                    <a:pt x="63630" y="40759"/>
                    <a:pt x="65630" y="39977"/>
                    <a:pt x="67611" y="39151"/>
                  </a:cubicBezTo>
                  <a:cubicBezTo>
                    <a:pt x="68294" y="38868"/>
                    <a:pt x="68929" y="38466"/>
                    <a:pt x="69569" y="38089"/>
                  </a:cubicBezTo>
                  <a:cubicBezTo>
                    <a:pt x="69896" y="37897"/>
                    <a:pt x="70188" y="37642"/>
                    <a:pt x="70472" y="37432"/>
                  </a:cubicBezTo>
                  <a:cubicBezTo>
                    <a:pt x="70399" y="37072"/>
                    <a:pt x="70142" y="37082"/>
                    <a:pt x="69945" y="37033"/>
                  </a:cubicBezTo>
                  <a:cubicBezTo>
                    <a:pt x="68379" y="36639"/>
                    <a:pt x="67227" y="35606"/>
                    <a:pt x="66230" y="34439"/>
                  </a:cubicBezTo>
                  <a:cubicBezTo>
                    <a:pt x="65140" y="33166"/>
                    <a:pt x="64390" y="31708"/>
                    <a:pt x="64186" y="29969"/>
                  </a:cubicBezTo>
                  <a:cubicBezTo>
                    <a:pt x="63983" y="28233"/>
                    <a:pt x="63505" y="26532"/>
                    <a:pt x="63433" y="24771"/>
                  </a:cubicBezTo>
                  <a:cubicBezTo>
                    <a:pt x="63379" y="23415"/>
                    <a:pt x="63286" y="22060"/>
                    <a:pt x="63250" y="20705"/>
                  </a:cubicBezTo>
                  <a:cubicBezTo>
                    <a:pt x="63218" y="19576"/>
                    <a:pt x="63242" y="18446"/>
                    <a:pt x="63242" y="17327"/>
                  </a:cubicBezTo>
                  <a:cubicBezTo>
                    <a:pt x="62747" y="17009"/>
                    <a:pt x="62252" y="17149"/>
                    <a:pt x="61786" y="17130"/>
                  </a:cubicBezTo>
                  <a:cubicBezTo>
                    <a:pt x="60735" y="17087"/>
                    <a:pt x="60728" y="17098"/>
                    <a:pt x="59746" y="16375"/>
                  </a:cubicBezTo>
                  <a:cubicBezTo>
                    <a:pt x="59950" y="15812"/>
                    <a:pt x="60156" y="15242"/>
                    <a:pt x="60385" y="14614"/>
                  </a:cubicBezTo>
                  <a:cubicBezTo>
                    <a:pt x="59596" y="14080"/>
                    <a:pt x="58839" y="13572"/>
                    <a:pt x="58086" y="13058"/>
                  </a:cubicBezTo>
                  <a:cubicBezTo>
                    <a:pt x="57690" y="12786"/>
                    <a:pt x="57282" y="12523"/>
                    <a:pt x="56908" y="12223"/>
                  </a:cubicBezTo>
                  <a:cubicBezTo>
                    <a:pt x="56256" y="11702"/>
                    <a:pt x="56186" y="10776"/>
                    <a:pt x="56748" y="10141"/>
                  </a:cubicBezTo>
                  <a:cubicBezTo>
                    <a:pt x="57337" y="9476"/>
                    <a:pt x="58007" y="8922"/>
                    <a:pt x="58904" y="8712"/>
                  </a:cubicBezTo>
                  <a:cubicBezTo>
                    <a:pt x="59066" y="8673"/>
                    <a:pt x="59222" y="8607"/>
                    <a:pt x="59438" y="8534"/>
                  </a:cubicBezTo>
                  <a:cubicBezTo>
                    <a:pt x="59177" y="8122"/>
                    <a:pt x="58927" y="7766"/>
                    <a:pt x="58717" y="7388"/>
                  </a:cubicBezTo>
                  <a:cubicBezTo>
                    <a:pt x="58349" y="6715"/>
                    <a:pt x="58499" y="6097"/>
                    <a:pt x="59129" y="5676"/>
                  </a:cubicBezTo>
                  <a:cubicBezTo>
                    <a:pt x="59496" y="5429"/>
                    <a:pt x="59895" y="5267"/>
                    <a:pt x="60358" y="5275"/>
                  </a:cubicBezTo>
                  <a:cubicBezTo>
                    <a:pt x="60879" y="5284"/>
                    <a:pt x="61400" y="5251"/>
                    <a:pt x="61844" y="5239"/>
                  </a:cubicBezTo>
                  <a:cubicBezTo>
                    <a:pt x="62113" y="5046"/>
                    <a:pt x="62030" y="4852"/>
                    <a:pt x="61967" y="4718"/>
                  </a:cubicBezTo>
                  <a:cubicBezTo>
                    <a:pt x="61451" y="3632"/>
                    <a:pt x="61630" y="2478"/>
                    <a:pt x="61659" y="1350"/>
                  </a:cubicBezTo>
                  <a:cubicBezTo>
                    <a:pt x="61683" y="443"/>
                    <a:pt x="62197" y="12"/>
                    <a:pt x="63096" y="4"/>
                  </a:cubicBezTo>
                  <a:cubicBezTo>
                    <a:pt x="63444" y="0"/>
                    <a:pt x="63791" y="39"/>
                    <a:pt x="64131" y="118"/>
                  </a:cubicBezTo>
                  <a:cubicBezTo>
                    <a:pt x="65665" y="481"/>
                    <a:pt x="67212" y="662"/>
                    <a:pt x="68790" y="781"/>
                  </a:cubicBezTo>
                  <a:cubicBezTo>
                    <a:pt x="70254" y="891"/>
                    <a:pt x="71650" y="797"/>
                    <a:pt x="73068" y="511"/>
                  </a:cubicBezTo>
                  <a:cubicBezTo>
                    <a:pt x="73578" y="408"/>
                    <a:pt x="74115" y="443"/>
                    <a:pt x="74638" y="402"/>
                  </a:cubicBezTo>
                  <a:cubicBezTo>
                    <a:pt x="75773" y="316"/>
                    <a:pt x="76906" y="202"/>
                    <a:pt x="78042" y="134"/>
                  </a:cubicBezTo>
                  <a:cubicBezTo>
                    <a:pt x="79753" y="33"/>
                    <a:pt x="81448" y="179"/>
                    <a:pt x="83144" y="439"/>
                  </a:cubicBezTo>
                  <a:cubicBezTo>
                    <a:pt x="84106" y="586"/>
                    <a:pt x="85029" y="765"/>
                    <a:pt x="85882" y="1268"/>
                  </a:cubicBezTo>
                  <a:cubicBezTo>
                    <a:pt x="87218" y="2055"/>
                    <a:pt x="87558" y="2787"/>
                    <a:pt x="87225" y="4310"/>
                  </a:cubicBezTo>
                  <a:cubicBezTo>
                    <a:pt x="87197" y="4436"/>
                    <a:pt x="87201" y="4568"/>
                    <a:pt x="87186" y="4754"/>
                  </a:cubicBezTo>
                  <a:cubicBezTo>
                    <a:pt x="87793" y="5416"/>
                    <a:pt x="88597" y="5872"/>
                    <a:pt x="89322" y="6417"/>
                  </a:cubicBezTo>
                  <a:cubicBezTo>
                    <a:pt x="89768" y="6751"/>
                    <a:pt x="90069" y="7155"/>
                    <a:pt x="90264" y="7645"/>
                  </a:cubicBezTo>
                  <a:cubicBezTo>
                    <a:pt x="90375" y="7923"/>
                    <a:pt x="90427" y="8234"/>
                    <a:pt x="90455" y="8534"/>
                  </a:cubicBezTo>
                  <a:cubicBezTo>
                    <a:pt x="90528" y="9319"/>
                    <a:pt x="90729" y="10087"/>
                    <a:pt x="91052" y="10807"/>
                  </a:cubicBezTo>
                  <a:cubicBezTo>
                    <a:pt x="92000" y="12919"/>
                    <a:pt x="91897" y="15051"/>
                    <a:pt x="91122" y="17192"/>
                  </a:cubicBezTo>
                  <a:cubicBezTo>
                    <a:pt x="90691" y="18381"/>
                    <a:pt x="90292" y="19582"/>
                    <a:pt x="89872" y="20795"/>
                  </a:cubicBezTo>
                  <a:cubicBezTo>
                    <a:pt x="91082" y="22171"/>
                    <a:pt x="90980" y="23728"/>
                    <a:pt x="90465" y="25334"/>
                  </a:cubicBezTo>
                  <a:cubicBezTo>
                    <a:pt x="90300" y="25852"/>
                    <a:pt x="89975" y="26254"/>
                    <a:pt x="89518" y="26555"/>
                  </a:cubicBezTo>
                  <a:cubicBezTo>
                    <a:pt x="89082" y="26843"/>
                    <a:pt x="88660" y="27155"/>
                    <a:pt x="88244" y="27447"/>
                  </a:cubicBezTo>
                  <a:cubicBezTo>
                    <a:pt x="87918" y="28732"/>
                    <a:pt x="87562" y="29995"/>
                    <a:pt x="87285" y="31273"/>
                  </a:cubicBezTo>
                  <a:cubicBezTo>
                    <a:pt x="87145" y="31914"/>
                    <a:pt x="86827" y="32414"/>
                    <a:pt x="86349" y="32804"/>
                  </a:cubicBezTo>
                  <a:cubicBezTo>
                    <a:pt x="85839" y="33222"/>
                    <a:pt x="85437" y="33739"/>
                    <a:pt x="84968" y="34192"/>
                  </a:cubicBezTo>
                  <a:cubicBezTo>
                    <a:pt x="84249" y="34888"/>
                    <a:pt x="83471" y="35530"/>
                    <a:pt x="82677" y="36143"/>
                  </a:cubicBezTo>
                  <a:cubicBezTo>
                    <a:pt x="82350" y="36394"/>
                    <a:pt x="82162" y="36699"/>
                    <a:pt x="81914" y="37039"/>
                  </a:cubicBezTo>
                  <a:cubicBezTo>
                    <a:pt x="82306" y="37246"/>
                    <a:pt x="82659" y="37390"/>
                    <a:pt x="82964" y="37604"/>
                  </a:cubicBezTo>
                  <a:cubicBezTo>
                    <a:pt x="83248" y="37803"/>
                    <a:pt x="83501" y="38057"/>
                    <a:pt x="83732" y="38319"/>
                  </a:cubicBezTo>
                  <a:cubicBezTo>
                    <a:pt x="84088" y="38723"/>
                    <a:pt x="84523" y="38975"/>
                    <a:pt x="85010" y="39203"/>
                  </a:cubicBezTo>
                  <a:cubicBezTo>
                    <a:pt x="86355" y="39836"/>
                    <a:pt x="87649" y="40583"/>
                    <a:pt x="89004" y="41193"/>
                  </a:cubicBezTo>
                  <a:cubicBezTo>
                    <a:pt x="90438" y="41840"/>
                    <a:pt x="91915" y="42393"/>
                    <a:pt x="93382" y="42962"/>
                  </a:cubicBezTo>
                  <a:cubicBezTo>
                    <a:pt x="93745" y="43101"/>
                    <a:pt x="94147" y="43136"/>
                    <a:pt x="94527" y="43230"/>
                  </a:cubicBezTo>
                  <a:cubicBezTo>
                    <a:pt x="95714" y="43521"/>
                    <a:pt x="96912" y="43759"/>
                    <a:pt x="97881" y="44615"/>
                  </a:cubicBezTo>
                  <a:cubicBezTo>
                    <a:pt x="98269" y="44956"/>
                    <a:pt x="98775" y="45163"/>
                    <a:pt x="99233" y="45421"/>
                  </a:cubicBezTo>
                  <a:cubicBezTo>
                    <a:pt x="100014" y="45863"/>
                    <a:pt x="100586" y="46423"/>
                    <a:pt x="100964" y="47300"/>
                  </a:cubicBezTo>
                  <a:cubicBezTo>
                    <a:pt x="101487" y="48510"/>
                    <a:pt x="101845" y="49767"/>
                    <a:pt x="102306" y="50990"/>
                  </a:cubicBezTo>
                  <a:cubicBezTo>
                    <a:pt x="103495" y="54150"/>
                    <a:pt x="103727" y="57477"/>
                    <a:pt x="104285" y="60749"/>
                  </a:cubicBezTo>
                  <a:cubicBezTo>
                    <a:pt x="104372" y="61267"/>
                    <a:pt x="104446" y="61791"/>
                    <a:pt x="104592" y="62293"/>
                  </a:cubicBezTo>
                  <a:cubicBezTo>
                    <a:pt x="105650" y="65914"/>
                    <a:pt x="106421" y="69601"/>
                    <a:pt x="107166" y="73295"/>
                  </a:cubicBezTo>
                  <a:cubicBezTo>
                    <a:pt x="107494" y="74927"/>
                    <a:pt x="107836" y="76556"/>
                    <a:pt x="108209" y="78178"/>
                  </a:cubicBezTo>
                  <a:cubicBezTo>
                    <a:pt x="108837" y="80917"/>
                    <a:pt x="109197" y="83696"/>
                    <a:pt x="109541" y="86479"/>
                  </a:cubicBezTo>
                  <a:cubicBezTo>
                    <a:pt x="109590" y="86870"/>
                    <a:pt x="109647" y="87260"/>
                    <a:pt x="109710" y="87650"/>
                  </a:cubicBezTo>
                  <a:cubicBezTo>
                    <a:pt x="109933" y="89036"/>
                    <a:pt x="110083" y="90425"/>
                    <a:pt x="110059" y="91835"/>
                  </a:cubicBezTo>
                  <a:cubicBezTo>
                    <a:pt x="110030" y="93501"/>
                    <a:pt x="110039" y="95167"/>
                    <a:pt x="110059" y="96832"/>
                  </a:cubicBezTo>
                  <a:cubicBezTo>
                    <a:pt x="110078" y="98266"/>
                    <a:pt x="109822" y="99616"/>
                    <a:pt x="109032" y="100840"/>
                  </a:cubicBezTo>
                  <a:cubicBezTo>
                    <a:pt x="108577" y="101546"/>
                    <a:pt x="108280" y="102322"/>
                    <a:pt x="108086" y="103139"/>
                  </a:cubicBezTo>
                  <a:cubicBezTo>
                    <a:pt x="108017" y="103438"/>
                    <a:pt x="107926" y="103731"/>
                    <a:pt x="107828" y="104021"/>
                  </a:cubicBezTo>
                  <a:cubicBezTo>
                    <a:pt x="107551" y="104852"/>
                    <a:pt x="107176" y="105660"/>
                    <a:pt x="107007" y="106512"/>
                  </a:cubicBezTo>
                  <a:cubicBezTo>
                    <a:pt x="106848" y="107316"/>
                    <a:pt x="106955" y="108170"/>
                    <a:pt x="106849" y="108990"/>
                  </a:cubicBezTo>
                  <a:cubicBezTo>
                    <a:pt x="106748" y="109760"/>
                    <a:pt x="106604" y="110524"/>
                    <a:pt x="106369" y="111283"/>
                  </a:cubicBezTo>
                  <a:cubicBezTo>
                    <a:pt x="106087" y="112191"/>
                    <a:pt x="105958" y="113170"/>
                    <a:pt x="105929" y="114125"/>
                  </a:cubicBezTo>
                  <a:cubicBezTo>
                    <a:pt x="105900" y="115100"/>
                    <a:pt x="105780" y="116033"/>
                    <a:pt x="105517" y="116969"/>
                  </a:cubicBezTo>
                  <a:cubicBezTo>
                    <a:pt x="105234" y="117981"/>
                    <a:pt x="105091" y="119030"/>
                    <a:pt x="104795" y="120036"/>
                  </a:cubicBezTo>
                  <a:cubicBezTo>
                    <a:pt x="104277" y="121800"/>
                    <a:pt x="103500" y="123456"/>
                    <a:pt x="102500" y="125003"/>
                  </a:cubicBezTo>
                  <a:cubicBezTo>
                    <a:pt x="102453" y="125076"/>
                    <a:pt x="102392" y="125140"/>
                    <a:pt x="102334" y="125206"/>
                  </a:cubicBezTo>
                  <a:cubicBezTo>
                    <a:pt x="101820" y="125805"/>
                    <a:pt x="101249" y="126240"/>
                    <a:pt x="100395" y="125898"/>
                  </a:cubicBezTo>
                  <a:cubicBezTo>
                    <a:pt x="100328" y="125871"/>
                    <a:pt x="100232" y="125921"/>
                    <a:pt x="100099" y="125944"/>
                  </a:cubicBezTo>
                  <a:cubicBezTo>
                    <a:pt x="100079" y="126095"/>
                    <a:pt x="100036" y="126264"/>
                    <a:pt x="100042" y="126431"/>
                  </a:cubicBezTo>
                  <a:cubicBezTo>
                    <a:pt x="100087" y="127831"/>
                    <a:pt x="100118" y="129235"/>
                    <a:pt x="100198" y="130634"/>
                  </a:cubicBezTo>
                  <a:cubicBezTo>
                    <a:pt x="100282" y="132075"/>
                    <a:pt x="100336" y="133527"/>
                    <a:pt x="100548" y="134952"/>
                  </a:cubicBezTo>
                  <a:cubicBezTo>
                    <a:pt x="100797" y="136615"/>
                    <a:pt x="100709" y="138275"/>
                    <a:pt x="100735" y="139938"/>
                  </a:cubicBezTo>
                  <a:cubicBezTo>
                    <a:pt x="100745" y="140636"/>
                    <a:pt x="100798" y="141333"/>
                    <a:pt x="100831" y="142030"/>
                  </a:cubicBezTo>
                  <a:cubicBezTo>
                    <a:pt x="100845" y="142293"/>
                    <a:pt x="100892" y="142560"/>
                    <a:pt x="100860" y="142817"/>
                  </a:cubicBezTo>
                  <a:cubicBezTo>
                    <a:pt x="100787" y="143354"/>
                    <a:pt x="100624" y="143843"/>
                    <a:pt x="100013" y="144020"/>
                  </a:cubicBezTo>
                  <a:cubicBezTo>
                    <a:pt x="99855" y="144065"/>
                    <a:pt x="99719" y="144184"/>
                    <a:pt x="99590" y="144261"/>
                  </a:cubicBezTo>
                  <a:cubicBezTo>
                    <a:pt x="99569" y="144440"/>
                    <a:pt x="99539" y="144569"/>
                    <a:pt x="99539" y="144698"/>
                  </a:cubicBezTo>
                  <a:cubicBezTo>
                    <a:pt x="99568" y="149126"/>
                    <a:pt x="99608" y="153553"/>
                    <a:pt x="99626" y="157981"/>
                  </a:cubicBezTo>
                  <a:cubicBezTo>
                    <a:pt x="99638" y="160525"/>
                    <a:pt x="99754" y="163061"/>
                    <a:pt x="100077" y="165586"/>
                  </a:cubicBezTo>
                  <a:cubicBezTo>
                    <a:pt x="100116" y="165891"/>
                    <a:pt x="100162" y="166197"/>
                    <a:pt x="100156" y="166502"/>
                  </a:cubicBezTo>
                  <a:cubicBezTo>
                    <a:pt x="100118" y="168740"/>
                    <a:pt x="100230" y="170971"/>
                    <a:pt x="100378" y="173202"/>
                  </a:cubicBezTo>
                  <a:cubicBezTo>
                    <a:pt x="100492" y="174906"/>
                    <a:pt x="100614" y="176611"/>
                    <a:pt x="100727" y="178314"/>
                  </a:cubicBezTo>
                  <a:cubicBezTo>
                    <a:pt x="100781" y="179144"/>
                    <a:pt x="100849" y="179975"/>
                    <a:pt x="100865" y="180805"/>
                  </a:cubicBezTo>
                  <a:cubicBezTo>
                    <a:pt x="100891" y="182119"/>
                    <a:pt x="100812" y="183436"/>
                    <a:pt x="101092" y="184736"/>
                  </a:cubicBezTo>
                  <a:cubicBezTo>
                    <a:pt x="101146" y="184989"/>
                    <a:pt x="101139" y="185260"/>
                    <a:pt x="101132" y="185521"/>
                  </a:cubicBezTo>
                  <a:cubicBezTo>
                    <a:pt x="101076" y="187543"/>
                    <a:pt x="101268" y="189541"/>
                    <a:pt x="101624" y="191530"/>
                  </a:cubicBezTo>
                  <a:cubicBezTo>
                    <a:pt x="101686" y="191872"/>
                    <a:pt x="101640" y="192231"/>
                    <a:pt x="101671" y="192578"/>
                  </a:cubicBezTo>
                  <a:cubicBezTo>
                    <a:pt x="101695" y="192835"/>
                    <a:pt x="101694" y="193133"/>
                    <a:pt x="101825" y="193331"/>
                  </a:cubicBezTo>
                  <a:cubicBezTo>
                    <a:pt x="102529" y="194386"/>
                    <a:pt x="102169" y="195546"/>
                    <a:pt x="102160" y="196656"/>
                  </a:cubicBezTo>
                  <a:cubicBezTo>
                    <a:pt x="102157" y="196984"/>
                    <a:pt x="101768" y="197307"/>
                    <a:pt x="101513" y="197699"/>
                  </a:cubicBezTo>
                  <a:cubicBezTo>
                    <a:pt x="101908" y="198318"/>
                    <a:pt x="102498" y="198840"/>
                    <a:pt x="103114" y="199310"/>
                  </a:cubicBezTo>
                  <a:cubicBezTo>
                    <a:pt x="103950" y="199947"/>
                    <a:pt x="104836" y="200514"/>
                    <a:pt x="105707" y="201101"/>
                  </a:cubicBezTo>
                  <a:cubicBezTo>
                    <a:pt x="105854" y="201197"/>
                    <a:pt x="106018" y="201265"/>
                    <a:pt x="106191" y="201302"/>
                  </a:cubicBezTo>
                  <a:cubicBezTo>
                    <a:pt x="107468" y="201574"/>
                    <a:pt x="108440" y="202426"/>
                    <a:pt x="109521" y="203063"/>
                  </a:cubicBezTo>
                  <a:cubicBezTo>
                    <a:pt x="110503" y="203641"/>
                    <a:pt x="111017" y="204494"/>
                    <a:pt x="110933" y="205678"/>
                  </a:cubicBezTo>
                  <a:cubicBezTo>
                    <a:pt x="110894" y="206245"/>
                    <a:pt x="110955" y="206818"/>
                    <a:pt x="110933" y="207387"/>
                  </a:cubicBezTo>
                  <a:cubicBezTo>
                    <a:pt x="110909" y="208076"/>
                    <a:pt x="110675" y="208320"/>
                    <a:pt x="110027" y="208482"/>
                  </a:cubicBezTo>
                  <a:cubicBezTo>
                    <a:pt x="108204" y="208934"/>
                    <a:pt x="106336" y="209138"/>
                    <a:pt x="104489" y="209460"/>
                  </a:cubicBezTo>
                  <a:cubicBezTo>
                    <a:pt x="104317" y="209492"/>
                    <a:pt x="104142" y="209506"/>
                    <a:pt x="103967" y="209504"/>
                  </a:cubicBezTo>
                  <a:cubicBezTo>
                    <a:pt x="101734" y="209443"/>
                    <a:pt x="99496" y="209470"/>
                    <a:pt x="97281" y="209107"/>
                  </a:cubicBezTo>
                  <a:cubicBezTo>
                    <a:pt x="97151" y="209086"/>
                    <a:pt x="97016" y="209086"/>
                    <a:pt x="96891" y="209053"/>
                  </a:cubicBezTo>
                  <a:cubicBezTo>
                    <a:pt x="95198" y="208619"/>
                    <a:pt x="93459" y="208307"/>
                    <a:pt x="91828" y="207705"/>
                  </a:cubicBezTo>
                  <a:cubicBezTo>
                    <a:pt x="90130" y="207078"/>
                    <a:pt x="88818" y="205953"/>
                    <a:pt x="88563" y="203953"/>
                  </a:cubicBezTo>
                  <a:cubicBezTo>
                    <a:pt x="88485" y="203345"/>
                    <a:pt x="88396" y="202751"/>
                    <a:pt x="88422" y="202132"/>
                  </a:cubicBezTo>
                  <a:cubicBezTo>
                    <a:pt x="88478" y="200687"/>
                    <a:pt x="88501" y="199240"/>
                    <a:pt x="88530" y="197794"/>
                  </a:cubicBezTo>
                  <a:cubicBezTo>
                    <a:pt x="88533" y="197668"/>
                    <a:pt x="88483" y="197543"/>
                    <a:pt x="88444" y="197356"/>
                  </a:cubicBezTo>
                  <a:cubicBezTo>
                    <a:pt x="88116" y="197289"/>
                    <a:pt x="87769" y="197260"/>
                    <a:pt x="87452" y="197146"/>
                  </a:cubicBezTo>
                  <a:cubicBezTo>
                    <a:pt x="86865" y="196937"/>
                    <a:pt x="86336" y="196666"/>
                    <a:pt x="86191" y="195944"/>
                  </a:cubicBezTo>
                  <a:cubicBezTo>
                    <a:pt x="86117" y="195574"/>
                    <a:pt x="85824" y="195244"/>
                    <a:pt x="85758" y="194873"/>
                  </a:cubicBezTo>
                  <a:cubicBezTo>
                    <a:pt x="85677" y="194404"/>
                    <a:pt x="85716" y="193912"/>
                    <a:pt x="85720" y="193430"/>
                  </a:cubicBezTo>
                  <a:cubicBezTo>
                    <a:pt x="85738" y="190669"/>
                    <a:pt x="85775" y="187907"/>
                    <a:pt x="85773" y="185147"/>
                  </a:cubicBezTo>
                  <a:cubicBezTo>
                    <a:pt x="85773" y="184541"/>
                    <a:pt x="85643" y="183934"/>
                    <a:pt x="85565" y="183329"/>
                  </a:cubicBezTo>
                  <a:cubicBezTo>
                    <a:pt x="85548" y="183200"/>
                    <a:pt x="85484" y="183075"/>
                    <a:pt x="85475" y="182945"/>
                  </a:cubicBezTo>
                  <a:cubicBezTo>
                    <a:pt x="85338" y="181028"/>
                    <a:pt x="84942" y="179135"/>
                    <a:pt x="85019" y="177195"/>
                  </a:cubicBezTo>
                  <a:cubicBezTo>
                    <a:pt x="85056" y="176281"/>
                    <a:pt x="84924" y="175362"/>
                    <a:pt x="84873" y="174443"/>
                  </a:cubicBezTo>
                  <a:cubicBezTo>
                    <a:pt x="84827" y="173656"/>
                    <a:pt x="84767" y="172869"/>
                    <a:pt x="84749" y="172081"/>
                  </a:cubicBezTo>
                  <a:cubicBezTo>
                    <a:pt x="84701" y="169890"/>
                    <a:pt x="84761" y="167693"/>
                    <a:pt x="84601" y="165510"/>
                  </a:cubicBezTo>
                  <a:cubicBezTo>
                    <a:pt x="84474" y="163760"/>
                    <a:pt x="84385" y="162014"/>
                    <a:pt x="84323" y="160263"/>
                  </a:cubicBezTo>
                  <a:cubicBezTo>
                    <a:pt x="84269" y="158730"/>
                    <a:pt x="84242" y="157187"/>
                    <a:pt x="84020" y="155676"/>
                  </a:cubicBezTo>
                  <a:cubicBezTo>
                    <a:pt x="83560" y="152549"/>
                    <a:pt x="83363" y="149417"/>
                    <a:pt x="83524" y="146186"/>
                  </a:cubicBezTo>
                  <a:cubicBezTo>
                    <a:pt x="82971" y="145837"/>
                    <a:pt x="82556" y="145355"/>
                    <a:pt x="82494" y="144650"/>
                  </a:cubicBezTo>
                  <a:cubicBezTo>
                    <a:pt x="82486" y="144563"/>
                    <a:pt x="82456" y="144478"/>
                    <a:pt x="82409" y="144404"/>
                  </a:cubicBezTo>
                  <a:cubicBezTo>
                    <a:pt x="81419" y="142915"/>
                    <a:pt x="81094" y="141185"/>
                    <a:pt x="80642" y="139505"/>
                  </a:cubicBezTo>
                  <a:cubicBezTo>
                    <a:pt x="80099" y="137476"/>
                    <a:pt x="79583" y="135439"/>
                    <a:pt x="79045" y="133408"/>
                  </a:cubicBezTo>
                  <a:cubicBezTo>
                    <a:pt x="78997" y="133218"/>
                    <a:pt x="78873" y="133046"/>
                    <a:pt x="78783" y="132864"/>
                  </a:cubicBezTo>
                  <a:close/>
                  <a:moveTo>
                    <a:pt x="86498" y="55438"/>
                  </a:moveTo>
                  <a:cubicBezTo>
                    <a:pt x="86703" y="54991"/>
                    <a:pt x="86748" y="54527"/>
                    <a:pt x="86680" y="54040"/>
                  </a:cubicBezTo>
                  <a:cubicBezTo>
                    <a:pt x="86579" y="53307"/>
                    <a:pt x="86508" y="52571"/>
                    <a:pt x="86410" y="51838"/>
                  </a:cubicBezTo>
                  <a:cubicBezTo>
                    <a:pt x="86391" y="51694"/>
                    <a:pt x="86307" y="51557"/>
                    <a:pt x="86217" y="51321"/>
                  </a:cubicBezTo>
                  <a:cubicBezTo>
                    <a:pt x="85844" y="51666"/>
                    <a:pt x="85542" y="51910"/>
                    <a:pt x="85283" y="52193"/>
                  </a:cubicBezTo>
                  <a:cubicBezTo>
                    <a:pt x="85003" y="52498"/>
                    <a:pt x="84590" y="52707"/>
                    <a:pt x="84480" y="53140"/>
                  </a:cubicBezTo>
                  <a:cubicBezTo>
                    <a:pt x="85130" y="53735"/>
                    <a:pt x="85747" y="54275"/>
                    <a:pt x="86328" y="54853"/>
                  </a:cubicBezTo>
                  <a:cubicBezTo>
                    <a:pt x="86453" y="54979"/>
                    <a:pt x="86446" y="55239"/>
                    <a:pt x="86500" y="55436"/>
                  </a:cubicBezTo>
                  <a:cubicBezTo>
                    <a:pt x="86566" y="55587"/>
                    <a:pt x="86701" y="55744"/>
                    <a:pt x="86687" y="55886"/>
                  </a:cubicBezTo>
                  <a:cubicBezTo>
                    <a:pt x="86654" y="56183"/>
                    <a:pt x="86584" y="56491"/>
                    <a:pt x="86456" y="56760"/>
                  </a:cubicBezTo>
                  <a:cubicBezTo>
                    <a:pt x="85852" y="58024"/>
                    <a:pt x="85437" y="59373"/>
                    <a:pt x="84678" y="60563"/>
                  </a:cubicBezTo>
                  <a:cubicBezTo>
                    <a:pt x="84538" y="60784"/>
                    <a:pt x="84414" y="61025"/>
                    <a:pt x="84339" y="61275"/>
                  </a:cubicBezTo>
                  <a:cubicBezTo>
                    <a:pt x="84069" y="62167"/>
                    <a:pt x="83558" y="62937"/>
                    <a:pt x="83118" y="63742"/>
                  </a:cubicBezTo>
                  <a:cubicBezTo>
                    <a:pt x="82067" y="65661"/>
                    <a:pt x="80896" y="67515"/>
                    <a:pt x="79999" y="69519"/>
                  </a:cubicBezTo>
                  <a:cubicBezTo>
                    <a:pt x="79732" y="70116"/>
                    <a:pt x="79395" y="70698"/>
                    <a:pt x="78993" y="71211"/>
                  </a:cubicBezTo>
                  <a:cubicBezTo>
                    <a:pt x="78580" y="71741"/>
                    <a:pt x="78280" y="72312"/>
                    <a:pt x="78051" y="72928"/>
                  </a:cubicBezTo>
                  <a:cubicBezTo>
                    <a:pt x="77585" y="74174"/>
                    <a:pt x="76740" y="75154"/>
                    <a:pt x="75900" y="76229"/>
                  </a:cubicBezTo>
                  <a:cubicBezTo>
                    <a:pt x="74624" y="75204"/>
                    <a:pt x="73809" y="73892"/>
                    <a:pt x="72752" y="72808"/>
                  </a:cubicBezTo>
                  <a:cubicBezTo>
                    <a:pt x="72607" y="72660"/>
                    <a:pt x="72546" y="72426"/>
                    <a:pt x="72455" y="72228"/>
                  </a:cubicBezTo>
                  <a:cubicBezTo>
                    <a:pt x="71779" y="70757"/>
                    <a:pt x="71112" y="69284"/>
                    <a:pt x="70428" y="67815"/>
                  </a:cubicBezTo>
                  <a:cubicBezTo>
                    <a:pt x="70244" y="67419"/>
                    <a:pt x="70026" y="67037"/>
                    <a:pt x="69803" y="66662"/>
                  </a:cubicBezTo>
                  <a:cubicBezTo>
                    <a:pt x="69748" y="66572"/>
                    <a:pt x="69608" y="66531"/>
                    <a:pt x="69419" y="66411"/>
                  </a:cubicBezTo>
                  <a:cubicBezTo>
                    <a:pt x="69384" y="66826"/>
                    <a:pt x="69369" y="67158"/>
                    <a:pt x="69324" y="67487"/>
                  </a:cubicBezTo>
                  <a:cubicBezTo>
                    <a:pt x="69274" y="67831"/>
                    <a:pt x="69145" y="68170"/>
                    <a:pt x="69136" y="68513"/>
                  </a:cubicBezTo>
                  <a:cubicBezTo>
                    <a:pt x="69089" y="70351"/>
                    <a:pt x="69017" y="72190"/>
                    <a:pt x="69058" y="74025"/>
                  </a:cubicBezTo>
                  <a:cubicBezTo>
                    <a:pt x="69085" y="75212"/>
                    <a:pt x="68864" y="76274"/>
                    <a:pt x="68141" y="77215"/>
                  </a:cubicBezTo>
                  <a:cubicBezTo>
                    <a:pt x="67284" y="77634"/>
                    <a:pt x="66372" y="77680"/>
                    <a:pt x="65448" y="77611"/>
                  </a:cubicBezTo>
                  <a:cubicBezTo>
                    <a:pt x="64988" y="77577"/>
                    <a:pt x="64817" y="77409"/>
                    <a:pt x="64779" y="76966"/>
                  </a:cubicBezTo>
                  <a:cubicBezTo>
                    <a:pt x="64757" y="76703"/>
                    <a:pt x="64752" y="76441"/>
                    <a:pt x="64764" y="76177"/>
                  </a:cubicBezTo>
                  <a:cubicBezTo>
                    <a:pt x="64776" y="75877"/>
                    <a:pt x="64814" y="75577"/>
                    <a:pt x="64842" y="75284"/>
                  </a:cubicBezTo>
                  <a:cubicBezTo>
                    <a:pt x="65199" y="75124"/>
                    <a:pt x="65512" y="74983"/>
                    <a:pt x="65836" y="74838"/>
                  </a:cubicBezTo>
                  <a:cubicBezTo>
                    <a:pt x="65886" y="74640"/>
                    <a:pt x="65951" y="74477"/>
                    <a:pt x="65967" y="74308"/>
                  </a:cubicBezTo>
                  <a:cubicBezTo>
                    <a:pt x="66085" y="73046"/>
                    <a:pt x="66244" y="71784"/>
                    <a:pt x="66296" y="70517"/>
                  </a:cubicBezTo>
                  <a:cubicBezTo>
                    <a:pt x="66371" y="68725"/>
                    <a:pt x="66369" y="66927"/>
                    <a:pt x="66388" y="65133"/>
                  </a:cubicBezTo>
                  <a:cubicBezTo>
                    <a:pt x="66392" y="64785"/>
                    <a:pt x="66418" y="64409"/>
                    <a:pt x="66302" y="64095"/>
                  </a:cubicBezTo>
                  <a:cubicBezTo>
                    <a:pt x="66112" y="63581"/>
                    <a:pt x="66116" y="63064"/>
                    <a:pt x="66116" y="62541"/>
                  </a:cubicBezTo>
                  <a:cubicBezTo>
                    <a:pt x="66116" y="60468"/>
                    <a:pt x="66059" y="60990"/>
                    <a:pt x="64696" y="59881"/>
                  </a:cubicBezTo>
                  <a:cubicBezTo>
                    <a:pt x="64561" y="59772"/>
                    <a:pt x="64413" y="59667"/>
                    <a:pt x="64254" y="59600"/>
                  </a:cubicBezTo>
                  <a:cubicBezTo>
                    <a:pt x="64056" y="59516"/>
                    <a:pt x="63841" y="59424"/>
                    <a:pt x="63633" y="59425"/>
                  </a:cubicBezTo>
                  <a:cubicBezTo>
                    <a:pt x="63027" y="59427"/>
                    <a:pt x="62420" y="59472"/>
                    <a:pt x="61835" y="59500"/>
                  </a:cubicBezTo>
                  <a:cubicBezTo>
                    <a:pt x="61000" y="60645"/>
                    <a:pt x="60467" y="61812"/>
                    <a:pt x="60558" y="63200"/>
                  </a:cubicBezTo>
                  <a:cubicBezTo>
                    <a:pt x="60653" y="64635"/>
                    <a:pt x="60419" y="66092"/>
                    <a:pt x="60822" y="67511"/>
                  </a:cubicBezTo>
                  <a:cubicBezTo>
                    <a:pt x="60846" y="67591"/>
                    <a:pt x="60824" y="67685"/>
                    <a:pt x="60817" y="67772"/>
                  </a:cubicBezTo>
                  <a:cubicBezTo>
                    <a:pt x="60643" y="69607"/>
                    <a:pt x="61014" y="71334"/>
                    <a:pt x="61831" y="72978"/>
                  </a:cubicBezTo>
                  <a:cubicBezTo>
                    <a:pt x="62045" y="73407"/>
                    <a:pt x="62259" y="73849"/>
                    <a:pt x="62388" y="74308"/>
                  </a:cubicBezTo>
                  <a:cubicBezTo>
                    <a:pt x="62549" y="74880"/>
                    <a:pt x="62813" y="75242"/>
                    <a:pt x="63462" y="75247"/>
                  </a:cubicBezTo>
                  <a:cubicBezTo>
                    <a:pt x="63868" y="75249"/>
                    <a:pt x="64109" y="75527"/>
                    <a:pt x="64148" y="75914"/>
                  </a:cubicBezTo>
                  <a:cubicBezTo>
                    <a:pt x="64186" y="76298"/>
                    <a:pt x="64208" y="76699"/>
                    <a:pt x="64139" y="77075"/>
                  </a:cubicBezTo>
                  <a:cubicBezTo>
                    <a:pt x="64021" y="77730"/>
                    <a:pt x="63863" y="77830"/>
                    <a:pt x="63159" y="77887"/>
                  </a:cubicBezTo>
                  <a:cubicBezTo>
                    <a:pt x="62811" y="77915"/>
                    <a:pt x="62461" y="77944"/>
                    <a:pt x="62112" y="77960"/>
                  </a:cubicBezTo>
                  <a:cubicBezTo>
                    <a:pt x="60959" y="78011"/>
                    <a:pt x="60169" y="77519"/>
                    <a:pt x="59836" y="76412"/>
                  </a:cubicBezTo>
                  <a:cubicBezTo>
                    <a:pt x="59497" y="75288"/>
                    <a:pt x="59038" y="74188"/>
                    <a:pt x="58957" y="72991"/>
                  </a:cubicBezTo>
                  <a:cubicBezTo>
                    <a:pt x="58945" y="72793"/>
                    <a:pt x="58907" y="72547"/>
                    <a:pt x="58566" y="72459"/>
                  </a:cubicBezTo>
                  <a:lnTo>
                    <a:pt x="58566" y="73368"/>
                  </a:lnTo>
                  <a:cubicBezTo>
                    <a:pt x="58590" y="78892"/>
                    <a:pt x="58613" y="84416"/>
                    <a:pt x="58636" y="89940"/>
                  </a:cubicBezTo>
                  <a:cubicBezTo>
                    <a:pt x="58640" y="91254"/>
                    <a:pt x="58649" y="92570"/>
                    <a:pt x="58629" y="93885"/>
                  </a:cubicBezTo>
                  <a:cubicBezTo>
                    <a:pt x="58623" y="94271"/>
                    <a:pt x="58596" y="94687"/>
                    <a:pt x="58449" y="95034"/>
                  </a:cubicBezTo>
                  <a:cubicBezTo>
                    <a:pt x="58252" y="95498"/>
                    <a:pt x="58206" y="95959"/>
                    <a:pt x="58208" y="96443"/>
                  </a:cubicBezTo>
                  <a:cubicBezTo>
                    <a:pt x="58210" y="99950"/>
                    <a:pt x="58213" y="103457"/>
                    <a:pt x="58218" y="106964"/>
                  </a:cubicBezTo>
                  <a:cubicBezTo>
                    <a:pt x="58218" y="107260"/>
                    <a:pt x="58272" y="107556"/>
                    <a:pt x="58304" y="107873"/>
                  </a:cubicBezTo>
                  <a:cubicBezTo>
                    <a:pt x="59856" y="108515"/>
                    <a:pt x="61397" y="108979"/>
                    <a:pt x="63038" y="108969"/>
                  </a:cubicBezTo>
                  <a:cubicBezTo>
                    <a:pt x="64054" y="108964"/>
                    <a:pt x="65018" y="109189"/>
                    <a:pt x="66008" y="109412"/>
                  </a:cubicBezTo>
                  <a:cubicBezTo>
                    <a:pt x="66058" y="109619"/>
                    <a:pt x="66117" y="109782"/>
                    <a:pt x="66136" y="109950"/>
                  </a:cubicBezTo>
                  <a:cubicBezTo>
                    <a:pt x="66255" y="111013"/>
                    <a:pt x="65959" y="112036"/>
                    <a:pt x="65796" y="113067"/>
                  </a:cubicBezTo>
                  <a:cubicBezTo>
                    <a:pt x="65689" y="113749"/>
                    <a:pt x="65439" y="113922"/>
                    <a:pt x="64721" y="113977"/>
                  </a:cubicBezTo>
                  <a:cubicBezTo>
                    <a:pt x="62896" y="114117"/>
                    <a:pt x="61155" y="113743"/>
                    <a:pt x="59467" y="113075"/>
                  </a:cubicBezTo>
                  <a:cubicBezTo>
                    <a:pt x="59264" y="112996"/>
                    <a:pt x="59077" y="112875"/>
                    <a:pt x="58870" y="112816"/>
                  </a:cubicBezTo>
                  <a:cubicBezTo>
                    <a:pt x="58412" y="112688"/>
                    <a:pt x="58047" y="112888"/>
                    <a:pt x="57987" y="113338"/>
                  </a:cubicBezTo>
                  <a:cubicBezTo>
                    <a:pt x="57876" y="114159"/>
                    <a:pt x="57743" y="114984"/>
                    <a:pt x="57738" y="115809"/>
                  </a:cubicBezTo>
                  <a:cubicBezTo>
                    <a:pt x="57710" y="119491"/>
                    <a:pt x="57702" y="123174"/>
                    <a:pt x="57739" y="126856"/>
                  </a:cubicBezTo>
                  <a:cubicBezTo>
                    <a:pt x="57751" y="128066"/>
                    <a:pt x="57920" y="129275"/>
                    <a:pt x="58016" y="130484"/>
                  </a:cubicBezTo>
                  <a:cubicBezTo>
                    <a:pt x="59924" y="131159"/>
                    <a:pt x="61841" y="131115"/>
                    <a:pt x="63817" y="131185"/>
                  </a:cubicBezTo>
                  <a:cubicBezTo>
                    <a:pt x="63997" y="130754"/>
                    <a:pt x="64258" y="130368"/>
                    <a:pt x="64312" y="129956"/>
                  </a:cubicBezTo>
                  <a:cubicBezTo>
                    <a:pt x="64566" y="128046"/>
                    <a:pt x="64850" y="126134"/>
                    <a:pt x="64955" y="124214"/>
                  </a:cubicBezTo>
                  <a:cubicBezTo>
                    <a:pt x="65081" y="121941"/>
                    <a:pt x="65030" y="119657"/>
                    <a:pt x="65069" y="117377"/>
                  </a:cubicBezTo>
                  <a:cubicBezTo>
                    <a:pt x="65081" y="116676"/>
                    <a:pt x="65125" y="115976"/>
                    <a:pt x="65169" y="115277"/>
                  </a:cubicBezTo>
                  <a:cubicBezTo>
                    <a:pt x="65176" y="115176"/>
                    <a:pt x="65266" y="115080"/>
                    <a:pt x="65385" y="114852"/>
                  </a:cubicBezTo>
                  <a:cubicBezTo>
                    <a:pt x="65657" y="115358"/>
                    <a:pt x="65627" y="115792"/>
                    <a:pt x="65634" y="116203"/>
                  </a:cubicBezTo>
                  <a:cubicBezTo>
                    <a:pt x="65666" y="118131"/>
                    <a:pt x="65646" y="120062"/>
                    <a:pt x="65713" y="121989"/>
                  </a:cubicBezTo>
                  <a:cubicBezTo>
                    <a:pt x="65800" y="124536"/>
                    <a:pt x="65666" y="127066"/>
                    <a:pt x="65394" y="129597"/>
                  </a:cubicBezTo>
                  <a:cubicBezTo>
                    <a:pt x="65301" y="130454"/>
                    <a:pt x="64990" y="131179"/>
                    <a:pt x="64514" y="131923"/>
                  </a:cubicBezTo>
                  <a:cubicBezTo>
                    <a:pt x="63534" y="131875"/>
                    <a:pt x="62572" y="131748"/>
                    <a:pt x="61621" y="131807"/>
                  </a:cubicBezTo>
                  <a:cubicBezTo>
                    <a:pt x="60618" y="131868"/>
                    <a:pt x="59690" y="131222"/>
                    <a:pt x="58619" y="131561"/>
                  </a:cubicBezTo>
                  <a:cubicBezTo>
                    <a:pt x="58598" y="131826"/>
                    <a:pt x="58560" y="132082"/>
                    <a:pt x="58563" y="132337"/>
                  </a:cubicBezTo>
                  <a:cubicBezTo>
                    <a:pt x="58578" y="133389"/>
                    <a:pt x="58604" y="134441"/>
                    <a:pt x="58631" y="135492"/>
                  </a:cubicBezTo>
                  <a:cubicBezTo>
                    <a:pt x="58639" y="135798"/>
                    <a:pt x="58614" y="136119"/>
                    <a:pt x="58697" y="136407"/>
                  </a:cubicBezTo>
                  <a:cubicBezTo>
                    <a:pt x="59034" y="137565"/>
                    <a:pt x="58953" y="138753"/>
                    <a:pt x="58992" y="139933"/>
                  </a:cubicBezTo>
                  <a:cubicBezTo>
                    <a:pt x="59010" y="140458"/>
                    <a:pt x="59008" y="140985"/>
                    <a:pt x="58993" y="141510"/>
                  </a:cubicBezTo>
                  <a:cubicBezTo>
                    <a:pt x="58974" y="142254"/>
                    <a:pt x="59221" y="142751"/>
                    <a:pt x="60011" y="142968"/>
                  </a:cubicBezTo>
                  <a:cubicBezTo>
                    <a:pt x="61277" y="143313"/>
                    <a:pt x="62512" y="143774"/>
                    <a:pt x="63778" y="144118"/>
                  </a:cubicBezTo>
                  <a:cubicBezTo>
                    <a:pt x="65549" y="144600"/>
                    <a:pt x="67341" y="144974"/>
                    <a:pt x="69197" y="144925"/>
                  </a:cubicBezTo>
                  <a:cubicBezTo>
                    <a:pt x="70336" y="144894"/>
                    <a:pt x="71476" y="144896"/>
                    <a:pt x="72616" y="144913"/>
                  </a:cubicBezTo>
                  <a:cubicBezTo>
                    <a:pt x="73580" y="144928"/>
                    <a:pt x="74527" y="144876"/>
                    <a:pt x="75505" y="144464"/>
                  </a:cubicBezTo>
                  <a:cubicBezTo>
                    <a:pt x="75539" y="144119"/>
                    <a:pt x="75576" y="143733"/>
                    <a:pt x="75618" y="143348"/>
                  </a:cubicBezTo>
                  <a:cubicBezTo>
                    <a:pt x="75649" y="143045"/>
                    <a:pt x="75656" y="142734"/>
                    <a:pt x="75725" y="142439"/>
                  </a:cubicBezTo>
                  <a:cubicBezTo>
                    <a:pt x="76046" y="141078"/>
                    <a:pt x="76404" y="139724"/>
                    <a:pt x="76707" y="138358"/>
                  </a:cubicBezTo>
                  <a:cubicBezTo>
                    <a:pt x="76897" y="137506"/>
                    <a:pt x="76944" y="136619"/>
                    <a:pt x="77182" y="135784"/>
                  </a:cubicBezTo>
                  <a:cubicBezTo>
                    <a:pt x="77536" y="134552"/>
                    <a:pt x="77707" y="133301"/>
                    <a:pt x="77842" y="132036"/>
                  </a:cubicBezTo>
                  <a:cubicBezTo>
                    <a:pt x="77870" y="131776"/>
                    <a:pt x="77915" y="131513"/>
                    <a:pt x="78000" y="131268"/>
                  </a:cubicBezTo>
                  <a:cubicBezTo>
                    <a:pt x="78132" y="130886"/>
                    <a:pt x="78760" y="130792"/>
                    <a:pt x="78970" y="131136"/>
                  </a:cubicBezTo>
                  <a:cubicBezTo>
                    <a:pt x="79266" y="131618"/>
                    <a:pt x="79569" y="132112"/>
                    <a:pt x="79760" y="132640"/>
                  </a:cubicBezTo>
                  <a:cubicBezTo>
                    <a:pt x="80102" y="133586"/>
                    <a:pt x="80372" y="134559"/>
                    <a:pt x="80658" y="135525"/>
                  </a:cubicBezTo>
                  <a:cubicBezTo>
                    <a:pt x="81455" y="138205"/>
                    <a:pt x="82238" y="140889"/>
                    <a:pt x="83042" y="143568"/>
                  </a:cubicBezTo>
                  <a:cubicBezTo>
                    <a:pt x="83154" y="143937"/>
                    <a:pt x="83347" y="144282"/>
                    <a:pt x="83489" y="144607"/>
                  </a:cubicBezTo>
                  <a:cubicBezTo>
                    <a:pt x="85177" y="145107"/>
                    <a:pt x="86824" y="145114"/>
                    <a:pt x="88463" y="144755"/>
                  </a:cubicBezTo>
                  <a:cubicBezTo>
                    <a:pt x="89323" y="144567"/>
                    <a:pt x="90171" y="144402"/>
                    <a:pt x="91058" y="144424"/>
                  </a:cubicBezTo>
                  <a:cubicBezTo>
                    <a:pt x="91491" y="144435"/>
                    <a:pt x="91927" y="144337"/>
                    <a:pt x="92362" y="144292"/>
                  </a:cubicBezTo>
                  <a:cubicBezTo>
                    <a:pt x="92753" y="144251"/>
                    <a:pt x="93148" y="144170"/>
                    <a:pt x="93538" y="144186"/>
                  </a:cubicBezTo>
                  <a:cubicBezTo>
                    <a:pt x="94865" y="144244"/>
                    <a:pt x="96151" y="143999"/>
                    <a:pt x="97436" y="143721"/>
                  </a:cubicBezTo>
                  <a:cubicBezTo>
                    <a:pt x="98034" y="143592"/>
                    <a:pt x="98641" y="143498"/>
                    <a:pt x="99230" y="143337"/>
                  </a:cubicBezTo>
                  <a:cubicBezTo>
                    <a:pt x="99842" y="143170"/>
                    <a:pt x="99992" y="142825"/>
                    <a:pt x="99846" y="142155"/>
                  </a:cubicBezTo>
                  <a:cubicBezTo>
                    <a:pt x="99791" y="141900"/>
                    <a:pt x="99742" y="141639"/>
                    <a:pt x="99725" y="141380"/>
                  </a:cubicBezTo>
                  <a:cubicBezTo>
                    <a:pt x="99583" y="139107"/>
                    <a:pt x="99795" y="136820"/>
                    <a:pt x="99424" y="134558"/>
                  </a:cubicBezTo>
                  <a:cubicBezTo>
                    <a:pt x="99581" y="133018"/>
                    <a:pt x="99158" y="131508"/>
                    <a:pt x="99173" y="129976"/>
                  </a:cubicBezTo>
                  <a:cubicBezTo>
                    <a:pt x="99175" y="129919"/>
                    <a:pt x="99060" y="129863"/>
                    <a:pt x="98965" y="129771"/>
                  </a:cubicBezTo>
                  <a:cubicBezTo>
                    <a:pt x="98184" y="130633"/>
                    <a:pt x="97082" y="130869"/>
                    <a:pt x="96027" y="131061"/>
                  </a:cubicBezTo>
                  <a:cubicBezTo>
                    <a:pt x="94525" y="131331"/>
                    <a:pt x="92991" y="131437"/>
                    <a:pt x="91468" y="131565"/>
                  </a:cubicBezTo>
                  <a:cubicBezTo>
                    <a:pt x="90727" y="131628"/>
                    <a:pt x="89975" y="131618"/>
                    <a:pt x="89233" y="131574"/>
                  </a:cubicBezTo>
                  <a:cubicBezTo>
                    <a:pt x="88412" y="131526"/>
                    <a:pt x="87707" y="131203"/>
                    <a:pt x="87272" y="130455"/>
                  </a:cubicBezTo>
                  <a:cubicBezTo>
                    <a:pt x="87054" y="130079"/>
                    <a:pt x="86854" y="129692"/>
                    <a:pt x="86649" y="129308"/>
                  </a:cubicBezTo>
                  <a:cubicBezTo>
                    <a:pt x="86054" y="128197"/>
                    <a:pt x="86030" y="126955"/>
                    <a:pt x="85864" y="125751"/>
                  </a:cubicBezTo>
                  <a:cubicBezTo>
                    <a:pt x="85714" y="124670"/>
                    <a:pt x="85637" y="123579"/>
                    <a:pt x="85528" y="122493"/>
                  </a:cubicBezTo>
                  <a:cubicBezTo>
                    <a:pt x="85390" y="121102"/>
                    <a:pt x="85225" y="119712"/>
                    <a:pt x="85121" y="118317"/>
                  </a:cubicBezTo>
                  <a:cubicBezTo>
                    <a:pt x="84989" y="116571"/>
                    <a:pt x="84911" y="114819"/>
                    <a:pt x="84799" y="113071"/>
                  </a:cubicBezTo>
                  <a:cubicBezTo>
                    <a:pt x="84780" y="112767"/>
                    <a:pt x="84778" y="112424"/>
                    <a:pt x="84635" y="112176"/>
                  </a:cubicBezTo>
                  <a:cubicBezTo>
                    <a:pt x="84088" y="111233"/>
                    <a:pt x="84321" y="110221"/>
                    <a:pt x="84314" y="109232"/>
                  </a:cubicBezTo>
                  <a:cubicBezTo>
                    <a:pt x="84312" y="108977"/>
                    <a:pt x="84521" y="108872"/>
                    <a:pt x="84776" y="109005"/>
                  </a:cubicBezTo>
                  <a:cubicBezTo>
                    <a:pt x="84998" y="109888"/>
                    <a:pt x="85219" y="110763"/>
                    <a:pt x="85439" y="111633"/>
                  </a:cubicBezTo>
                  <a:cubicBezTo>
                    <a:pt x="86734" y="111831"/>
                    <a:pt x="87929" y="112071"/>
                    <a:pt x="89161" y="111978"/>
                  </a:cubicBezTo>
                  <a:cubicBezTo>
                    <a:pt x="89817" y="111929"/>
                    <a:pt x="90473" y="111918"/>
                    <a:pt x="91130" y="111946"/>
                  </a:cubicBezTo>
                  <a:cubicBezTo>
                    <a:pt x="92566" y="112005"/>
                    <a:pt x="93897" y="111643"/>
                    <a:pt x="95187" y="111049"/>
                  </a:cubicBezTo>
                  <a:cubicBezTo>
                    <a:pt x="95573" y="110873"/>
                    <a:pt x="96011" y="110815"/>
                    <a:pt x="96449" y="110696"/>
                  </a:cubicBezTo>
                  <a:cubicBezTo>
                    <a:pt x="96716" y="110321"/>
                    <a:pt x="97008" y="109937"/>
                    <a:pt x="97267" y="109533"/>
                  </a:cubicBezTo>
                  <a:cubicBezTo>
                    <a:pt x="97379" y="109357"/>
                    <a:pt x="97492" y="109133"/>
                    <a:pt x="97484" y="108936"/>
                  </a:cubicBezTo>
                  <a:cubicBezTo>
                    <a:pt x="97461" y="108251"/>
                    <a:pt x="97387" y="107567"/>
                    <a:pt x="97323" y="106777"/>
                  </a:cubicBezTo>
                  <a:cubicBezTo>
                    <a:pt x="95928" y="107180"/>
                    <a:pt x="94851" y="108078"/>
                    <a:pt x="93521" y="108369"/>
                  </a:cubicBezTo>
                  <a:cubicBezTo>
                    <a:pt x="92240" y="108649"/>
                    <a:pt x="90981" y="108984"/>
                    <a:pt x="89664" y="109136"/>
                  </a:cubicBezTo>
                  <a:cubicBezTo>
                    <a:pt x="88306" y="109291"/>
                    <a:pt x="86985" y="109234"/>
                    <a:pt x="85500" y="109064"/>
                  </a:cubicBezTo>
                  <a:cubicBezTo>
                    <a:pt x="85757" y="108953"/>
                    <a:pt x="85867" y="108874"/>
                    <a:pt x="85986" y="108857"/>
                  </a:cubicBezTo>
                  <a:cubicBezTo>
                    <a:pt x="87197" y="108686"/>
                    <a:pt x="88418" y="108530"/>
                    <a:pt x="89628" y="108421"/>
                  </a:cubicBezTo>
                  <a:cubicBezTo>
                    <a:pt x="92394" y="108175"/>
                    <a:pt x="94852" y="107130"/>
                    <a:pt x="97242" y="105982"/>
                  </a:cubicBezTo>
                  <a:cubicBezTo>
                    <a:pt x="97242" y="105429"/>
                    <a:pt x="97191" y="104945"/>
                    <a:pt x="97252" y="104476"/>
                  </a:cubicBezTo>
                  <a:cubicBezTo>
                    <a:pt x="97392" y="103418"/>
                    <a:pt x="97254" y="102380"/>
                    <a:pt x="97159" y="101332"/>
                  </a:cubicBezTo>
                  <a:cubicBezTo>
                    <a:pt x="96952" y="99063"/>
                    <a:pt x="96700" y="96793"/>
                    <a:pt x="96629" y="94519"/>
                  </a:cubicBezTo>
                  <a:cubicBezTo>
                    <a:pt x="96558" y="92321"/>
                    <a:pt x="96284" y="90155"/>
                    <a:pt x="95990" y="87984"/>
                  </a:cubicBezTo>
                  <a:cubicBezTo>
                    <a:pt x="95762" y="86292"/>
                    <a:pt x="95471" y="84604"/>
                    <a:pt x="95338" y="82904"/>
                  </a:cubicBezTo>
                  <a:cubicBezTo>
                    <a:pt x="95021" y="78797"/>
                    <a:pt x="94784" y="74683"/>
                    <a:pt x="94506" y="70574"/>
                  </a:cubicBezTo>
                  <a:cubicBezTo>
                    <a:pt x="94397" y="68956"/>
                    <a:pt x="94260" y="67340"/>
                    <a:pt x="94134" y="65723"/>
                  </a:cubicBezTo>
                  <a:cubicBezTo>
                    <a:pt x="93895" y="62621"/>
                    <a:pt x="93655" y="59519"/>
                    <a:pt x="93413" y="56418"/>
                  </a:cubicBezTo>
                  <a:cubicBezTo>
                    <a:pt x="93379" y="55982"/>
                    <a:pt x="93320" y="55547"/>
                    <a:pt x="93273" y="55112"/>
                  </a:cubicBezTo>
                  <a:cubicBezTo>
                    <a:pt x="93232" y="54736"/>
                    <a:pt x="93142" y="54357"/>
                    <a:pt x="93390" y="53880"/>
                  </a:cubicBezTo>
                  <a:cubicBezTo>
                    <a:pt x="93548" y="54384"/>
                    <a:pt x="93677" y="54787"/>
                    <a:pt x="93803" y="55193"/>
                  </a:cubicBezTo>
                  <a:cubicBezTo>
                    <a:pt x="93856" y="55359"/>
                    <a:pt x="93907" y="55527"/>
                    <a:pt x="93952" y="55696"/>
                  </a:cubicBezTo>
                  <a:cubicBezTo>
                    <a:pt x="93974" y="55781"/>
                    <a:pt x="93989" y="55867"/>
                    <a:pt x="93999" y="55955"/>
                  </a:cubicBezTo>
                  <a:cubicBezTo>
                    <a:pt x="94363" y="58911"/>
                    <a:pt x="94756" y="61865"/>
                    <a:pt x="95081" y="64827"/>
                  </a:cubicBezTo>
                  <a:cubicBezTo>
                    <a:pt x="95216" y="66051"/>
                    <a:pt x="95403" y="67254"/>
                    <a:pt x="95727" y="68443"/>
                  </a:cubicBezTo>
                  <a:cubicBezTo>
                    <a:pt x="96279" y="70467"/>
                    <a:pt x="96999" y="72453"/>
                    <a:pt x="97209" y="74563"/>
                  </a:cubicBezTo>
                  <a:cubicBezTo>
                    <a:pt x="97226" y="74735"/>
                    <a:pt x="97296" y="74902"/>
                    <a:pt x="97341" y="75070"/>
                  </a:cubicBezTo>
                  <a:cubicBezTo>
                    <a:pt x="97769" y="76633"/>
                    <a:pt x="98219" y="78191"/>
                    <a:pt x="98619" y="79761"/>
                  </a:cubicBezTo>
                  <a:cubicBezTo>
                    <a:pt x="99180" y="81967"/>
                    <a:pt x="99754" y="84171"/>
                    <a:pt x="100229" y="86395"/>
                  </a:cubicBezTo>
                  <a:cubicBezTo>
                    <a:pt x="100556" y="87932"/>
                    <a:pt x="100963" y="89449"/>
                    <a:pt x="101109" y="91035"/>
                  </a:cubicBezTo>
                  <a:cubicBezTo>
                    <a:pt x="101236" y="92422"/>
                    <a:pt x="101320" y="93794"/>
                    <a:pt x="101306" y="95172"/>
                  </a:cubicBezTo>
                  <a:cubicBezTo>
                    <a:pt x="100940" y="95245"/>
                    <a:pt x="100663" y="95335"/>
                    <a:pt x="100641" y="95735"/>
                  </a:cubicBezTo>
                  <a:cubicBezTo>
                    <a:pt x="100610" y="96345"/>
                    <a:pt x="100623" y="96968"/>
                    <a:pt x="100506" y="97564"/>
                  </a:cubicBezTo>
                  <a:cubicBezTo>
                    <a:pt x="100239" y="98939"/>
                    <a:pt x="99887" y="100297"/>
                    <a:pt x="99600" y="101669"/>
                  </a:cubicBezTo>
                  <a:cubicBezTo>
                    <a:pt x="99370" y="102773"/>
                    <a:pt x="99187" y="103886"/>
                    <a:pt x="98983" y="104998"/>
                  </a:cubicBezTo>
                  <a:cubicBezTo>
                    <a:pt x="99284" y="105150"/>
                    <a:pt x="99510" y="105284"/>
                    <a:pt x="99751" y="105377"/>
                  </a:cubicBezTo>
                  <a:cubicBezTo>
                    <a:pt x="100768" y="105776"/>
                    <a:pt x="101792" y="106138"/>
                    <a:pt x="102773" y="106644"/>
                  </a:cubicBezTo>
                  <a:cubicBezTo>
                    <a:pt x="103480" y="107009"/>
                    <a:pt x="104316" y="107214"/>
                    <a:pt x="105164" y="107246"/>
                  </a:cubicBezTo>
                  <a:cubicBezTo>
                    <a:pt x="105517" y="106710"/>
                    <a:pt x="105900" y="106231"/>
                    <a:pt x="106169" y="105694"/>
                  </a:cubicBezTo>
                  <a:cubicBezTo>
                    <a:pt x="106464" y="105111"/>
                    <a:pt x="106664" y="104479"/>
                    <a:pt x="106886" y="103861"/>
                  </a:cubicBezTo>
                  <a:cubicBezTo>
                    <a:pt x="107180" y="103037"/>
                    <a:pt x="107444" y="102201"/>
                    <a:pt x="107743" y="101378"/>
                  </a:cubicBezTo>
                  <a:cubicBezTo>
                    <a:pt x="107982" y="100721"/>
                    <a:pt x="108176" y="100030"/>
                    <a:pt x="108529" y="99437"/>
                  </a:cubicBezTo>
                  <a:cubicBezTo>
                    <a:pt x="108958" y="98717"/>
                    <a:pt x="109061" y="97976"/>
                    <a:pt x="109057" y="97174"/>
                  </a:cubicBezTo>
                  <a:cubicBezTo>
                    <a:pt x="109043" y="95289"/>
                    <a:pt x="109045" y="93405"/>
                    <a:pt x="109060" y="91519"/>
                  </a:cubicBezTo>
                  <a:cubicBezTo>
                    <a:pt x="109073" y="90333"/>
                    <a:pt x="109044" y="89156"/>
                    <a:pt x="108827" y="87984"/>
                  </a:cubicBezTo>
                  <a:cubicBezTo>
                    <a:pt x="108677" y="87166"/>
                    <a:pt x="108608" y="86334"/>
                    <a:pt x="108511" y="85506"/>
                  </a:cubicBezTo>
                  <a:cubicBezTo>
                    <a:pt x="108302" y="83723"/>
                    <a:pt x="108159" y="81933"/>
                    <a:pt x="107751" y="80175"/>
                  </a:cubicBezTo>
                  <a:cubicBezTo>
                    <a:pt x="107456" y="78896"/>
                    <a:pt x="107210" y="77603"/>
                    <a:pt x="106957" y="76314"/>
                  </a:cubicBezTo>
                  <a:cubicBezTo>
                    <a:pt x="106395" y="73433"/>
                    <a:pt x="105848" y="70549"/>
                    <a:pt x="105279" y="67669"/>
                  </a:cubicBezTo>
                  <a:cubicBezTo>
                    <a:pt x="105165" y="67088"/>
                    <a:pt x="105147" y="66451"/>
                    <a:pt x="104532" y="66079"/>
                  </a:cubicBezTo>
                  <a:cubicBezTo>
                    <a:pt x="104416" y="66010"/>
                    <a:pt x="104377" y="65775"/>
                    <a:pt x="104348" y="65607"/>
                  </a:cubicBezTo>
                  <a:cubicBezTo>
                    <a:pt x="104169" y="64527"/>
                    <a:pt x="103963" y="63449"/>
                    <a:pt x="103845" y="62362"/>
                  </a:cubicBezTo>
                  <a:cubicBezTo>
                    <a:pt x="103702" y="61050"/>
                    <a:pt x="103523" y="59755"/>
                    <a:pt x="103087" y="58503"/>
                  </a:cubicBezTo>
                  <a:cubicBezTo>
                    <a:pt x="102986" y="58218"/>
                    <a:pt x="103011" y="57893"/>
                    <a:pt x="102936" y="57598"/>
                  </a:cubicBezTo>
                  <a:cubicBezTo>
                    <a:pt x="102447" y="55652"/>
                    <a:pt x="102434" y="53593"/>
                    <a:pt x="101528" y="51744"/>
                  </a:cubicBezTo>
                  <a:cubicBezTo>
                    <a:pt x="101471" y="51629"/>
                    <a:pt x="101443" y="51495"/>
                    <a:pt x="101419" y="51367"/>
                  </a:cubicBezTo>
                  <a:cubicBezTo>
                    <a:pt x="101161" y="50022"/>
                    <a:pt x="100656" y="48771"/>
                    <a:pt x="100071" y="47538"/>
                  </a:cubicBezTo>
                  <a:cubicBezTo>
                    <a:pt x="99834" y="47038"/>
                    <a:pt x="99540" y="46645"/>
                    <a:pt x="99089" y="46351"/>
                  </a:cubicBezTo>
                  <a:cubicBezTo>
                    <a:pt x="98282" y="45826"/>
                    <a:pt x="97486" y="45287"/>
                    <a:pt x="96669" y="44779"/>
                  </a:cubicBezTo>
                  <a:cubicBezTo>
                    <a:pt x="96413" y="44621"/>
                    <a:pt x="96107" y="44536"/>
                    <a:pt x="95818" y="44436"/>
                  </a:cubicBezTo>
                  <a:cubicBezTo>
                    <a:pt x="95242" y="44235"/>
                    <a:pt x="94661" y="44044"/>
                    <a:pt x="94081" y="43852"/>
                  </a:cubicBezTo>
                  <a:cubicBezTo>
                    <a:pt x="93874" y="43784"/>
                    <a:pt x="93658" y="43645"/>
                    <a:pt x="93459" y="43666"/>
                  </a:cubicBezTo>
                  <a:cubicBezTo>
                    <a:pt x="92629" y="43759"/>
                    <a:pt x="91961" y="43457"/>
                    <a:pt x="91290" y="43001"/>
                  </a:cubicBezTo>
                  <a:cubicBezTo>
                    <a:pt x="90865" y="42715"/>
                    <a:pt x="90325" y="42597"/>
                    <a:pt x="89835" y="42407"/>
                  </a:cubicBezTo>
                  <a:cubicBezTo>
                    <a:pt x="89428" y="42251"/>
                    <a:pt x="89001" y="42133"/>
                    <a:pt x="88612" y="41941"/>
                  </a:cubicBezTo>
                  <a:cubicBezTo>
                    <a:pt x="87552" y="41422"/>
                    <a:pt x="86508" y="40870"/>
                    <a:pt x="85454" y="40339"/>
                  </a:cubicBezTo>
                  <a:cubicBezTo>
                    <a:pt x="85286" y="40257"/>
                    <a:pt x="85123" y="40027"/>
                    <a:pt x="84831" y="40313"/>
                  </a:cubicBezTo>
                  <a:cubicBezTo>
                    <a:pt x="85080" y="40702"/>
                    <a:pt x="85334" y="41101"/>
                    <a:pt x="85588" y="41499"/>
                  </a:cubicBezTo>
                  <a:cubicBezTo>
                    <a:pt x="86679" y="43193"/>
                    <a:pt x="87806" y="44863"/>
                    <a:pt x="88846" y="46587"/>
                  </a:cubicBezTo>
                  <a:cubicBezTo>
                    <a:pt x="89534" y="47725"/>
                    <a:pt x="89447" y="47974"/>
                    <a:pt x="88534" y="48865"/>
                  </a:cubicBezTo>
                  <a:cubicBezTo>
                    <a:pt x="88473" y="48926"/>
                    <a:pt x="88400" y="48978"/>
                    <a:pt x="88335" y="49036"/>
                  </a:cubicBezTo>
                  <a:cubicBezTo>
                    <a:pt x="87880" y="49444"/>
                    <a:pt x="87718" y="49916"/>
                    <a:pt x="87786" y="50554"/>
                  </a:cubicBezTo>
                  <a:cubicBezTo>
                    <a:pt x="88152" y="53995"/>
                    <a:pt x="88475" y="57440"/>
                    <a:pt x="88805" y="60885"/>
                  </a:cubicBezTo>
                  <a:cubicBezTo>
                    <a:pt x="88843" y="61277"/>
                    <a:pt x="88841" y="61673"/>
                    <a:pt x="88843" y="62067"/>
                  </a:cubicBezTo>
                  <a:cubicBezTo>
                    <a:pt x="88847" y="63426"/>
                    <a:pt x="88867" y="64785"/>
                    <a:pt x="88836" y="66144"/>
                  </a:cubicBezTo>
                  <a:cubicBezTo>
                    <a:pt x="88817" y="67017"/>
                    <a:pt x="88725" y="67889"/>
                    <a:pt x="88651" y="68761"/>
                  </a:cubicBezTo>
                  <a:cubicBezTo>
                    <a:pt x="88606" y="69282"/>
                    <a:pt x="88522" y="69801"/>
                    <a:pt x="88719" y="70276"/>
                  </a:cubicBezTo>
                  <a:cubicBezTo>
                    <a:pt x="89081" y="70524"/>
                    <a:pt x="89402" y="70750"/>
                    <a:pt x="89729" y="70968"/>
                  </a:cubicBezTo>
                  <a:cubicBezTo>
                    <a:pt x="90869" y="71724"/>
                    <a:pt x="91519" y="72733"/>
                    <a:pt x="91410" y="74152"/>
                  </a:cubicBezTo>
                  <a:cubicBezTo>
                    <a:pt x="91384" y="74501"/>
                    <a:pt x="91391" y="74854"/>
                    <a:pt x="91406" y="75204"/>
                  </a:cubicBezTo>
                  <a:cubicBezTo>
                    <a:pt x="91453" y="76299"/>
                    <a:pt x="90976" y="77153"/>
                    <a:pt x="90181" y="77847"/>
                  </a:cubicBezTo>
                  <a:cubicBezTo>
                    <a:pt x="89085" y="78803"/>
                    <a:pt x="87838" y="79296"/>
                    <a:pt x="86343" y="79266"/>
                  </a:cubicBezTo>
                  <a:cubicBezTo>
                    <a:pt x="85086" y="79241"/>
                    <a:pt x="84190" y="78706"/>
                    <a:pt x="83412" y="77791"/>
                  </a:cubicBezTo>
                  <a:cubicBezTo>
                    <a:pt x="82524" y="76747"/>
                    <a:pt x="82208" y="75532"/>
                    <a:pt x="82464" y="74238"/>
                  </a:cubicBezTo>
                  <a:cubicBezTo>
                    <a:pt x="82693" y="73083"/>
                    <a:pt x="83110" y="71979"/>
                    <a:pt x="84140" y="71212"/>
                  </a:cubicBezTo>
                  <a:cubicBezTo>
                    <a:pt x="85036" y="70545"/>
                    <a:pt x="85994" y="70064"/>
                    <a:pt x="87091" y="69904"/>
                  </a:cubicBezTo>
                  <a:cubicBezTo>
                    <a:pt x="87586" y="65265"/>
                    <a:pt x="87195" y="60680"/>
                    <a:pt x="86846" y="56095"/>
                  </a:cubicBezTo>
                  <a:cubicBezTo>
                    <a:pt x="86831" y="55871"/>
                    <a:pt x="86619" y="55658"/>
                    <a:pt x="86498" y="55438"/>
                  </a:cubicBezTo>
                  <a:close/>
                  <a:moveTo>
                    <a:pt x="60392" y="143931"/>
                  </a:moveTo>
                  <a:cubicBezTo>
                    <a:pt x="60392" y="144382"/>
                    <a:pt x="60387" y="144725"/>
                    <a:pt x="60392" y="145068"/>
                  </a:cubicBezTo>
                  <a:cubicBezTo>
                    <a:pt x="60427" y="147477"/>
                    <a:pt x="60473" y="149887"/>
                    <a:pt x="60496" y="152296"/>
                  </a:cubicBezTo>
                  <a:cubicBezTo>
                    <a:pt x="60553" y="158080"/>
                    <a:pt x="60542" y="163865"/>
                    <a:pt x="60666" y="169648"/>
                  </a:cubicBezTo>
                  <a:cubicBezTo>
                    <a:pt x="60747" y="173458"/>
                    <a:pt x="60901" y="177266"/>
                    <a:pt x="60867" y="181079"/>
                  </a:cubicBezTo>
                  <a:cubicBezTo>
                    <a:pt x="60863" y="181603"/>
                    <a:pt x="60922" y="182129"/>
                    <a:pt x="60956" y="182653"/>
                  </a:cubicBezTo>
                  <a:cubicBezTo>
                    <a:pt x="61108" y="184969"/>
                    <a:pt x="61288" y="187283"/>
                    <a:pt x="61405" y="189600"/>
                  </a:cubicBezTo>
                  <a:cubicBezTo>
                    <a:pt x="61485" y="191175"/>
                    <a:pt x="61478" y="192754"/>
                    <a:pt x="61516" y="194330"/>
                  </a:cubicBezTo>
                  <a:cubicBezTo>
                    <a:pt x="61524" y="194669"/>
                    <a:pt x="61562" y="195005"/>
                    <a:pt x="61588" y="195369"/>
                  </a:cubicBezTo>
                  <a:cubicBezTo>
                    <a:pt x="62043" y="195316"/>
                    <a:pt x="62408" y="195275"/>
                    <a:pt x="62759" y="195235"/>
                  </a:cubicBezTo>
                  <a:cubicBezTo>
                    <a:pt x="62822" y="195486"/>
                    <a:pt x="62865" y="195653"/>
                    <a:pt x="62902" y="195805"/>
                  </a:cubicBezTo>
                  <a:cubicBezTo>
                    <a:pt x="63444" y="196093"/>
                    <a:pt x="64000" y="196150"/>
                    <a:pt x="64576" y="196145"/>
                  </a:cubicBezTo>
                  <a:cubicBezTo>
                    <a:pt x="66241" y="196132"/>
                    <a:pt x="67906" y="196135"/>
                    <a:pt x="69571" y="196125"/>
                  </a:cubicBezTo>
                  <a:cubicBezTo>
                    <a:pt x="70052" y="196122"/>
                    <a:pt x="70533" y="196105"/>
                    <a:pt x="71015" y="196075"/>
                  </a:cubicBezTo>
                  <a:cubicBezTo>
                    <a:pt x="71976" y="196019"/>
                    <a:pt x="72934" y="195922"/>
                    <a:pt x="73894" y="195891"/>
                  </a:cubicBezTo>
                  <a:cubicBezTo>
                    <a:pt x="74559" y="195870"/>
                    <a:pt x="75195" y="195808"/>
                    <a:pt x="75759" y="195455"/>
                  </a:cubicBezTo>
                  <a:cubicBezTo>
                    <a:pt x="76058" y="194288"/>
                    <a:pt x="76238" y="193130"/>
                    <a:pt x="76229" y="191943"/>
                  </a:cubicBezTo>
                  <a:cubicBezTo>
                    <a:pt x="76205" y="188526"/>
                    <a:pt x="76187" y="185108"/>
                    <a:pt x="76175" y="181691"/>
                  </a:cubicBezTo>
                  <a:cubicBezTo>
                    <a:pt x="76174" y="181210"/>
                    <a:pt x="76228" y="180729"/>
                    <a:pt x="76258" y="180249"/>
                  </a:cubicBezTo>
                  <a:cubicBezTo>
                    <a:pt x="76315" y="179332"/>
                    <a:pt x="76421" y="178415"/>
                    <a:pt x="76426" y="177497"/>
                  </a:cubicBezTo>
                  <a:cubicBezTo>
                    <a:pt x="76444" y="174124"/>
                    <a:pt x="76406" y="170750"/>
                    <a:pt x="76441" y="167376"/>
                  </a:cubicBezTo>
                  <a:cubicBezTo>
                    <a:pt x="76464" y="165281"/>
                    <a:pt x="76230" y="163169"/>
                    <a:pt x="76757" y="161099"/>
                  </a:cubicBezTo>
                  <a:cubicBezTo>
                    <a:pt x="76925" y="158304"/>
                    <a:pt x="77286" y="155519"/>
                    <a:pt x="77160" y="152708"/>
                  </a:cubicBezTo>
                  <a:cubicBezTo>
                    <a:pt x="77119" y="151790"/>
                    <a:pt x="77150" y="150868"/>
                    <a:pt x="77163" y="149948"/>
                  </a:cubicBezTo>
                  <a:cubicBezTo>
                    <a:pt x="77170" y="149555"/>
                    <a:pt x="77158" y="149147"/>
                    <a:pt x="77255" y="148773"/>
                  </a:cubicBezTo>
                  <a:cubicBezTo>
                    <a:pt x="77445" y="148039"/>
                    <a:pt x="77440" y="147299"/>
                    <a:pt x="77441" y="146555"/>
                  </a:cubicBezTo>
                  <a:cubicBezTo>
                    <a:pt x="77442" y="144715"/>
                    <a:pt x="77397" y="142874"/>
                    <a:pt x="77670" y="141044"/>
                  </a:cubicBezTo>
                  <a:cubicBezTo>
                    <a:pt x="77706" y="140804"/>
                    <a:pt x="77675" y="140552"/>
                    <a:pt x="77675" y="140022"/>
                  </a:cubicBezTo>
                  <a:cubicBezTo>
                    <a:pt x="77470" y="140429"/>
                    <a:pt x="77355" y="140572"/>
                    <a:pt x="77329" y="140730"/>
                  </a:cubicBezTo>
                  <a:cubicBezTo>
                    <a:pt x="77157" y="141763"/>
                    <a:pt x="76929" y="142797"/>
                    <a:pt x="76867" y="143837"/>
                  </a:cubicBezTo>
                  <a:cubicBezTo>
                    <a:pt x="76811" y="144752"/>
                    <a:pt x="76227" y="145169"/>
                    <a:pt x="75548" y="145430"/>
                  </a:cubicBezTo>
                  <a:cubicBezTo>
                    <a:pt x="74953" y="145658"/>
                    <a:pt x="74270" y="145730"/>
                    <a:pt x="73626" y="145742"/>
                  </a:cubicBezTo>
                  <a:cubicBezTo>
                    <a:pt x="71786" y="145779"/>
                    <a:pt x="69946" y="145756"/>
                    <a:pt x="68106" y="145744"/>
                  </a:cubicBezTo>
                  <a:cubicBezTo>
                    <a:pt x="67757" y="145743"/>
                    <a:pt x="67404" y="145722"/>
                    <a:pt x="67060" y="145659"/>
                  </a:cubicBezTo>
                  <a:cubicBezTo>
                    <a:pt x="65214" y="145330"/>
                    <a:pt x="63406" y="144835"/>
                    <a:pt x="61619" y="144261"/>
                  </a:cubicBezTo>
                  <a:cubicBezTo>
                    <a:pt x="61254" y="144143"/>
                    <a:pt x="60878" y="144061"/>
                    <a:pt x="60392" y="143931"/>
                  </a:cubicBezTo>
                  <a:close/>
                  <a:moveTo>
                    <a:pt x="87482" y="195900"/>
                  </a:moveTo>
                  <a:cubicBezTo>
                    <a:pt x="88913" y="196349"/>
                    <a:pt x="90355" y="196680"/>
                    <a:pt x="91828" y="196877"/>
                  </a:cubicBezTo>
                  <a:cubicBezTo>
                    <a:pt x="92608" y="196980"/>
                    <a:pt x="93380" y="197171"/>
                    <a:pt x="94162" y="197213"/>
                  </a:cubicBezTo>
                  <a:cubicBezTo>
                    <a:pt x="95474" y="197283"/>
                    <a:pt x="96790" y="197281"/>
                    <a:pt x="98104" y="197274"/>
                  </a:cubicBezTo>
                  <a:cubicBezTo>
                    <a:pt x="98490" y="197272"/>
                    <a:pt x="98932" y="197248"/>
                    <a:pt x="99246" y="197063"/>
                  </a:cubicBezTo>
                  <a:cubicBezTo>
                    <a:pt x="99683" y="196802"/>
                    <a:pt x="100078" y="196684"/>
                    <a:pt x="100586" y="196756"/>
                  </a:cubicBezTo>
                  <a:cubicBezTo>
                    <a:pt x="100957" y="196807"/>
                    <a:pt x="101254" y="196503"/>
                    <a:pt x="101273" y="196109"/>
                  </a:cubicBezTo>
                  <a:cubicBezTo>
                    <a:pt x="101291" y="195773"/>
                    <a:pt x="101309" y="195347"/>
                    <a:pt x="101129" y="195112"/>
                  </a:cubicBezTo>
                  <a:cubicBezTo>
                    <a:pt x="100796" y="194673"/>
                    <a:pt x="100823" y="194220"/>
                    <a:pt x="100819" y="193745"/>
                  </a:cubicBezTo>
                  <a:cubicBezTo>
                    <a:pt x="100811" y="193045"/>
                    <a:pt x="100886" y="192330"/>
                    <a:pt x="100774" y="191646"/>
                  </a:cubicBezTo>
                  <a:cubicBezTo>
                    <a:pt x="100460" y="189696"/>
                    <a:pt x="100261" y="187744"/>
                    <a:pt x="100307" y="185767"/>
                  </a:cubicBezTo>
                  <a:cubicBezTo>
                    <a:pt x="100316" y="185418"/>
                    <a:pt x="100268" y="185068"/>
                    <a:pt x="100244" y="184720"/>
                  </a:cubicBezTo>
                  <a:cubicBezTo>
                    <a:pt x="100182" y="183848"/>
                    <a:pt x="100091" y="182976"/>
                    <a:pt x="100065" y="182103"/>
                  </a:cubicBezTo>
                  <a:cubicBezTo>
                    <a:pt x="100031" y="180922"/>
                    <a:pt x="100022" y="179746"/>
                    <a:pt x="99877" y="178565"/>
                  </a:cubicBezTo>
                  <a:cubicBezTo>
                    <a:pt x="99673" y="176916"/>
                    <a:pt x="99603" y="175251"/>
                    <a:pt x="99475" y="173593"/>
                  </a:cubicBezTo>
                  <a:cubicBezTo>
                    <a:pt x="99458" y="173374"/>
                    <a:pt x="99438" y="173156"/>
                    <a:pt x="99416" y="172938"/>
                  </a:cubicBezTo>
                  <a:cubicBezTo>
                    <a:pt x="99227" y="171107"/>
                    <a:pt x="99081" y="169276"/>
                    <a:pt x="99113" y="167432"/>
                  </a:cubicBezTo>
                  <a:cubicBezTo>
                    <a:pt x="99127" y="166734"/>
                    <a:pt x="99039" y="166033"/>
                    <a:pt x="98992" y="165335"/>
                  </a:cubicBezTo>
                  <a:cubicBezTo>
                    <a:pt x="98865" y="163413"/>
                    <a:pt x="98639" y="161491"/>
                    <a:pt x="98630" y="159570"/>
                  </a:cubicBezTo>
                  <a:cubicBezTo>
                    <a:pt x="98608" y="154837"/>
                    <a:pt x="98691" y="150106"/>
                    <a:pt x="98726" y="145374"/>
                  </a:cubicBezTo>
                  <a:cubicBezTo>
                    <a:pt x="98730" y="145076"/>
                    <a:pt x="98696" y="144778"/>
                    <a:pt x="98676" y="144444"/>
                  </a:cubicBezTo>
                  <a:cubicBezTo>
                    <a:pt x="98357" y="144460"/>
                    <a:pt x="98094" y="144444"/>
                    <a:pt x="97842" y="144490"/>
                  </a:cubicBezTo>
                  <a:cubicBezTo>
                    <a:pt x="96290" y="144767"/>
                    <a:pt x="94739" y="145033"/>
                    <a:pt x="93151" y="144957"/>
                  </a:cubicBezTo>
                  <a:cubicBezTo>
                    <a:pt x="92893" y="144946"/>
                    <a:pt x="92631" y="145020"/>
                    <a:pt x="92370" y="145043"/>
                  </a:cubicBezTo>
                  <a:cubicBezTo>
                    <a:pt x="91762" y="145100"/>
                    <a:pt x="91152" y="145154"/>
                    <a:pt x="90541" y="145200"/>
                  </a:cubicBezTo>
                  <a:cubicBezTo>
                    <a:pt x="90237" y="145222"/>
                    <a:pt x="89911" y="145160"/>
                    <a:pt x="89628" y="145247"/>
                  </a:cubicBezTo>
                  <a:cubicBezTo>
                    <a:pt x="88180" y="145691"/>
                    <a:pt x="86695" y="145709"/>
                    <a:pt x="85204" y="145726"/>
                  </a:cubicBezTo>
                  <a:cubicBezTo>
                    <a:pt x="84918" y="145730"/>
                    <a:pt x="84633" y="145843"/>
                    <a:pt x="84336" y="145907"/>
                  </a:cubicBezTo>
                  <a:cubicBezTo>
                    <a:pt x="84309" y="146201"/>
                    <a:pt x="84268" y="146416"/>
                    <a:pt x="84274" y="146630"/>
                  </a:cubicBezTo>
                  <a:cubicBezTo>
                    <a:pt x="84308" y="147812"/>
                    <a:pt x="84339" y="148993"/>
                    <a:pt x="84397" y="150175"/>
                  </a:cubicBezTo>
                  <a:cubicBezTo>
                    <a:pt x="84454" y="151311"/>
                    <a:pt x="84579" y="152445"/>
                    <a:pt x="84607" y="153582"/>
                  </a:cubicBezTo>
                  <a:cubicBezTo>
                    <a:pt x="84652" y="155419"/>
                    <a:pt x="84654" y="157256"/>
                    <a:pt x="84789" y="159095"/>
                  </a:cubicBezTo>
                  <a:cubicBezTo>
                    <a:pt x="84933" y="161058"/>
                    <a:pt x="84878" y="163035"/>
                    <a:pt x="84927" y="165005"/>
                  </a:cubicBezTo>
                  <a:cubicBezTo>
                    <a:pt x="84944" y="165661"/>
                    <a:pt x="84959" y="166323"/>
                    <a:pt x="85066" y="166966"/>
                  </a:cubicBezTo>
                  <a:cubicBezTo>
                    <a:pt x="85296" y="168348"/>
                    <a:pt x="85594" y="169717"/>
                    <a:pt x="85845" y="171095"/>
                  </a:cubicBezTo>
                  <a:cubicBezTo>
                    <a:pt x="85922" y="171523"/>
                    <a:pt x="85937" y="171962"/>
                    <a:pt x="85985" y="172397"/>
                  </a:cubicBezTo>
                  <a:cubicBezTo>
                    <a:pt x="86200" y="174314"/>
                    <a:pt x="86277" y="176238"/>
                    <a:pt x="86235" y="178167"/>
                  </a:cubicBezTo>
                  <a:cubicBezTo>
                    <a:pt x="86234" y="178297"/>
                    <a:pt x="86228" y="178436"/>
                    <a:pt x="86268" y="178558"/>
                  </a:cubicBezTo>
                  <a:cubicBezTo>
                    <a:pt x="86562" y="179454"/>
                    <a:pt x="86470" y="180379"/>
                    <a:pt x="86502" y="181297"/>
                  </a:cubicBezTo>
                  <a:cubicBezTo>
                    <a:pt x="86516" y="181688"/>
                    <a:pt x="86566" y="182080"/>
                    <a:pt x="86587" y="182472"/>
                  </a:cubicBezTo>
                  <a:cubicBezTo>
                    <a:pt x="86636" y="183344"/>
                    <a:pt x="86686" y="184215"/>
                    <a:pt x="86715" y="185087"/>
                  </a:cubicBezTo>
                  <a:cubicBezTo>
                    <a:pt x="86740" y="185831"/>
                    <a:pt x="86662" y="186586"/>
                    <a:pt x="86765" y="187316"/>
                  </a:cubicBezTo>
                  <a:cubicBezTo>
                    <a:pt x="86925" y="188453"/>
                    <a:pt x="86932" y="189584"/>
                    <a:pt x="86908" y="190725"/>
                  </a:cubicBezTo>
                  <a:cubicBezTo>
                    <a:pt x="86889" y="191600"/>
                    <a:pt x="86953" y="192476"/>
                    <a:pt x="86935" y="193352"/>
                  </a:cubicBezTo>
                  <a:cubicBezTo>
                    <a:pt x="86918" y="194199"/>
                    <a:pt x="87073" y="194999"/>
                    <a:pt x="87482" y="195900"/>
                  </a:cubicBezTo>
                  <a:close/>
                  <a:moveTo>
                    <a:pt x="23791" y="60717"/>
                  </a:moveTo>
                  <a:cubicBezTo>
                    <a:pt x="23937" y="60917"/>
                    <a:pt x="24054" y="61091"/>
                    <a:pt x="24184" y="61256"/>
                  </a:cubicBezTo>
                  <a:cubicBezTo>
                    <a:pt x="25301" y="62666"/>
                    <a:pt x="26369" y="64108"/>
                    <a:pt x="27149" y="65742"/>
                  </a:cubicBezTo>
                  <a:cubicBezTo>
                    <a:pt x="27262" y="65977"/>
                    <a:pt x="27398" y="66205"/>
                    <a:pt x="27533" y="66429"/>
                  </a:cubicBezTo>
                  <a:cubicBezTo>
                    <a:pt x="28914" y="68718"/>
                    <a:pt x="30281" y="71014"/>
                    <a:pt x="31686" y="73287"/>
                  </a:cubicBezTo>
                  <a:cubicBezTo>
                    <a:pt x="32146" y="74029"/>
                    <a:pt x="32693" y="74717"/>
                    <a:pt x="33222" y="75413"/>
                  </a:cubicBezTo>
                  <a:cubicBezTo>
                    <a:pt x="33749" y="76110"/>
                    <a:pt x="34319" y="76778"/>
                    <a:pt x="34842" y="77481"/>
                  </a:cubicBezTo>
                  <a:cubicBezTo>
                    <a:pt x="35390" y="78218"/>
                    <a:pt x="35882" y="78997"/>
                    <a:pt x="36439" y="79728"/>
                  </a:cubicBezTo>
                  <a:cubicBezTo>
                    <a:pt x="37739" y="81433"/>
                    <a:pt x="39053" y="83128"/>
                    <a:pt x="40383" y="84811"/>
                  </a:cubicBezTo>
                  <a:cubicBezTo>
                    <a:pt x="40678" y="85187"/>
                    <a:pt x="41010" y="85561"/>
                    <a:pt x="41395" y="85835"/>
                  </a:cubicBezTo>
                  <a:cubicBezTo>
                    <a:pt x="41835" y="86147"/>
                    <a:pt x="42199" y="86507"/>
                    <a:pt x="42495" y="86944"/>
                  </a:cubicBezTo>
                  <a:cubicBezTo>
                    <a:pt x="42830" y="87437"/>
                    <a:pt x="43321" y="87718"/>
                    <a:pt x="43834" y="87965"/>
                  </a:cubicBezTo>
                  <a:cubicBezTo>
                    <a:pt x="44205" y="88143"/>
                    <a:pt x="44602" y="88170"/>
                    <a:pt x="44979" y="87983"/>
                  </a:cubicBezTo>
                  <a:cubicBezTo>
                    <a:pt x="46507" y="87228"/>
                    <a:pt x="48072" y="86552"/>
                    <a:pt x="49284" y="85264"/>
                  </a:cubicBezTo>
                  <a:cubicBezTo>
                    <a:pt x="50032" y="84470"/>
                    <a:pt x="50631" y="83537"/>
                    <a:pt x="51524" y="82876"/>
                  </a:cubicBezTo>
                  <a:cubicBezTo>
                    <a:pt x="51690" y="82754"/>
                    <a:pt x="51788" y="82528"/>
                    <a:pt x="51889" y="82336"/>
                  </a:cubicBezTo>
                  <a:cubicBezTo>
                    <a:pt x="52395" y="81368"/>
                    <a:pt x="52860" y="80378"/>
                    <a:pt x="53401" y="79428"/>
                  </a:cubicBezTo>
                  <a:cubicBezTo>
                    <a:pt x="53914" y="78525"/>
                    <a:pt x="54215" y="77482"/>
                    <a:pt x="55092" y="76809"/>
                  </a:cubicBezTo>
                  <a:cubicBezTo>
                    <a:pt x="55221" y="76709"/>
                    <a:pt x="55284" y="76519"/>
                    <a:pt x="55370" y="76366"/>
                  </a:cubicBezTo>
                  <a:cubicBezTo>
                    <a:pt x="55819" y="75564"/>
                    <a:pt x="56298" y="74776"/>
                    <a:pt x="56708" y="73954"/>
                  </a:cubicBezTo>
                  <a:cubicBezTo>
                    <a:pt x="57216" y="72935"/>
                    <a:pt x="57538" y="71874"/>
                    <a:pt x="57535" y="70697"/>
                  </a:cubicBezTo>
                  <a:cubicBezTo>
                    <a:pt x="57527" y="67632"/>
                    <a:pt x="57493" y="64565"/>
                    <a:pt x="58008" y="61521"/>
                  </a:cubicBezTo>
                  <a:cubicBezTo>
                    <a:pt x="58302" y="59793"/>
                    <a:pt x="58243" y="59784"/>
                    <a:pt x="59599" y="58526"/>
                  </a:cubicBezTo>
                  <a:cubicBezTo>
                    <a:pt x="59759" y="58378"/>
                    <a:pt x="59913" y="58222"/>
                    <a:pt x="60058" y="58059"/>
                  </a:cubicBezTo>
                  <a:cubicBezTo>
                    <a:pt x="60618" y="57432"/>
                    <a:pt x="61221" y="56870"/>
                    <a:pt x="62166" y="56756"/>
                  </a:cubicBezTo>
                  <a:cubicBezTo>
                    <a:pt x="62166" y="56053"/>
                    <a:pt x="62197" y="55399"/>
                    <a:pt x="62161" y="54749"/>
                  </a:cubicBezTo>
                  <a:cubicBezTo>
                    <a:pt x="62094" y="53554"/>
                    <a:pt x="62243" y="52387"/>
                    <a:pt x="62524" y="51232"/>
                  </a:cubicBezTo>
                  <a:cubicBezTo>
                    <a:pt x="62689" y="50551"/>
                    <a:pt x="62847" y="49867"/>
                    <a:pt x="63037" y="49193"/>
                  </a:cubicBezTo>
                  <a:cubicBezTo>
                    <a:pt x="63881" y="46187"/>
                    <a:pt x="64924" y="43270"/>
                    <a:pt x="66837" y="40742"/>
                  </a:cubicBezTo>
                  <a:cubicBezTo>
                    <a:pt x="66863" y="40708"/>
                    <a:pt x="66806" y="40610"/>
                    <a:pt x="66771" y="40476"/>
                  </a:cubicBezTo>
                  <a:cubicBezTo>
                    <a:pt x="66558" y="40545"/>
                    <a:pt x="66355" y="40602"/>
                    <a:pt x="66159" y="40677"/>
                  </a:cubicBezTo>
                  <a:cubicBezTo>
                    <a:pt x="64604" y="41271"/>
                    <a:pt x="63055" y="41881"/>
                    <a:pt x="61496" y="42461"/>
                  </a:cubicBezTo>
                  <a:cubicBezTo>
                    <a:pt x="59960" y="43032"/>
                    <a:pt x="58589" y="43876"/>
                    <a:pt x="57276" y="44840"/>
                  </a:cubicBezTo>
                  <a:cubicBezTo>
                    <a:pt x="56022" y="45760"/>
                    <a:pt x="55164" y="46928"/>
                    <a:pt x="54801" y="48441"/>
                  </a:cubicBezTo>
                  <a:cubicBezTo>
                    <a:pt x="54465" y="49847"/>
                    <a:pt x="54100" y="51247"/>
                    <a:pt x="53840" y="52666"/>
                  </a:cubicBezTo>
                  <a:cubicBezTo>
                    <a:pt x="53551" y="54223"/>
                    <a:pt x="53260" y="55764"/>
                    <a:pt x="52392" y="57128"/>
                  </a:cubicBezTo>
                  <a:cubicBezTo>
                    <a:pt x="52300" y="57273"/>
                    <a:pt x="52273" y="57456"/>
                    <a:pt x="52212" y="57620"/>
                  </a:cubicBezTo>
                  <a:cubicBezTo>
                    <a:pt x="51508" y="59507"/>
                    <a:pt x="50819" y="61399"/>
                    <a:pt x="50087" y="63277"/>
                  </a:cubicBezTo>
                  <a:cubicBezTo>
                    <a:pt x="49934" y="63668"/>
                    <a:pt x="49620" y="63998"/>
                    <a:pt x="49380" y="64356"/>
                  </a:cubicBezTo>
                  <a:cubicBezTo>
                    <a:pt x="48608" y="64428"/>
                    <a:pt x="48476" y="65061"/>
                    <a:pt x="48241" y="65625"/>
                  </a:cubicBezTo>
                  <a:cubicBezTo>
                    <a:pt x="48041" y="66108"/>
                    <a:pt x="47851" y="66616"/>
                    <a:pt x="47542" y="67027"/>
                  </a:cubicBezTo>
                  <a:cubicBezTo>
                    <a:pt x="46667" y="68186"/>
                    <a:pt x="45991" y="69453"/>
                    <a:pt x="45353" y="70745"/>
                  </a:cubicBezTo>
                  <a:cubicBezTo>
                    <a:pt x="45236" y="70980"/>
                    <a:pt x="45135" y="71226"/>
                    <a:pt x="44990" y="71444"/>
                  </a:cubicBezTo>
                  <a:cubicBezTo>
                    <a:pt x="44699" y="71880"/>
                    <a:pt x="44350" y="71934"/>
                    <a:pt x="43593" y="71672"/>
                  </a:cubicBezTo>
                  <a:cubicBezTo>
                    <a:pt x="43660" y="71431"/>
                    <a:pt x="43728" y="71186"/>
                    <a:pt x="43826" y="70831"/>
                  </a:cubicBezTo>
                  <a:cubicBezTo>
                    <a:pt x="43478" y="70372"/>
                    <a:pt x="43097" y="69851"/>
                    <a:pt x="42692" y="69350"/>
                  </a:cubicBezTo>
                  <a:cubicBezTo>
                    <a:pt x="42114" y="68636"/>
                    <a:pt x="41504" y="67948"/>
                    <a:pt x="40932" y="67230"/>
                  </a:cubicBezTo>
                  <a:cubicBezTo>
                    <a:pt x="40495" y="66683"/>
                    <a:pt x="40146" y="66054"/>
                    <a:pt x="39665" y="65555"/>
                  </a:cubicBezTo>
                  <a:cubicBezTo>
                    <a:pt x="38810" y="64671"/>
                    <a:pt x="38083" y="63702"/>
                    <a:pt x="37422" y="62670"/>
                  </a:cubicBezTo>
                  <a:cubicBezTo>
                    <a:pt x="36646" y="61457"/>
                    <a:pt x="35952" y="60180"/>
                    <a:pt x="34855" y="59201"/>
                  </a:cubicBezTo>
                  <a:cubicBezTo>
                    <a:pt x="34761" y="59116"/>
                    <a:pt x="34712" y="58983"/>
                    <a:pt x="34638" y="58873"/>
                  </a:cubicBezTo>
                  <a:cubicBezTo>
                    <a:pt x="33963" y="57851"/>
                    <a:pt x="33296" y="56827"/>
                    <a:pt x="32609" y="55813"/>
                  </a:cubicBezTo>
                  <a:cubicBezTo>
                    <a:pt x="32474" y="55615"/>
                    <a:pt x="32267" y="55465"/>
                    <a:pt x="32086" y="55284"/>
                  </a:cubicBezTo>
                  <a:cubicBezTo>
                    <a:pt x="31289" y="55796"/>
                    <a:pt x="30593" y="56333"/>
                    <a:pt x="29706" y="56525"/>
                  </a:cubicBezTo>
                  <a:cubicBezTo>
                    <a:pt x="29429" y="56587"/>
                    <a:pt x="29188" y="56837"/>
                    <a:pt x="28944" y="57017"/>
                  </a:cubicBezTo>
                  <a:cubicBezTo>
                    <a:pt x="27884" y="57793"/>
                    <a:pt x="26834" y="58581"/>
                    <a:pt x="25771" y="59350"/>
                  </a:cubicBezTo>
                  <a:cubicBezTo>
                    <a:pt x="25142" y="59805"/>
                    <a:pt x="24494" y="60234"/>
                    <a:pt x="23791" y="60717"/>
                  </a:cubicBezTo>
                  <a:close/>
                  <a:moveTo>
                    <a:pt x="64198" y="17163"/>
                  </a:moveTo>
                  <a:cubicBezTo>
                    <a:pt x="63993" y="17778"/>
                    <a:pt x="63985" y="18342"/>
                    <a:pt x="63993" y="18909"/>
                  </a:cubicBezTo>
                  <a:cubicBezTo>
                    <a:pt x="63997" y="19259"/>
                    <a:pt x="64018" y="19610"/>
                    <a:pt x="64000" y="19959"/>
                  </a:cubicBezTo>
                  <a:cubicBezTo>
                    <a:pt x="63917" y="21535"/>
                    <a:pt x="64023" y="23100"/>
                    <a:pt x="64189" y="24668"/>
                  </a:cubicBezTo>
                  <a:cubicBezTo>
                    <a:pt x="64395" y="26637"/>
                    <a:pt x="64909" y="28542"/>
                    <a:pt x="65348" y="30459"/>
                  </a:cubicBezTo>
                  <a:cubicBezTo>
                    <a:pt x="65865" y="32721"/>
                    <a:pt x="67356" y="34296"/>
                    <a:pt x="69260" y="35521"/>
                  </a:cubicBezTo>
                  <a:cubicBezTo>
                    <a:pt x="70432" y="35869"/>
                    <a:pt x="71584" y="36311"/>
                    <a:pt x="72779" y="36542"/>
                  </a:cubicBezTo>
                  <a:cubicBezTo>
                    <a:pt x="74637" y="36902"/>
                    <a:pt x="76534" y="36780"/>
                    <a:pt x="78418" y="36772"/>
                  </a:cubicBezTo>
                  <a:cubicBezTo>
                    <a:pt x="78679" y="36771"/>
                    <a:pt x="78956" y="36769"/>
                    <a:pt x="79194" y="36680"/>
                  </a:cubicBezTo>
                  <a:cubicBezTo>
                    <a:pt x="81425" y="35852"/>
                    <a:pt x="83617" y="34962"/>
                    <a:pt x="84988" y="32835"/>
                  </a:cubicBezTo>
                  <a:cubicBezTo>
                    <a:pt x="85035" y="32761"/>
                    <a:pt x="85091" y="32689"/>
                    <a:pt x="85160" y="32638"/>
                  </a:cubicBezTo>
                  <a:cubicBezTo>
                    <a:pt x="85825" y="32146"/>
                    <a:pt x="86115" y="31417"/>
                    <a:pt x="86443" y="30697"/>
                  </a:cubicBezTo>
                  <a:cubicBezTo>
                    <a:pt x="87091" y="29275"/>
                    <a:pt x="87331" y="27753"/>
                    <a:pt x="87430" y="26232"/>
                  </a:cubicBezTo>
                  <a:cubicBezTo>
                    <a:pt x="87551" y="24310"/>
                    <a:pt x="87500" y="22377"/>
                    <a:pt x="87201" y="20461"/>
                  </a:cubicBezTo>
                  <a:cubicBezTo>
                    <a:pt x="87089" y="19750"/>
                    <a:pt x="86815" y="19142"/>
                    <a:pt x="86288" y="18626"/>
                  </a:cubicBezTo>
                  <a:cubicBezTo>
                    <a:pt x="85433" y="17784"/>
                    <a:pt x="84436" y="17159"/>
                    <a:pt x="83368" y="16648"/>
                  </a:cubicBezTo>
                  <a:cubicBezTo>
                    <a:pt x="81593" y="15797"/>
                    <a:pt x="79791" y="15006"/>
                    <a:pt x="78278" y="13703"/>
                  </a:cubicBezTo>
                  <a:cubicBezTo>
                    <a:pt x="78221" y="13654"/>
                    <a:pt x="78114" y="13659"/>
                    <a:pt x="78167" y="13672"/>
                  </a:cubicBezTo>
                  <a:cubicBezTo>
                    <a:pt x="76532" y="14125"/>
                    <a:pt x="75014" y="14542"/>
                    <a:pt x="73498" y="14965"/>
                  </a:cubicBezTo>
                  <a:cubicBezTo>
                    <a:pt x="71940" y="15399"/>
                    <a:pt x="70394" y="15884"/>
                    <a:pt x="68821" y="16258"/>
                  </a:cubicBezTo>
                  <a:cubicBezTo>
                    <a:pt x="67296" y="16620"/>
                    <a:pt x="65743" y="16865"/>
                    <a:pt x="64198" y="17163"/>
                  </a:cubicBezTo>
                  <a:close/>
                  <a:moveTo>
                    <a:pt x="88112" y="21034"/>
                  </a:moveTo>
                  <a:cubicBezTo>
                    <a:pt x="88798" y="21060"/>
                    <a:pt x="89001" y="20668"/>
                    <a:pt x="89187" y="20275"/>
                  </a:cubicBezTo>
                  <a:cubicBezTo>
                    <a:pt x="89599" y="19405"/>
                    <a:pt x="89977" y="18521"/>
                    <a:pt x="90404" y="17660"/>
                  </a:cubicBezTo>
                  <a:cubicBezTo>
                    <a:pt x="90762" y="16937"/>
                    <a:pt x="90977" y="16200"/>
                    <a:pt x="90922" y="15385"/>
                  </a:cubicBezTo>
                  <a:cubicBezTo>
                    <a:pt x="90882" y="14818"/>
                    <a:pt x="90854" y="14244"/>
                    <a:pt x="90889" y="13677"/>
                  </a:cubicBezTo>
                  <a:cubicBezTo>
                    <a:pt x="90946" y="12780"/>
                    <a:pt x="90734" y="11954"/>
                    <a:pt x="90430" y="11122"/>
                  </a:cubicBezTo>
                  <a:cubicBezTo>
                    <a:pt x="90117" y="10265"/>
                    <a:pt x="89757" y="9424"/>
                    <a:pt x="89720" y="8474"/>
                  </a:cubicBezTo>
                  <a:cubicBezTo>
                    <a:pt x="89700" y="7909"/>
                    <a:pt x="89387" y="7393"/>
                    <a:pt x="88899" y="7034"/>
                  </a:cubicBezTo>
                  <a:cubicBezTo>
                    <a:pt x="88335" y="6618"/>
                    <a:pt x="87786" y="6181"/>
                    <a:pt x="87201" y="5796"/>
                  </a:cubicBezTo>
                  <a:cubicBezTo>
                    <a:pt x="86532" y="5355"/>
                    <a:pt x="86225" y="4799"/>
                    <a:pt x="86514" y="4017"/>
                  </a:cubicBezTo>
                  <a:cubicBezTo>
                    <a:pt x="86826" y="3168"/>
                    <a:pt x="86416" y="2561"/>
                    <a:pt x="85823" y="2074"/>
                  </a:cubicBezTo>
                  <a:cubicBezTo>
                    <a:pt x="85280" y="1629"/>
                    <a:pt x="84644" y="1328"/>
                    <a:pt x="83921" y="1240"/>
                  </a:cubicBezTo>
                  <a:cubicBezTo>
                    <a:pt x="83098" y="1142"/>
                    <a:pt x="82269" y="1057"/>
                    <a:pt x="81462" y="883"/>
                  </a:cubicBezTo>
                  <a:cubicBezTo>
                    <a:pt x="80588" y="696"/>
                    <a:pt x="79722" y="726"/>
                    <a:pt x="78847" y="784"/>
                  </a:cubicBezTo>
                  <a:cubicBezTo>
                    <a:pt x="77973" y="842"/>
                    <a:pt x="77100" y="949"/>
                    <a:pt x="76226" y="955"/>
                  </a:cubicBezTo>
                  <a:cubicBezTo>
                    <a:pt x="74908" y="964"/>
                    <a:pt x="73609" y="1112"/>
                    <a:pt x="72308" y="1312"/>
                  </a:cubicBezTo>
                  <a:cubicBezTo>
                    <a:pt x="69779" y="1699"/>
                    <a:pt x="67253" y="1721"/>
                    <a:pt x="64747" y="1110"/>
                  </a:cubicBezTo>
                  <a:cubicBezTo>
                    <a:pt x="64283" y="997"/>
                    <a:pt x="63814" y="886"/>
                    <a:pt x="63342" y="820"/>
                  </a:cubicBezTo>
                  <a:cubicBezTo>
                    <a:pt x="62821" y="748"/>
                    <a:pt x="62444" y="1015"/>
                    <a:pt x="62419" y="1513"/>
                  </a:cubicBezTo>
                  <a:cubicBezTo>
                    <a:pt x="62358" y="2734"/>
                    <a:pt x="62213" y="3981"/>
                    <a:pt x="63079" y="5032"/>
                  </a:cubicBezTo>
                  <a:cubicBezTo>
                    <a:pt x="63132" y="5101"/>
                    <a:pt x="63178" y="5177"/>
                    <a:pt x="63211" y="5258"/>
                  </a:cubicBezTo>
                  <a:cubicBezTo>
                    <a:pt x="63371" y="5613"/>
                    <a:pt x="63163" y="5983"/>
                    <a:pt x="62752" y="6005"/>
                  </a:cubicBezTo>
                  <a:cubicBezTo>
                    <a:pt x="62183" y="6036"/>
                    <a:pt x="61614" y="6018"/>
                    <a:pt x="61044" y="6032"/>
                  </a:cubicBezTo>
                  <a:cubicBezTo>
                    <a:pt x="60695" y="6041"/>
                    <a:pt x="60336" y="6022"/>
                    <a:pt x="60000" y="6097"/>
                  </a:cubicBezTo>
                  <a:cubicBezTo>
                    <a:pt x="59325" y="6246"/>
                    <a:pt x="59152" y="6674"/>
                    <a:pt x="59511" y="7256"/>
                  </a:cubicBezTo>
                  <a:cubicBezTo>
                    <a:pt x="59671" y="7514"/>
                    <a:pt x="59874" y="7745"/>
                    <a:pt x="60063" y="7984"/>
                  </a:cubicBezTo>
                  <a:cubicBezTo>
                    <a:pt x="60591" y="8650"/>
                    <a:pt x="60464" y="9067"/>
                    <a:pt x="59649" y="9322"/>
                  </a:cubicBezTo>
                  <a:cubicBezTo>
                    <a:pt x="59481" y="9372"/>
                    <a:pt x="59309" y="9408"/>
                    <a:pt x="59135" y="9433"/>
                  </a:cubicBezTo>
                  <a:cubicBezTo>
                    <a:pt x="58392" y="9545"/>
                    <a:pt x="57875" y="10015"/>
                    <a:pt x="57402" y="10544"/>
                  </a:cubicBezTo>
                  <a:cubicBezTo>
                    <a:pt x="57015" y="10979"/>
                    <a:pt x="57051" y="11419"/>
                    <a:pt x="57555" y="11767"/>
                  </a:cubicBezTo>
                  <a:cubicBezTo>
                    <a:pt x="58563" y="12462"/>
                    <a:pt x="59598" y="13119"/>
                    <a:pt x="60627" y="13782"/>
                  </a:cubicBezTo>
                  <a:cubicBezTo>
                    <a:pt x="61139" y="14111"/>
                    <a:pt x="61245" y="14292"/>
                    <a:pt x="61114" y="14855"/>
                  </a:cubicBezTo>
                  <a:cubicBezTo>
                    <a:pt x="60998" y="15351"/>
                    <a:pt x="60849" y="15838"/>
                    <a:pt x="60716" y="16330"/>
                  </a:cubicBezTo>
                  <a:cubicBezTo>
                    <a:pt x="60916" y="16421"/>
                    <a:pt x="61031" y="16514"/>
                    <a:pt x="61148" y="16520"/>
                  </a:cubicBezTo>
                  <a:cubicBezTo>
                    <a:pt x="63082" y="16625"/>
                    <a:pt x="65003" y="16614"/>
                    <a:pt x="66843" y="15865"/>
                  </a:cubicBezTo>
                  <a:cubicBezTo>
                    <a:pt x="67242" y="15702"/>
                    <a:pt x="67673" y="15577"/>
                    <a:pt x="68100" y="15538"/>
                  </a:cubicBezTo>
                  <a:cubicBezTo>
                    <a:pt x="69544" y="15403"/>
                    <a:pt x="70963" y="15146"/>
                    <a:pt x="72334" y="14678"/>
                  </a:cubicBezTo>
                  <a:cubicBezTo>
                    <a:pt x="73453" y="14298"/>
                    <a:pt x="74539" y="13829"/>
                    <a:pt x="75707" y="13598"/>
                  </a:cubicBezTo>
                  <a:cubicBezTo>
                    <a:pt x="75997" y="13540"/>
                    <a:pt x="76259" y="13340"/>
                    <a:pt x="76540" y="13219"/>
                  </a:cubicBezTo>
                  <a:cubicBezTo>
                    <a:pt x="77329" y="12876"/>
                    <a:pt x="78127" y="12562"/>
                    <a:pt x="78974" y="12528"/>
                  </a:cubicBezTo>
                  <a:cubicBezTo>
                    <a:pt x="79099" y="12904"/>
                    <a:pt x="79136" y="13223"/>
                    <a:pt x="79300" y="13452"/>
                  </a:cubicBezTo>
                  <a:cubicBezTo>
                    <a:pt x="79471" y="13692"/>
                    <a:pt x="79742" y="13886"/>
                    <a:pt x="80008" y="14028"/>
                  </a:cubicBezTo>
                  <a:cubicBezTo>
                    <a:pt x="81050" y="14584"/>
                    <a:pt x="82086" y="15157"/>
                    <a:pt x="83164" y="15634"/>
                  </a:cubicBezTo>
                  <a:cubicBezTo>
                    <a:pt x="83890" y="15956"/>
                    <a:pt x="84593" y="16292"/>
                    <a:pt x="85235" y="16755"/>
                  </a:cubicBezTo>
                  <a:cubicBezTo>
                    <a:pt x="85801" y="17162"/>
                    <a:pt x="86386" y="17544"/>
                    <a:pt x="86951" y="17952"/>
                  </a:cubicBezTo>
                  <a:cubicBezTo>
                    <a:pt x="87658" y="18464"/>
                    <a:pt x="88124" y="19106"/>
                    <a:pt x="88059" y="20040"/>
                  </a:cubicBezTo>
                  <a:cubicBezTo>
                    <a:pt x="88039" y="20341"/>
                    <a:pt x="88090" y="20647"/>
                    <a:pt x="88112" y="21034"/>
                  </a:cubicBezTo>
                  <a:close/>
                  <a:moveTo>
                    <a:pt x="75619" y="196975"/>
                  </a:moveTo>
                  <a:cubicBezTo>
                    <a:pt x="75217" y="197033"/>
                    <a:pt x="74967" y="197086"/>
                    <a:pt x="74713" y="197105"/>
                  </a:cubicBezTo>
                  <a:cubicBezTo>
                    <a:pt x="74414" y="197127"/>
                    <a:pt x="74081" y="197205"/>
                    <a:pt x="73821" y="197107"/>
                  </a:cubicBezTo>
                  <a:cubicBezTo>
                    <a:pt x="73209" y="196877"/>
                    <a:pt x="72610" y="196975"/>
                    <a:pt x="72003" y="197041"/>
                  </a:cubicBezTo>
                  <a:cubicBezTo>
                    <a:pt x="71570" y="197088"/>
                    <a:pt x="71135" y="197222"/>
                    <a:pt x="70704" y="197211"/>
                  </a:cubicBezTo>
                  <a:cubicBezTo>
                    <a:pt x="67866" y="197142"/>
                    <a:pt x="65010" y="197466"/>
                    <a:pt x="62190" y="196914"/>
                  </a:cubicBezTo>
                  <a:cubicBezTo>
                    <a:pt x="61503" y="196781"/>
                    <a:pt x="60914" y="196906"/>
                    <a:pt x="60297" y="197202"/>
                  </a:cubicBezTo>
                  <a:cubicBezTo>
                    <a:pt x="59152" y="197753"/>
                    <a:pt x="57949" y="198144"/>
                    <a:pt x="56703" y="198427"/>
                  </a:cubicBezTo>
                  <a:cubicBezTo>
                    <a:pt x="55850" y="198621"/>
                    <a:pt x="55022" y="198912"/>
                    <a:pt x="54236" y="199295"/>
                  </a:cubicBezTo>
                  <a:cubicBezTo>
                    <a:pt x="53284" y="199759"/>
                    <a:pt x="52282" y="200059"/>
                    <a:pt x="51289" y="200390"/>
                  </a:cubicBezTo>
                  <a:cubicBezTo>
                    <a:pt x="50370" y="200695"/>
                    <a:pt x="49421" y="200810"/>
                    <a:pt x="48444" y="200813"/>
                  </a:cubicBezTo>
                  <a:cubicBezTo>
                    <a:pt x="47268" y="200816"/>
                    <a:pt x="46091" y="200933"/>
                    <a:pt x="44894" y="201003"/>
                  </a:cubicBezTo>
                  <a:cubicBezTo>
                    <a:pt x="44785" y="201286"/>
                    <a:pt x="44614" y="201528"/>
                    <a:pt x="44619" y="201765"/>
                  </a:cubicBezTo>
                  <a:cubicBezTo>
                    <a:pt x="44634" y="202753"/>
                    <a:pt x="44961" y="203698"/>
                    <a:pt x="45568" y="204429"/>
                  </a:cubicBezTo>
                  <a:cubicBezTo>
                    <a:pt x="46262" y="205264"/>
                    <a:pt x="47130" y="205980"/>
                    <a:pt x="48339" y="205996"/>
                  </a:cubicBezTo>
                  <a:cubicBezTo>
                    <a:pt x="48469" y="205998"/>
                    <a:pt x="48603" y="206007"/>
                    <a:pt x="48728" y="206039"/>
                  </a:cubicBezTo>
                  <a:cubicBezTo>
                    <a:pt x="50453" y="206476"/>
                    <a:pt x="52220" y="206456"/>
                    <a:pt x="53949" y="206265"/>
                  </a:cubicBezTo>
                  <a:cubicBezTo>
                    <a:pt x="55261" y="206121"/>
                    <a:pt x="56564" y="206108"/>
                    <a:pt x="57873" y="206046"/>
                  </a:cubicBezTo>
                  <a:cubicBezTo>
                    <a:pt x="59444" y="205972"/>
                    <a:pt x="61012" y="205848"/>
                    <a:pt x="62581" y="205742"/>
                  </a:cubicBezTo>
                  <a:cubicBezTo>
                    <a:pt x="62711" y="205733"/>
                    <a:pt x="62842" y="205705"/>
                    <a:pt x="62968" y="205674"/>
                  </a:cubicBezTo>
                  <a:cubicBezTo>
                    <a:pt x="64330" y="205353"/>
                    <a:pt x="65705" y="205129"/>
                    <a:pt x="67107" y="205090"/>
                  </a:cubicBezTo>
                  <a:cubicBezTo>
                    <a:pt x="67413" y="205081"/>
                    <a:pt x="67718" y="205049"/>
                    <a:pt x="68021" y="205015"/>
                  </a:cubicBezTo>
                  <a:cubicBezTo>
                    <a:pt x="69497" y="204850"/>
                    <a:pt x="70965" y="204650"/>
                    <a:pt x="72417" y="204318"/>
                  </a:cubicBezTo>
                  <a:cubicBezTo>
                    <a:pt x="73136" y="204154"/>
                    <a:pt x="73885" y="204126"/>
                    <a:pt x="74620" y="204032"/>
                  </a:cubicBezTo>
                  <a:cubicBezTo>
                    <a:pt x="74792" y="204010"/>
                    <a:pt x="74969" y="203989"/>
                    <a:pt x="75133" y="203935"/>
                  </a:cubicBezTo>
                  <a:cubicBezTo>
                    <a:pt x="75397" y="203847"/>
                    <a:pt x="75586" y="203666"/>
                    <a:pt x="75622" y="203376"/>
                  </a:cubicBezTo>
                  <a:cubicBezTo>
                    <a:pt x="75649" y="203159"/>
                    <a:pt x="75654" y="202940"/>
                    <a:pt x="75661" y="202721"/>
                  </a:cubicBezTo>
                  <a:cubicBezTo>
                    <a:pt x="75703" y="201101"/>
                    <a:pt x="75750" y="199480"/>
                    <a:pt x="75779" y="197860"/>
                  </a:cubicBezTo>
                  <a:cubicBezTo>
                    <a:pt x="75783" y="197611"/>
                    <a:pt x="75691" y="197359"/>
                    <a:pt x="75619" y="196975"/>
                  </a:cubicBezTo>
                  <a:close/>
                  <a:moveTo>
                    <a:pt x="85567" y="112365"/>
                  </a:moveTo>
                  <a:cubicBezTo>
                    <a:pt x="85631" y="113134"/>
                    <a:pt x="85677" y="113781"/>
                    <a:pt x="85739" y="114428"/>
                  </a:cubicBezTo>
                  <a:cubicBezTo>
                    <a:pt x="85924" y="116390"/>
                    <a:pt x="86167" y="118346"/>
                    <a:pt x="86289" y="120311"/>
                  </a:cubicBezTo>
                  <a:cubicBezTo>
                    <a:pt x="86442" y="122762"/>
                    <a:pt x="86740" y="125192"/>
                    <a:pt x="87090" y="127616"/>
                  </a:cubicBezTo>
                  <a:cubicBezTo>
                    <a:pt x="87209" y="128443"/>
                    <a:pt x="87515" y="129230"/>
                    <a:pt x="87983" y="129921"/>
                  </a:cubicBezTo>
                  <a:cubicBezTo>
                    <a:pt x="88330" y="130435"/>
                    <a:pt x="88776" y="130752"/>
                    <a:pt x="89382" y="130762"/>
                  </a:cubicBezTo>
                  <a:cubicBezTo>
                    <a:pt x="90257" y="130775"/>
                    <a:pt x="91137" y="130781"/>
                    <a:pt x="92008" y="130703"/>
                  </a:cubicBezTo>
                  <a:cubicBezTo>
                    <a:pt x="93093" y="130607"/>
                    <a:pt x="94167" y="130402"/>
                    <a:pt x="95251" y="130279"/>
                  </a:cubicBezTo>
                  <a:cubicBezTo>
                    <a:pt x="96614" y="130127"/>
                    <a:pt x="97860" y="129682"/>
                    <a:pt x="98988" y="128946"/>
                  </a:cubicBezTo>
                  <a:lnTo>
                    <a:pt x="98988" y="125816"/>
                  </a:lnTo>
                  <a:cubicBezTo>
                    <a:pt x="98707" y="125791"/>
                    <a:pt x="98458" y="125766"/>
                    <a:pt x="98206" y="125747"/>
                  </a:cubicBezTo>
                  <a:cubicBezTo>
                    <a:pt x="97204" y="125673"/>
                    <a:pt x="96201" y="125611"/>
                    <a:pt x="95200" y="125523"/>
                  </a:cubicBezTo>
                  <a:cubicBezTo>
                    <a:pt x="94645" y="125476"/>
                    <a:pt x="94404" y="125201"/>
                    <a:pt x="94484" y="124663"/>
                  </a:cubicBezTo>
                  <a:cubicBezTo>
                    <a:pt x="94556" y="124190"/>
                    <a:pt x="94682" y="123721"/>
                    <a:pt x="94830" y="123266"/>
                  </a:cubicBezTo>
                  <a:cubicBezTo>
                    <a:pt x="95072" y="122517"/>
                    <a:pt x="95368" y="121787"/>
                    <a:pt x="95610" y="121037"/>
                  </a:cubicBezTo>
                  <a:cubicBezTo>
                    <a:pt x="95974" y="119917"/>
                    <a:pt x="96346" y="118796"/>
                    <a:pt x="96641" y="117656"/>
                  </a:cubicBezTo>
                  <a:cubicBezTo>
                    <a:pt x="96778" y="117125"/>
                    <a:pt x="96998" y="116579"/>
                    <a:pt x="96889" y="115894"/>
                  </a:cubicBezTo>
                  <a:cubicBezTo>
                    <a:pt x="96360" y="116343"/>
                    <a:pt x="95887" y="116709"/>
                    <a:pt x="95508" y="117197"/>
                  </a:cubicBezTo>
                  <a:cubicBezTo>
                    <a:pt x="95135" y="117676"/>
                    <a:pt x="94699" y="118103"/>
                    <a:pt x="94277" y="118568"/>
                  </a:cubicBezTo>
                  <a:cubicBezTo>
                    <a:pt x="94039" y="118497"/>
                    <a:pt x="93834" y="118436"/>
                    <a:pt x="93628" y="118376"/>
                  </a:cubicBezTo>
                  <a:cubicBezTo>
                    <a:pt x="93503" y="118340"/>
                    <a:pt x="93369" y="118318"/>
                    <a:pt x="93251" y="118266"/>
                  </a:cubicBezTo>
                  <a:cubicBezTo>
                    <a:pt x="92777" y="118058"/>
                    <a:pt x="92620" y="117732"/>
                    <a:pt x="92742" y="117202"/>
                  </a:cubicBezTo>
                  <a:cubicBezTo>
                    <a:pt x="92780" y="117032"/>
                    <a:pt x="92840" y="116865"/>
                    <a:pt x="92899" y="116700"/>
                  </a:cubicBezTo>
                  <a:cubicBezTo>
                    <a:pt x="93372" y="115322"/>
                    <a:pt x="94015" y="114039"/>
                    <a:pt x="94989" y="112939"/>
                  </a:cubicBezTo>
                  <a:cubicBezTo>
                    <a:pt x="95248" y="112648"/>
                    <a:pt x="95484" y="112355"/>
                    <a:pt x="95457" y="111884"/>
                  </a:cubicBezTo>
                  <a:cubicBezTo>
                    <a:pt x="94468" y="112127"/>
                    <a:pt x="93516" y="112465"/>
                    <a:pt x="92538" y="112574"/>
                  </a:cubicBezTo>
                  <a:cubicBezTo>
                    <a:pt x="91499" y="112689"/>
                    <a:pt x="90436" y="112594"/>
                    <a:pt x="89384" y="112580"/>
                  </a:cubicBezTo>
                  <a:cubicBezTo>
                    <a:pt x="88338" y="112568"/>
                    <a:pt x="87284" y="112662"/>
                    <a:pt x="86260" y="112320"/>
                  </a:cubicBezTo>
                  <a:cubicBezTo>
                    <a:pt x="86110" y="112270"/>
                    <a:pt x="85922" y="112337"/>
                    <a:pt x="85567" y="112365"/>
                  </a:cubicBezTo>
                  <a:close/>
                  <a:moveTo>
                    <a:pt x="109812" y="207310"/>
                  </a:moveTo>
                  <a:cubicBezTo>
                    <a:pt x="110014" y="206612"/>
                    <a:pt x="110006" y="205908"/>
                    <a:pt x="109896" y="205225"/>
                  </a:cubicBezTo>
                  <a:cubicBezTo>
                    <a:pt x="109838" y="204864"/>
                    <a:pt x="109641" y="204421"/>
                    <a:pt x="109360" y="204217"/>
                  </a:cubicBezTo>
                  <a:cubicBezTo>
                    <a:pt x="108517" y="203603"/>
                    <a:pt x="107658" y="202933"/>
                    <a:pt x="106698" y="202580"/>
                  </a:cubicBezTo>
                  <a:cubicBezTo>
                    <a:pt x="105758" y="202235"/>
                    <a:pt x="104863" y="201783"/>
                    <a:pt x="104028" y="201232"/>
                  </a:cubicBezTo>
                  <a:cubicBezTo>
                    <a:pt x="103036" y="200578"/>
                    <a:pt x="102092" y="199875"/>
                    <a:pt x="101292" y="198990"/>
                  </a:cubicBezTo>
                  <a:cubicBezTo>
                    <a:pt x="100998" y="198664"/>
                    <a:pt x="100689" y="198355"/>
                    <a:pt x="100382" y="198041"/>
                  </a:cubicBezTo>
                  <a:cubicBezTo>
                    <a:pt x="100042" y="197696"/>
                    <a:pt x="99637" y="197554"/>
                    <a:pt x="99190" y="197788"/>
                  </a:cubicBezTo>
                  <a:cubicBezTo>
                    <a:pt x="98462" y="198175"/>
                    <a:pt x="97667" y="198177"/>
                    <a:pt x="96887" y="198222"/>
                  </a:cubicBezTo>
                  <a:cubicBezTo>
                    <a:pt x="95925" y="198277"/>
                    <a:pt x="94960" y="198275"/>
                    <a:pt x="93995" y="198282"/>
                  </a:cubicBezTo>
                  <a:cubicBezTo>
                    <a:pt x="93692" y="198284"/>
                    <a:pt x="93384" y="198253"/>
                    <a:pt x="93082" y="198207"/>
                  </a:cubicBezTo>
                  <a:cubicBezTo>
                    <a:pt x="92178" y="198070"/>
                    <a:pt x="91279" y="197899"/>
                    <a:pt x="90370" y="197784"/>
                  </a:cubicBezTo>
                  <a:cubicBezTo>
                    <a:pt x="90044" y="197742"/>
                    <a:pt x="89686" y="197680"/>
                    <a:pt x="89323" y="197873"/>
                  </a:cubicBezTo>
                  <a:cubicBezTo>
                    <a:pt x="89323" y="199061"/>
                    <a:pt x="89332" y="200237"/>
                    <a:pt x="89321" y="201412"/>
                  </a:cubicBezTo>
                  <a:cubicBezTo>
                    <a:pt x="89312" y="202248"/>
                    <a:pt x="89458" y="203055"/>
                    <a:pt x="89612" y="203875"/>
                  </a:cubicBezTo>
                  <a:cubicBezTo>
                    <a:pt x="89877" y="205289"/>
                    <a:pt x="90841" y="206072"/>
                    <a:pt x="91991" y="206636"/>
                  </a:cubicBezTo>
                  <a:cubicBezTo>
                    <a:pt x="92766" y="207015"/>
                    <a:pt x="93650" y="207188"/>
                    <a:pt x="94500" y="207393"/>
                  </a:cubicBezTo>
                  <a:cubicBezTo>
                    <a:pt x="95687" y="207680"/>
                    <a:pt x="96889" y="207901"/>
                    <a:pt x="98081" y="208164"/>
                  </a:cubicBezTo>
                  <a:cubicBezTo>
                    <a:pt x="99100" y="208391"/>
                    <a:pt x="100120" y="208595"/>
                    <a:pt x="101172" y="208578"/>
                  </a:cubicBezTo>
                  <a:cubicBezTo>
                    <a:pt x="102614" y="208556"/>
                    <a:pt x="104052" y="208582"/>
                    <a:pt x="105483" y="208284"/>
                  </a:cubicBezTo>
                  <a:cubicBezTo>
                    <a:pt x="106923" y="207986"/>
                    <a:pt x="108381" y="207767"/>
                    <a:pt x="109812" y="207310"/>
                  </a:cubicBezTo>
                  <a:close/>
                  <a:moveTo>
                    <a:pt x="74006" y="47857"/>
                  </a:moveTo>
                  <a:cubicBezTo>
                    <a:pt x="73916" y="48008"/>
                    <a:pt x="73852" y="48074"/>
                    <a:pt x="73833" y="48154"/>
                  </a:cubicBezTo>
                  <a:cubicBezTo>
                    <a:pt x="73474" y="49515"/>
                    <a:pt x="73392" y="50914"/>
                    <a:pt x="73375" y="52308"/>
                  </a:cubicBezTo>
                  <a:cubicBezTo>
                    <a:pt x="73344" y="54936"/>
                    <a:pt x="73296" y="57558"/>
                    <a:pt x="73031" y="60175"/>
                  </a:cubicBezTo>
                  <a:cubicBezTo>
                    <a:pt x="72846" y="62003"/>
                    <a:pt x="72605" y="63828"/>
                    <a:pt x="72696" y="65674"/>
                  </a:cubicBezTo>
                  <a:cubicBezTo>
                    <a:pt x="72704" y="65847"/>
                    <a:pt x="72708" y="66031"/>
                    <a:pt x="72662" y="66196"/>
                  </a:cubicBezTo>
                  <a:cubicBezTo>
                    <a:pt x="72453" y="66950"/>
                    <a:pt x="72611" y="67674"/>
                    <a:pt x="72846" y="68384"/>
                  </a:cubicBezTo>
                  <a:cubicBezTo>
                    <a:pt x="73037" y="68960"/>
                    <a:pt x="73292" y="69516"/>
                    <a:pt x="73501" y="70088"/>
                  </a:cubicBezTo>
                  <a:cubicBezTo>
                    <a:pt x="73635" y="70454"/>
                    <a:pt x="73760" y="70827"/>
                    <a:pt x="73852" y="71206"/>
                  </a:cubicBezTo>
                  <a:cubicBezTo>
                    <a:pt x="74099" y="72215"/>
                    <a:pt x="74829" y="73695"/>
                    <a:pt x="75531" y="74551"/>
                  </a:cubicBezTo>
                  <a:cubicBezTo>
                    <a:pt x="76176" y="73796"/>
                    <a:pt x="76397" y="72841"/>
                    <a:pt x="76815" y="71982"/>
                  </a:cubicBezTo>
                  <a:cubicBezTo>
                    <a:pt x="77841" y="69873"/>
                    <a:pt x="78508" y="67685"/>
                    <a:pt x="78692" y="65335"/>
                  </a:cubicBezTo>
                  <a:cubicBezTo>
                    <a:pt x="78754" y="64543"/>
                    <a:pt x="78847" y="63775"/>
                    <a:pt x="78630" y="62997"/>
                  </a:cubicBezTo>
                  <a:cubicBezTo>
                    <a:pt x="78560" y="62746"/>
                    <a:pt x="78530" y="62482"/>
                    <a:pt x="78495" y="62221"/>
                  </a:cubicBezTo>
                  <a:cubicBezTo>
                    <a:pt x="78065" y="58969"/>
                    <a:pt x="77637" y="55716"/>
                    <a:pt x="77211" y="52462"/>
                  </a:cubicBezTo>
                  <a:cubicBezTo>
                    <a:pt x="77108" y="51682"/>
                    <a:pt x="76954" y="50903"/>
                    <a:pt x="76929" y="50121"/>
                  </a:cubicBezTo>
                  <a:cubicBezTo>
                    <a:pt x="76906" y="49331"/>
                    <a:pt x="76783" y="48575"/>
                    <a:pt x="76557" y="47770"/>
                  </a:cubicBezTo>
                  <a:cubicBezTo>
                    <a:pt x="75673" y="47843"/>
                    <a:pt x="74808" y="47682"/>
                    <a:pt x="74006" y="47857"/>
                  </a:cubicBezTo>
                  <a:close/>
                  <a:moveTo>
                    <a:pt x="105391" y="111902"/>
                  </a:moveTo>
                  <a:cubicBezTo>
                    <a:pt x="104832" y="111902"/>
                    <a:pt x="104441" y="111925"/>
                    <a:pt x="104054" y="111899"/>
                  </a:cubicBezTo>
                  <a:cubicBezTo>
                    <a:pt x="102429" y="111787"/>
                    <a:pt x="100847" y="111581"/>
                    <a:pt x="99518" y="110471"/>
                  </a:cubicBezTo>
                  <a:cubicBezTo>
                    <a:pt x="98854" y="109917"/>
                    <a:pt x="97960" y="110129"/>
                    <a:pt x="97482" y="110866"/>
                  </a:cubicBezTo>
                  <a:cubicBezTo>
                    <a:pt x="96536" y="112329"/>
                    <a:pt x="95703" y="113865"/>
                    <a:pt x="94690" y="115286"/>
                  </a:cubicBezTo>
                  <a:cubicBezTo>
                    <a:pt x="94665" y="115321"/>
                    <a:pt x="94634" y="115355"/>
                    <a:pt x="94617" y="115395"/>
                  </a:cubicBezTo>
                  <a:cubicBezTo>
                    <a:pt x="94417" y="115923"/>
                    <a:pt x="94214" y="116451"/>
                    <a:pt x="94027" y="116985"/>
                  </a:cubicBezTo>
                  <a:cubicBezTo>
                    <a:pt x="94006" y="117042"/>
                    <a:pt x="94071" y="117160"/>
                    <a:pt x="94130" y="117203"/>
                  </a:cubicBezTo>
                  <a:cubicBezTo>
                    <a:pt x="94189" y="117245"/>
                    <a:pt x="94312" y="117265"/>
                    <a:pt x="94370" y="117231"/>
                  </a:cubicBezTo>
                  <a:cubicBezTo>
                    <a:pt x="94519" y="117144"/>
                    <a:pt x="94656" y="117037"/>
                    <a:pt x="94775" y="116913"/>
                  </a:cubicBezTo>
                  <a:cubicBezTo>
                    <a:pt x="95131" y="116534"/>
                    <a:pt x="95458" y="116126"/>
                    <a:pt x="95825" y="115757"/>
                  </a:cubicBezTo>
                  <a:cubicBezTo>
                    <a:pt x="96431" y="115150"/>
                    <a:pt x="97059" y="114565"/>
                    <a:pt x="97722" y="113930"/>
                  </a:cubicBezTo>
                  <a:cubicBezTo>
                    <a:pt x="98104" y="114426"/>
                    <a:pt x="98060" y="114950"/>
                    <a:pt x="97941" y="115449"/>
                  </a:cubicBezTo>
                  <a:cubicBezTo>
                    <a:pt x="97658" y="116638"/>
                    <a:pt x="97490" y="117848"/>
                    <a:pt x="97175" y="119037"/>
                  </a:cubicBezTo>
                  <a:cubicBezTo>
                    <a:pt x="96741" y="120686"/>
                    <a:pt x="96309" y="122327"/>
                    <a:pt x="95699" y="123920"/>
                  </a:cubicBezTo>
                  <a:cubicBezTo>
                    <a:pt x="95625" y="124114"/>
                    <a:pt x="95634" y="124339"/>
                    <a:pt x="95592" y="124635"/>
                  </a:cubicBezTo>
                  <a:lnTo>
                    <a:pt x="96584" y="124708"/>
                  </a:lnTo>
                  <a:cubicBezTo>
                    <a:pt x="97298" y="123653"/>
                    <a:pt x="97863" y="122637"/>
                    <a:pt x="98181" y="121472"/>
                  </a:cubicBezTo>
                  <a:cubicBezTo>
                    <a:pt x="98469" y="120420"/>
                    <a:pt x="98897" y="119406"/>
                    <a:pt x="99272" y="118379"/>
                  </a:cubicBezTo>
                  <a:cubicBezTo>
                    <a:pt x="99416" y="117984"/>
                    <a:pt x="99437" y="117978"/>
                    <a:pt x="99932" y="117725"/>
                  </a:cubicBezTo>
                  <a:cubicBezTo>
                    <a:pt x="99845" y="118269"/>
                    <a:pt x="99792" y="118790"/>
                    <a:pt x="99673" y="119295"/>
                  </a:cubicBezTo>
                  <a:cubicBezTo>
                    <a:pt x="99564" y="119763"/>
                    <a:pt x="99383" y="120214"/>
                    <a:pt x="99239" y="120673"/>
                  </a:cubicBezTo>
                  <a:cubicBezTo>
                    <a:pt x="99082" y="121174"/>
                    <a:pt x="98938" y="121679"/>
                    <a:pt x="98776" y="122180"/>
                  </a:cubicBezTo>
                  <a:cubicBezTo>
                    <a:pt x="98629" y="122636"/>
                    <a:pt x="98482" y="123093"/>
                    <a:pt x="98304" y="123538"/>
                  </a:cubicBezTo>
                  <a:cubicBezTo>
                    <a:pt x="98121" y="123995"/>
                    <a:pt x="97652" y="124337"/>
                    <a:pt x="97689" y="124950"/>
                  </a:cubicBezTo>
                  <a:cubicBezTo>
                    <a:pt x="98023" y="124984"/>
                    <a:pt x="98283" y="124991"/>
                    <a:pt x="98537" y="125041"/>
                  </a:cubicBezTo>
                  <a:cubicBezTo>
                    <a:pt x="99196" y="125170"/>
                    <a:pt x="99632" y="124892"/>
                    <a:pt x="99933" y="124325"/>
                  </a:cubicBezTo>
                  <a:cubicBezTo>
                    <a:pt x="100221" y="123784"/>
                    <a:pt x="100511" y="123244"/>
                    <a:pt x="100814" y="122711"/>
                  </a:cubicBezTo>
                  <a:cubicBezTo>
                    <a:pt x="101144" y="122132"/>
                    <a:pt x="101350" y="121534"/>
                    <a:pt x="101410" y="120857"/>
                  </a:cubicBezTo>
                  <a:cubicBezTo>
                    <a:pt x="101490" y="119947"/>
                    <a:pt x="101845" y="119110"/>
                    <a:pt x="102327" y="118121"/>
                  </a:cubicBezTo>
                  <a:cubicBezTo>
                    <a:pt x="102508" y="118687"/>
                    <a:pt x="102439" y="119045"/>
                    <a:pt x="102359" y="119414"/>
                  </a:cubicBezTo>
                  <a:cubicBezTo>
                    <a:pt x="102257" y="119883"/>
                    <a:pt x="102130" y="120360"/>
                    <a:pt x="102128" y="120833"/>
                  </a:cubicBezTo>
                  <a:cubicBezTo>
                    <a:pt x="102123" y="121738"/>
                    <a:pt x="101858" y="122556"/>
                    <a:pt x="101474" y="123353"/>
                  </a:cubicBezTo>
                  <a:cubicBezTo>
                    <a:pt x="101284" y="123748"/>
                    <a:pt x="101093" y="124142"/>
                    <a:pt x="100928" y="124547"/>
                  </a:cubicBezTo>
                  <a:cubicBezTo>
                    <a:pt x="100855" y="124723"/>
                    <a:pt x="100677" y="124923"/>
                    <a:pt x="100912" y="125118"/>
                  </a:cubicBezTo>
                  <a:cubicBezTo>
                    <a:pt x="101239" y="124988"/>
                    <a:pt x="101576" y="124892"/>
                    <a:pt x="101875" y="124723"/>
                  </a:cubicBezTo>
                  <a:cubicBezTo>
                    <a:pt x="102093" y="124601"/>
                    <a:pt x="102321" y="124417"/>
                    <a:pt x="102432" y="124203"/>
                  </a:cubicBezTo>
                  <a:cubicBezTo>
                    <a:pt x="102713" y="123660"/>
                    <a:pt x="103033" y="123106"/>
                    <a:pt x="103151" y="122518"/>
                  </a:cubicBezTo>
                  <a:cubicBezTo>
                    <a:pt x="103399" y="121280"/>
                    <a:pt x="104031" y="120139"/>
                    <a:pt x="104034" y="118840"/>
                  </a:cubicBezTo>
                  <a:cubicBezTo>
                    <a:pt x="104034" y="118547"/>
                    <a:pt x="104207" y="118257"/>
                    <a:pt x="104293" y="117964"/>
                  </a:cubicBezTo>
                  <a:cubicBezTo>
                    <a:pt x="104697" y="116581"/>
                    <a:pt x="105236" y="115228"/>
                    <a:pt x="105127" y="113739"/>
                  </a:cubicBezTo>
                  <a:cubicBezTo>
                    <a:pt x="105107" y="113444"/>
                    <a:pt x="105233" y="113139"/>
                    <a:pt x="105280" y="112837"/>
                  </a:cubicBezTo>
                  <a:cubicBezTo>
                    <a:pt x="105320" y="112585"/>
                    <a:pt x="105342" y="112330"/>
                    <a:pt x="105391" y="111902"/>
                  </a:cubicBezTo>
                  <a:close/>
                  <a:moveTo>
                    <a:pt x="78506" y="69627"/>
                  </a:moveTo>
                  <a:cubicBezTo>
                    <a:pt x="78573" y="69672"/>
                    <a:pt x="78640" y="69718"/>
                    <a:pt x="78706" y="69763"/>
                  </a:cubicBezTo>
                  <a:cubicBezTo>
                    <a:pt x="78867" y="69513"/>
                    <a:pt x="79044" y="69271"/>
                    <a:pt x="79186" y="69011"/>
                  </a:cubicBezTo>
                  <a:cubicBezTo>
                    <a:pt x="80127" y="67281"/>
                    <a:pt x="81059" y="65546"/>
                    <a:pt x="81999" y="63816"/>
                  </a:cubicBezTo>
                  <a:cubicBezTo>
                    <a:pt x="82919" y="62125"/>
                    <a:pt x="83855" y="60442"/>
                    <a:pt x="84767" y="58747"/>
                  </a:cubicBezTo>
                  <a:cubicBezTo>
                    <a:pt x="85099" y="58131"/>
                    <a:pt x="85364" y="57480"/>
                    <a:pt x="85695" y="56863"/>
                  </a:cubicBezTo>
                  <a:cubicBezTo>
                    <a:pt x="85912" y="56459"/>
                    <a:pt x="86014" y="56046"/>
                    <a:pt x="85943" y="55600"/>
                  </a:cubicBezTo>
                  <a:cubicBezTo>
                    <a:pt x="85916" y="55436"/>
                    <a:pt x="85858" y="55211"/>
                    <a:pt x="85740" y="55138"/>
                  </a:cubicBezTo>
                  <a:cubicBezTo>
                    <a:pt x="85062" y="54729"/>
                    <a:pt x="84727" y="53913"/>
                    <a:pt x="83937" y="53643"/>
                  </a:cubicBezTo>
                  <a:cubicBezTo>
                    <a:pt x="83858" y="53616"/>
                    <a:pt x="83789" y="53552"/>
                    <a:pt x="83721" y="53497"/>
                  </a:cubicBezTo>
                  <a:cubicBezTo>
                    <a:pt x="83470" y="53291"/>
                    <a:pt x="83422" y="52907"/>
                    <a:pt x="83638" y="52683"/>
                  </a:cubicBezTo>
                  <a:cubicBezTo>
                    <a:pt x="83789" y="52527"/>
                    <a:pt x="83980" y="52413"/>
                    <a:pt x="84139" y="52263"/>
                  </a:cubicBezTo>
                  <a:cubicBezTo>
                    <a:pt x="84650" y="51783"/>
                    <a:pt x="85165" y="51310"/>
                    <a:pt x="85653" y="50808"/>
                  </a:cubicBezTo>
                  <a:cubicBezTo>
                    <a:pt x="86072" y="50377"/>
                    <a:pt x="86258" y="49856"/>
                    <a:pt x="86114" y="49245"/>
                  </a:cubicBezTo>
                  <a:cubicBezTo>
                    <a:pt x="86042" y="48946"/>
                    <a:pt x="85986" y="48645"/>
                    <a:pt x="85926" y="48345"/>
                  </a:cubicBezTo>
                  <a:cubicBezTo>
                    <a:pt x="85725" y="47358"/>
                    <a:pt x="85550" y="46365"/>
                    <a:pt x="85320" y="45385"/>
                  </a:cubicBezTo>
                  <a:cubicBezTo>
                    <a:pt x="84980" y="43933"/>
                    <a:pt x="84410" y="42569"/>
                    <a:pt x="83697" y="41228"/>
                  </a:cubicBezTo>
                  <a:cubicBezTo>
                    <a:pt x="83312" y="41549"/>
                    <a:pt x="83315" y="41956"/>
                    <a:pt x="83202" y="42320"/>
                  </a:cubicBezTo>
                  <a:cubicBezTo>
                    <a:pt x="82665" y="44072"/>
                    <a:pt x="82578" y="45946"/>
                    <a:pt x="81750" y="47619"/>
                  </a:cubicBezTo>
                  <a:cubicBezTo>
                    <a:pt x="81657" y="47806"/>
                    <a:pt x="81653" y="48046"/>
                    <a:pt x="81641" y="48262"/>
                  </a:cubicBezTo>
                  <a:cubicBezTo>
                    <a:pt x="81573" y="49399"/>
                    <a:pt x="81517" y="50537"/>
                    <a:pt x="81453" y="51674"/>
                  </a:cubicBezTo>
                  <a:cubicBezTo>
                    <a:pt x="81414" y="52330"/>
                    <a:pt x="81400" y="52989"/>
                    <a:pt x="81315" y="53639"/>
                  </a:cubicBezTo>
                  <a:cubicBezTo>
                    <a:pt x="80961" y="56377"/>
                    <a:pt x="80581" y="59111"/>
                    <a:pt x="80222" y="61848"/>
                  </a:cubicBezTo>
                  <a:cubicBezTo>
                    <a:pt x="80152" y="62366"/>
                    <a:pt x="80186" y="62904"/>
                    <a:pt x="80070" y="63409"/>
                  </a:cubicBezTo>
                  <a:cubicBezTo>
                    <a:pt x="79806" y="64558"/>
                    <a:pt x="79472" y="65692"/>
                    <a:pt x="79181" y="66836"/>
                  </a:cubicBezTo>
                  <a:cubicBezTo>
                    <a:pt x="78946" y="67764"/>
                    <a:pt x="78731" y="68696"/>
                    <a:pt x="78506" y="69627"/>
                  </a:cubicBezTo>
                  <a:close/>
                  <a:moveTo>
                    <a:pt x="71479" y="67830"/>
                  </a:moveTo>
                  <a:cubicBezTo>
                    <a:pt x="71421" y="66770"/>
                    <a:pt x="71373" y="65738"/>
                    <a:pt x="71057" y="64744"/>
                  </a:cubicBezTo>
                  <a:cubicBezTo>
                    <a:pt x="70912" y="64287"/>
                    <a:pt x="70776" y="63815"/>
                    <a:pt x="70732" y="63339"/>
                  </a:cubicBezTo>
                  <a:cubicBezTo>
                    <a:pt x="70509" y="60945"/>
                    <a:pt x="70000" y="58576"/>
                    <a:pt x="70116" y="56149"/>
                  </a:cubicBezTo>
                  <a:cubicBezTo>
                    <a:pt x="70144" y="55544"/>
                    <a:pt x="70023" y="54930"/>
                    <a:pt x="69968" y="54320"/>
                  </a:cubicBezTo>
                  <a:cubicBezTo>
                    <a:pt x="69887" y="53403"/>
                    <a:pt x="69741" y="52488"/>
                    <a:pt x="69731" y="51574"/>
                  </a:cubicBezTo>
                  <a:cubicBezTo>
                    <a:pt x="69703" y="49211"/>
                    <a:pt x="69725" y="46848"/>
                    <a:pt x="69746" y="44486"/>
                  </a:cubicBezTo>
                  <a:cubicBezTo>
                    <a:pt x="69757" y="43304"/>
                    <a:pt x="69817" y="42122"/>
                    <a:pt x="69839" y="40939"/>
                  </a:cubicBezTo>
                  <a:cubicBezTo>
                    <a:pt x="69844" y="40747"/>
                    <a:pt x="69954" y="40501"/>
                    <a:pt x="69688" y="40372"/>
                  </a:cubicBezTo>
                  <a:cubicBezTo>
                    <a:pt x="69065" y="40871"/>
                    <a:pt x="68642" y="41384"/>
                    <a:pt x="68331" y="42071"/>
                  </a:cubicBezTo>
                  <a:cubicBezTo>
                    <a:pt x="67810" y="43214"/>
                    <a:pt x="67466" y="44444"/>
                    <a:pt x="66622" y="45431"/>
                  </a:cubicBezTo>
                  <a:cubicBezTo>
                    <a:pt x="66434" y="45651"/>
                    <a:pt x="66398" y="45995"/>
                    <a:pt x="66278" y="46277"/>
                  </a:cubicBezTo>
                  <a:cubicBezTo>
                    <a:pt x="66130" y="46626"/>
                    <a:pt x="66164" y="46949"/>
                    <a:pt x="66345" y="47281"/>
                  </a:cubicBezTo>
                  <a:cubicBezTo>
                    <a:pt x="66722" y="47971"/>
                    <a:pt x="67086" y="48670"/>
                    <a:pt x="67444" y="49371"/>
                  </a:cubicBezTo>
                  <a:cubicBezTo>
                    <a:pt x="67683" y="49838"/>
                    <a:pt x="67922" y="50305"/>
                    <a:pt x="68127" y="50787"/>
                  </a:cubicBezTo>
                  <a:cubicBezTo>
                    <a:pt x="68465" y="51581"/>
                    <a:pt x="68401" y="52276"/>
                    <a:pt x="67725" y="52931"/>
                  </a:cubicBezTo>
                  <a:cubicBezTo>
                    <a:pt x="66969" y="53663"/>
                    <a:pt x="66495" y="54612"/>
                    <a:pt x="66039" y="55556"/>
                  </a:cubicBezTo>
                  <a:cubicBezTo>
                    <a:pt x="65871" y="55903"/>
                    <a:pt x="65876" y="56231"/>
                    <a:pt x="66020" y="56567"/>
                  </a:cubicBezTo>
                  <a:cubicBezTo>
                    <a:pt x="66294" y="57210"/>
                    <a:pt x="66571" y="57843"/>
                    <a:pt x="67149" y="58309"/>
                  </a:cubicBezTo>
                  <a:cubicBezTo>
                    <a:pt x="67515" y="58603"/>
                    <a:pt x="67901" y="58912"/>
                    <a:pt x="68015" y="59429"/>
                  </a:cubicBezTo>
                  <a:cubicBezTo>
                    <a:pt x="68239" y="60448"/>
                    <a:pt x="68830" y="61369"/>
                    <a:pt x="68828" y="62452"/>
                  </a:cubicBezTo>
                  <a:cubicBezTo>
                    <a:pt x="68828" y="62618"/>
                    <a:pt x="68907" y="62792"/>
                    <a:pt x="68979" y="62949"/>
                  </a:cubicBezTo>
                  <a:cubicBezTo>
                    <a:pt x="69392" y="63867"/>
                    <a:pt x="69786" y="64795"/>
                    <a:pt x="70242" y="65691"/>
                  </a:cubicBezTo>
                  <a:cubicBezTo>
                    <a:pt x="70615" y="66424"/>
                    <a:pt x="71065" y="67118"/>
                    <a:pt x="71479" y="67830"/>
                  </a:cubicBezTo>
                  <a:close/>
                  <a:moveTo>
                    <a:pt x="98158" y="102740"/>
                  </a:moveTo>
                  <a:cubicBezTo>
                    <a:pt x="98270" y="102481"/>
                    <a:pt x="98379" y="102298"/>
                    <a:pt x="98429" y="102100"/>
                  </a:cubicBezTo>
                  <a:cubicBezTo>
                    <a:pt x="98647" y="101252"/>
                    <a:pt x="98813" y="100389"/>
                    <a:pt x="99061" y="99550"/>
                  </a:cubicBezTo>
                  <a:cubicBezTo>
                    <a:pt x="99560" y="97872"/>
                    <a:pt x="99718" y="96117"/>
                    <a:pt x="100244" y="94445"/>
                  </a:cubicBezTo>
                  <a:cubicBezTo>
                    <a:pt x="100308" y="94239"/>
                    <a:pt x="100328" y="94022"/>
                    <a:pt x="100304" y="93807"/>
                  </a:cubicBezTo>
                  <a:cubicBezTo>
                    <a:pt x="100152" y="92463"/>
                    <a:pt x="99871" y="91134"/>
                    <a:pt x="99847" y="89774"/>
                  </a:cubicBezTo>
                  <a:cubicBezTo>
                    <a:pt x="99842" y="89474"/>
                    <a:pt x="99720" y="89176"/>
                    <a:pt x="99656" y="88877"/>
                  </a:cubicBezTo>
                  <a:cubicBezTo>
                    <a:pt x="99238" y="86952"/>
                    <a:pt x="98795" y="85035"/>
                    <a:pt x="98263" y="83136"/>
                  </a:cubicBezTo>
                  <a:cubicBezTo>
                    <a:pt x="97837" y="81620"/>
                    <a:pt x="97511" y="80075"/>
                    <a:pt x="97166" y="78538"/>
                  </a:cubicBezTo>
                  <a:cubicBezTo>
                    <a:pt x="96801" y="76917"/>
                    <a:pt x="96186" y="75355"/>
                    <a:pt x="96036" y="73682"/>
                  </a:cubicBezTo>
                  <a:cubicBezTo>
                    <a:pt x="96010" y="73404"/>
                    <a:pt x="95877" y="73133"/>
                    <a:pt x="95723" y="72627"/>
                  </a:cubicBezTo>
                  <a:cubicBezTo>
                    <a:pt x="95818" y="74322"/>
                    <a:pt x="95859" y="75767"/>
                    <a:pt x="95989" y="77204"/>
                  </a:cubicBezTo>
                  <a:cubicBezTo>
                    <a:pt x="96202" y="79557"/>
                    <a:pt x="96147" y="81934"/>
                    <a:pt x="96645" y="84260"/>
                  </a:cubicBezTo>
                  <a:cubicBezTo>
                    <a:pt x="96576" y="85919"/>
                    <a:pt x="96903" y="87550"/>
                    <a:pt x="96985" y="89202"/>
                  </a:cubicBezTo>
                  <a:cubicBezTo>
                    <a:pt x="97110" y="91736"/>
                    <a:pt x="97394" y="94261"/>
                    <a:pt x="97477" y="96803"/>
                  </a:cubicBezTo>
                  <a:cubicBezTo>
                    <a:pt x="97538" y="98678"/>
                    <a:pt x="97817" y="100545"/>
                    <a:pt x="98005" y="102416"/>
                  </a:cubicBezTo>
                  <a:cubicBezTo>
                    <a:pt x="98012" y="102490"/>
                    <a:pt x="98068" y="102557"/>
                    <a:pt x="98158" y="102740"/>
                  </a:cubicBezTo>
                  <a:close/>
                  <a:moveTo>
                    <a:pt x="28989" y="49591"/>
                  </a:moveTo>
                  <a:cubicBezTo>
                    <a:pt x="28217" y="48551"/>
                    <a:pt x="27957" y="47388"/>
                    <a:pt x="27534" y="46290"/>
                  </a:cubicBezTo>
                  <a:cubicBezTo>
                    <a:pt x="27254" y="45563"/>
                    <a:pt x="26824" y="44889"/>
                    <a:pt x="26424" y="44214"/>
                  </a:cubicBezTo>
                  <a:cubicBezTo>
                    <a:pt x="26297" y="43999"/>
                    <a:pt x="26079" y="43807"/>
                    <a:pt x="25858" y="43684"/>
                  </a:cubicBezTo>
                  <a:cubicBezTo>
                    <a:pt x="24924" y="43167"/>
                    <a:pt x="24123" y="42330"/>
                    <a:pt x="22926" y="42401"/>
                  </a:cubicBezTo>
                  <a:cubicBezTo>
                    <a:pt x="22802" y="42409"/>
                    <a:pt x="22672" y="42340"/>
                    <a:pt x="22546" y="42305"/>
                  </a:cubicBezTo>
                  <a:cubicBezTo>
                    <a:pt x="21746" y="42084"/>
                    <a:pt x="20955" y="41826"/>
                    <a:pt x="20144" y="41657"/>
                  </a:cubicBezTo>
                  <a:cubicBezTo>
                    <a:pt x="19595" y="41544"/>
                    <a:pt x="19017" y="41504"/>
                    <a:pt x="18454" y="41524"/>
                  </a:cubicBezTo>
                  <a:cubicBezTo>
                    <a:pt x="17680" y="41551"/>
                    <a:pt x="17239" y="42269"/>
                    <a:pt x="17639" y="42909"/>
                  </a:cubicBezTo>
                  <a:cubicBezTo>
                    <a:pt x="17966" y="43431"/>
                    <a:pt x="18194" y="44093"/>
                    <a:pt x="18958" y="44241"/>
                  </a:cubicBezTo>
                  <a:cubicBezTo>
                    <a:pt x="19336" y="44314"/>
                    <a:pt x="19709" y="44496"/>
                    <a:pt x="20046" y="44692"/>
                  </a:cubicBezTo>
                  <a:cubicBezTo>
                    <a:pt x="20756" y="45104"/>
                    <a:pt x="21517" y="45276"/>
                    <a:pt x="22318" y="45190"/>
                  </a:cubicBezTo>
                  <a:cubicBezTo>
                    <a:pt x="23168" y="45099"/>
                    <a:pt x="23974" y="45284"/>
                    <a:pt x="24784" y="45472"/>
                  </a:cubicBezTo>
                  <a:cubicBezTo>
                    <a:pt x="25193" y="45566"/>
                    <a:pt x="25192" y="45578"/>
                    <a:pt x="25144" y="46284"/>
                  </a:cubicBezTo>
                  <a:cubicBezTo>
                    <a:pt x="23669" y="46337"/>
                    <a:pt x="22274" y="45836"/>
                    <a:pt x="20709" y="45502"/>
                  </a:cubicBezTo>
                  <a:cubicBezTo>
                    <a:pt x="20916" y="45725"/>
                    <a:pt x="20987" y="45848"/>
                    <a:pt x="21094" y="45909"/>
                  </a:cubicBezTo>
                  <a:cubicBezTo>
                    <a:pt x="21656" y="46232"/>
                    <a:pt x="21796" y="46752"/>
                    <a:pt x="21847" y="47350"/>
                  </a:cubicBezTo>
                  <a:cubicBezTo>
                    <a:pt x="21883" y="47771"/>
                    <a:pt x="21753" y="48230"/>
                    <a:pt x="22036" y="48608"/>
                  </a:cubicBezTo>
                  <a:cubicBezTo>
                    <a:pt x="22871" y="48747"/>
                    <a:pt x="23704" y="48851"/>
                    <a:pt x="24032" y="49798"/>
                  </a:cubicBezTo>
                  <a:cubicBezTo>
                    <a:pt x="24798" y="50142"/>
                    <a:pt x="25026" y="50857"/>
                    <a:pt x="25262" y="51569"/>
                  </a:cubicBezTo>
                  <a:cubicBezTo>
                    <a:pt x="25301" y="51684"/>
                    <a:pt x="25389" y="51783"/>
                    <a:pt x="25494" y="51953"/>
                  </a:cubicBezTo>
                  <a:cubicBezTo>
                    <a:pt x="26705" y="51134"/>
                    <a:pt x="27821" y="50380"/>
                    <a:pt x="28989" y="49591"/>
                  </a:cubicBezTo>
                  <a:close/>
                  <a:moveTo>
                    <a:pt x="23128" y="59933"/>
                  </a:moveTo>
                  <a:cubicBezTo>
                    <a:pt x="23722" y="59622"/>
                    <a:pt x="24302" y="59398"/>
                    <a:pt x="24790" y="59047"/>
                  </a:cubicBezTo>
                  <a:cubicBezTo>
                    <a:pt x="25886" y="58256"/>
                    <a:pt x="26989" y="57471"/>
                    <a:pt x="28193" y="56861"/>
                  </a:cubicBezTo>
                  <a:cubicBezTo>
                    <a:pt x="29172" y="56363"/>
                    <a:pt x="30040" y="55708"/>
                    <a:pt x="30952" y="55114"/>
                  </a:cubicBezTo>
                  <a:cubicBezTo>
                    <a:pt x="31550" y="54727"/>
                    <a:pt x="31958" y="54177"/>
                    <a:pt x="32172" y="53526"/>
                  </a:cubicBezTo>
                  <a:cubicBezTo>
                    <a:pt x="31883" y="53082"/>
                    <a:pt x="31645" y="52671"/>
                    <a:pt x="31361" y="52294"/>
                  </a:cubicBezTo>
                  <a:cubicBezTo>
                    <a:pt x="31048" y="51879"/>
                    <a:pt x="30719" y="51469"/>
                    <a:pt x="30348" y="51107"/>
                  </a:cubicBezTo>
                  <a:cubicBezTo>
                    <a:pt x="29671" y="50448"/>
                    <a:pt x="29284" y="50417"/>
                    <a:pt x="28527" y="50942"/>
                  </a:cubicBezTo>
                  <a:cubicBezTo>
                    <a:pt x="27132" y="51908"/>
                    <a:pt x="25613" y="52707"/>
                    <a:pt x="24460" y="54000"/>
                  </a:cubicBezTo>
                  <a:cubicBezTo>
                    <a:pt x="24254" y="54228"/>
                    <a:pt x="24008" y="54416"/>
                    <a:pt x="23735" y="54555"/>
                  </a:cubicBezTo>
                  <a:cubicBezTo>
                    <a:pt x="22669" y="55097"/>
                    <a:pt x="21930" y="56024"/>
                    <a:pt x="20983" y="56735"/>
                  </a:cubicBezTo>
                  <a:cubicBezTo>
                    <a:pt x="21580" y="57922"/>
                    <a:pt x="22158" y="59031"/>
                    <a:pt x="23128" y="59933"/>
                  </a:cubicBezTo>
                  <a:close/>
                  <a:moveTo>
                    <a:pt x="16970" y="41186"/>
                  </a:moveTo>
                  <a:cubicBezTo>
                    <a:pt x="17464" y="40969"/>
                    <a:pt x="17491" y="40748"/>
                    <a:pt x="17272" y="40494"/>
                  </a:cubicBezTo>
                  <a:cubicBezTo>
                    <a:pt x="16095" y="39131"/>
                    <a:pt x="15468" y="37411"/>
                    <a:pt x="14357" y="36003"/>
                  </a:cubicBezTo>
                  <a:cubicBezTo>
                    <a:pt x="14145" y="35734"/>
                    <a:pt x="14003" y="35400"/>
                    <a:pt x="13856" y="35084"/>
                  </a:cubicBezTo>
                  <a:cubicBezTo>
                    <a:pt x="13232" y="33732"/>
                    <a:pt x="12448" y="32477"/>
                    <a:pt x="11583" y="31269"/>
                  </a:cubicBezTo>
                  <a:cubicBezTo>
                    <a:pt x="10567" y="29847"/>
                    <a:pt x="9549" y="28427"/>
                    <a:pt x="8554" y="26991"/>
                  </a:cubicBezTo>
                  <a:cubicBezTo>
                    <a:pt x="8031" y="26235"/>
                    <a:pt x="7614" y="25400"/>
                    <a:pt x="7043" y="24685"/>
                  </a:cubicBezTo>
                  <a:cubicBezTo>
                    <a:pt x="5403" y="22627"/>
                    <a:pt x="4073" y="20366"/>
                    <a:pt x="2675" y="18149"/>
                  </a:cubicBezTo>
                  <a:cubicBezTo>
                    <a:pt x="2270" y="17508"/>
                    <a:pt x="1753" y="16985"/>
                    <a:pt x="1146" y="16550"/>
                  </a:cubicBezTo>
                  <a:cubicBezTo>
                    <a:pt x="984" y="16435"/>
                    <a:pt x="763" y="16304"/>
                    <a:pt x="520" y="16572"/>
                  </a:cubicBezTo>
                  <a:cubicBezTo>
                    <a:pt x="473" y="16949"/>
                    <a:pt x="687" y="17267"/>
                    <a:pt x="891" y="17604"/>
                  </a:cubicBezTo>
                  <a:cubicBezTo>
                    <a:pt x="1797" y="19101"/>
                    <a:pt x="2686" y="20609"/>
                    <a:pt x="3587" y="22109"/>
                  </a:cubicBezTo>
                  <a:cubicBezTo>
                    <a:pt x="3720" y="22331"/>
                    <a:pt x="3840" y="22649"/>
                    <a:pt x="4041" y="22725"/>
                  </a:cubicBezTo>
                  <a:cubicBezTo>
                    <a:pt x="4648" y="22956"/>
                    <a:pt x="4849" y="23496"/>
                    <a:pt x="5132" y="23971"/>
                  </a:cubicBezTo>
                  <a:cubicBezTo>
                    <a:pt x="6255" y="25849"/>
                    <a:pt x="7382" y="27726"/>
                    <a:pt x="8463" y="29628"/>
                  </a:cubicBezTo>
                  <a:cubicBezTo>
                    <a:pt x="8753" y="30140"/>
                    <a:pt x="9001" y="30601"/>
                    <a:pt x="9611" y="30801"/>
                  </a:cubicBezTo>
                  <a:cubicBezTo>
                    <a:pt x="9822" y="30871"/>
                    <a:pt x="9977" y="31158"/>
                    <a:pt x="10125" y="31371"/>
                  </a:cubicBezTo>
                  <a:cubicBezTo>
                    <a:pt x="12089" y="34216"/>
                    <a:pt x="14053" y="37065"/>
                    <a:pt x="16013" y="39915"/>
                  </a:cubicBezTo>
                  <a:cubicBezTo>
                    <a:pt x="16309" y="40341"/>
                    <a:pt x="16637" y="40745"/>
                    <a:pt x="16971" y="41186"/>
                  </a:cubicBezTo>
                  <a:close/>
                  <a:moveTo>
                    <a:pt x="78202" y="44591"/>
                  </a:moveTo>
                  <a:cubicBezTo>
                    <a:pt x="77875" y="45559"/>
                    <a:pt x="77598" y="46333"/>
                    <a:pt x="77358" y="47118"/>
                  </a:cubicBezTo>
                  <a:cubicBezTo>
                    <a:pt x="77282" y="47358"/>
                    <a:pt x="77264" y="47635"/>
                    <a:pt x="77294" y="47886"/>
                  </a:cubicBezTo>
                  <a:cubicBezTo>
                    <a:pt x="77404" y="48840"/>
                    <a:pt x="77536" y="49791"/>
                    <a:pt x="77674" y="50741"/>
                  </a:cubicBezTo>
                  <a:cubicBezTo>
                    <a:pt x="78044" y="53294"/>
                    <a:pt x="78419" y="55846"/>
                    <a:pt x="78799" y="58397"/>
                  </a:cubicBezTo>
                  <a:cubicBezTo>
                    <a:pt x="78855" y="58787"/>
                    <a:pt x="78920" y="59175"/>
                    <a:pt x="78984" y="59562"/>
                  </a:cubicBezTo>
                  <a:cubicBezTo>
                    <a:pt x="79044" y="59925"/>
                    <a:pt x="79109" y="60285"/>
                    <a:pt x="79197" y="60794"/>
                  </a:cubicBezTo>
                  <a:cubicBezTo>
                    <a:pt x="79363" y="60544"/>
                    <a:pt x="79469" y="60452"/>
                    <a:pt x="79491" y="60344"/>
                  </a:cubicBezTo>
                  <a:cubicBezTo>
                    <a:pt x="80360" y="55960"/>
                    <a:pt x="80694" y="51521"/>
                    <a:pt x="80884" y="47070"/>
                  </a:cubicBezTo>
                  <a:cubicBezTo>
                    <a:pt x="79599" y="46713"/>
                    <a:pt x="79004" y="45618"/>
                    <a:pt x="78202" y="44591"/>
                  </a:cubicBezTo>
                  <a:close/>
                  <a:moveTo>
                    <a:pt x="71719" y="62649"/>
                  </a:moveTo>
                  <a:cubicBezTo>
                    <a:pt x="71767" y="62647"/>
                    <a:pt x="71813" y="62644"/>
                    <a:pt x="71862" y="62641"/>
                  </a:cubicBezTo>
                  <a:cubicBezTo>
                    <a:pt x="71889" y="62491"/>
                    <a:pt x="71924" y="62341"/>
                    <a:pt x="71942" y="62188"/>
                  </a:cubicBezTo>
                  <a:cubicBezTo>
                    <a:pt x="72324" y="58928"/>
                    <a:pt x="72518" y="55650"/>
                    <a:pt x="72523" y="52368"/>
                  </a:cubicBezTo>
                  <a:cubicBezTo>
                    <a:pt x="72525" y="50882"/>
                    <a:pt x="72672" y="49405"/>
                    <a:pt x="73182" y="47988"/>
                  </a:cubicBezTo>
                  <a:cubicBezTo>
                    <a:pt x="73239" y="47828"/>
                    <a:pt x="73298" y="47643"/>
                    <a:pt x="73273" y="47481"/>
                  </a:cubicBezTo>
                  <a:cubicBezTo>
                    <a:pt x="73156" y="46708"/>
                    <a:pt x="73020" y="45937"/>
                    <a:pt x="72866" y="45170"/>
                  </a:cubicBezTo>
                  <a:cubicBezTo>
                    <a:pt x="72830" y="44988"/>
                    <a:pt x="72838" y="44714"/>
                    <a:pt x="72490" y="44693"/>
                  </a:cubicBezTo>
                  <a:cubicBezTo>
                    <a:pt x="71790" y="45352"/>
                    <a:pt x="71329" y="46286"/>
                    <a:pt x="70319" y="46751"/>
                  </a:cubicBezTo>
                  <a:cubicBezTo>
                    <a:pt x="70410" y="48678"/>
                    <a:pt x="70475" y="50600"/>
                    <a:pt x="70600" y="52517"/>
                  </a:cubicBezTo>
                  <a:cubicBezTo>
                    <a:pt x="70682" y="53782"/>
                    <a:pt x="70858" y="55040"/>
                    <a:pt x="70983" y="56302"/>
                  </a:cubicBezTo>
                  <a:cubicBezTo>
                    <a:pt x="71157" y="58086"/>
                    <a:pt x="71316" y="59870"/>
                    <a:pt x="71497" y="61654"/>
                  </a:cubicBezTo>
                  <a:cubicBezTo>
                    <a:pt x="71531" y="61990"/>
                    <a:pt x="71643" y="62318"/>
                    <a:pt x="71719" y="62649"/>
                  </a:cubicBezTo>
                  <a:close/>
                  <a:moveTo>
                    <a:pt x="90578" y="74765"/>
                  </a:moveTo>
                  <a:cubicBezTo>
                    <a:pt x="90578" y="73192"/>
                    <a:pt x="90552" y="73205"/>
                    <a:pt x="90094" y="72405"/>
                  </a:cubicBezTo>
                  <a:cubicBezTo>
                    <a:pt x="89843" y="71963"/>
                    <a:pt x="89428" y="71725"/>
                    <a:pt x="89082" y="71400"/>
                  </a:cubicBezTo>
                  <a:cubicBezTo>
                    <a:pt x="88205" y="70579"/>
                    <a:pt x="86640" y="70475"/>
                    <a:pt x="85558" y="71198"/>
                  </a:cubicBezTo>
                  <a:cubicBezTo>
                    <a:pt x="84582" y="71849"/>
                    <a:pt x="83835" y="72607"/>
                    <a:pt x="83447" y="73759"/>
                  </a:cubicBezTo>
                  <a:cubicBezTo>
                    <a:pt x="82865" y="75489"/>
                    <a:pt x="83548" y="76950"/>
                    <a:pt x="84771" y="77935"/>
                  </a:cubicBezTo>
                  <a:cubicBezTo>
                    <a:pt x="85494" y="78517"/>
                    <a:pt x="86335" y="78452"/>
                    <a:pt x="87151" y="78379"/>
                  </a:cubicBezTo>
                  <a:cubicBezTo>
                    <a:pt x="88234" y="78281"/>
                    <a:pt x="89124" y="77721"/>
                    <a:pt x="89880" y="76955"/>
                  </a:cubicBezTo>
                  <a:cubicBezTo>
                    <a:pt x="90512" y="76314"/>
                    <a:pt x="90663" y="75517"/>
                    <a:pt x="90578" y="74765"/>
                  </a:cubicBezTo>
                  <a:close/>
                  <a:moveTo>
                    <a:pt x="65531" y="109825"/>
                  </a:moveTo>
                  <a:cubicBezTo>
                    <a:pt x="64655" y="109634"/>
                    <a:pt x="63828" y="109405"/>
                    <a:pt x="62942" y="109465"/>
                  </a:cubicBezTo>
                  <a:cubicBezTo>
                    <a:pt x="62334" y="109507"/>
                    <a:pt x="61743" y="109424"/>
                    <a:pt x="61142" y="109241"/>
                  </a:cubicBezTo>
                  <a:cubicBezTo>
                    <a:pt x="60268" y="108976"/>
                    <a:pt x="59357" y="108839"/>
                    <a:pt x="58458" y="108670"/>
                  </a:cubicBezTo>
                  <a:cubicBezTo>
                    <a:pt x="58211" y="108624"/>
                    <a:pt x="57947" y="108663"/>
                    <a:pt x="57656" y="108663"/>
                  </a:cubicBezTo>
                  <a:cubicBezTo>
                    <a:pt x="57606" y="108853"/>
                    <a:pt x="57528" y="109015"/>
                    <a:pt x="57525" y="109178"/>
                  </a:cubicBezTo>
                  <a:cubicBezTo>
                    <a:pt x="57510" y="109871"/>
                    <a:pt x="57519" y="110564"/>
                    <a:pt x="57519" y="111301"/>
                  </a:cubicBezTo>
                  <a:cubicBezTo>
                    <a:pt x="57904" y="111494"/>
                    <a:pt x="58257" y="111831"/>
                    <a:pt x="58590" y="111810"/>
                  </a:cubicBezTo>
                  <a:cubicBezTo>
                    <a:pt x="59441" y="111757"/>
                    <a:pt x="60065" y="112288"/>
                    <a:pt x="60802" y="112507"/>
                  </a:cubicBezTo>
                  <a:cubicBezTo>
                    <a:pt x="62104" y="112891"/>
                    <a:pt x="63403" y="113155"/>
                    <a:pt x="64771" y="113038"/>
                  </a:cubicBezTo>
                  <a:cubicBezTo>
                    <a:pt x="65144" y="111978"/>
                    <a:pt x="65670" y="111010"/>
                    <a:pt x="65531" y="109825"/>
                  </a:cubicBezTo>
                  <a:close/>
                  <a:moveTo>
                    <a:pt x="106162" y="108300"/>
                  </a:moveTo>
                  <a:cubicBezTo>
                    <a:pt x="106113" y="108268"/>
                    <a:pt x="106079" y="108230"/>
                    <a:pt x="106039" y="108222"/>
                  </a:cubicBezTo>
                  <a:cubicBezTo>
                    <a:pt x="105913" y="108198"/>
                    <a:pt x="105785" y="108169"/>
                    <a:pt x="105659" y="108171"/>
                  </a:cubicBezTo>
                  <a:cubicBezTo>
                    <a:pt x="104230" y="108192"/>
                    <a:pt x="102916" y="107818"/>
                    <a:pt x="101659" y="107131"/>
                  </a:cubicBezTo>
                  <a:cubicBezTo>
                    <a:pt x="100751" y="106637"/>
                    <a:pt x="99776" y="106265"/>
                    <a:pt x="98768" y="105810"/>
                  </a:cubicBezTo>
                  <a:cubicBezTo>
                    <a:pt x="98666" y="106100"/>
                    <a:pt x="98518" y="106335"/>
                    <a:pt x="98511" y="106574"/>
                  </a:cubicBezTo>
                  <a:cubicBezTo>
                    <a:pt x="98480" y="107574"/>
                    <a:pt x="98417" y="108584"/>
                    <a:pt x="98852" y="109452"/>
                  </a:cubicBezTo>
                  <a:cubicBezTo>
                    <a:pt x="99273" y="109645"/>
                    <a:pt x="99641" y="109772"/>
                    <a:pt x="99968" y="109970"/>
                  </a:cubicBezTo>
                  <a:cubicBezTo>
                    <a:pt x="101566" y="110936"/>
                    <a:pt x="103326" y="111158"/>
                    <a:pt x="105140" y="111125"/>
                  </a:cubicBezTo>
                  <a:cubicBezTo>
                    <a:pt x="105475" y="111120"/>
                    <a:pt x="105784" y="110916"/>
                    <a:pt x="105817" y="110602"/>
                  </a:cubicBezTo>
                  <a:cubicBezTo>
                    <a:pt x="105897" y="109826"/>
                    <a:pt x="106329" y="109102"/>
                    <a:pt x="106162" y="108300"/>
                  </a:cubicBezTo>
                  <a:close/>
                  <a:moveTo>
                    <a:pt x="80963" y="37944"/>
                  </a:moveTo>
                  <a:cubicBezTo>
                    <a:pt x="80511" y="38970"/>
                    <a:pt x="79749" y="39507"/>
                    <a:pt x="79083" y="40124"/>
                  </a:cubicBezTo>
                  <a:cubicBezTo>
                    <a:pt x="78700" y="40478"/>
                    <a:pt x="78238" y="40748"/>
                    <a:pt x="77828" y="41077"/>
                  </a:cubicBezTo>
                  <a:cubicBezTo>
                    <a:pt x="77606" y="41256"/>
                    <a:pt x="77421" y="41481"/>
                    <a:pt x="77220" y="41683"/>
                  </a:cubicBezTo>
                  <a:cubicBezTo>
                    <a:pt x="77572" y="42236"/>
                    <a:pt x="77856" y="42731"/>
                    <a:pt x="78192" y="43188"/>
                  </a:cubicBezTo>
                  <a:cubicBezTo>
                    <a:pt x="78548" y="43677"/>
                    <a:pt x="78980" y="44113"/>
                    <a:pt x="79333" y="44606"/>
                  </a:cubicBezTo>
                  <a:cubicBezTo>
                    <a:pt x="79663" y="45065"/>
                    <a:pt x="79967" y="45530"/>
                    <a:pt x="80562" y="45769"/>
                  </a:cubicBezTo>
                  <a:cubicBezTo>
                    <a:pt x="80960" y="45280"/>
                    <a:pt x="81197" y="44703"/>
                    <a:pt x="81699" y="44334"/>
                  </a:cubicBezTo>
                  <a:cubicBezTo>
                    <a:pt x="81856" y="44219"/>
                    <a:pt x="81934" y="43967"/>
                    <a:pt x="82003" y="43763"/>
                  </a:cubicBezTo>
                  <a:cubicBezTo>
                    <a:pt x="82355" y="42729"/>
                    <a:pt x="82696" y="41690"/>
                    <a:pt x="83028" y="40648"/>
                  </a:cubicBezTo>
                  <a:cubicBezTo>
                    <a:pt x="83104" y="40411"/>
                    <a:pt x="83124" y="40155"/>
                    <a:pt x="83149" y="40018"/>
                  </a:cubicBezTo>
                  <a:cubicBezTo>
                    <a:pt x="82408" y="39314"/>
                    <a:pt x="81754" y="38695"/>
                    <a:pt x="80963" y="37944"/>
                  </a:cubicBezTo>
                  <a:close/>
                  <a:moveTo>
                    <a:pt x="70561" y="45694"/>
                  </a:moveTo>
                  <a:cubicBezTo>
                    <a:pt x="71566" y="44746"/>
                    <a:pt x="72439" y="43908"/>
                    <a:pt x="73333" y="43091"/>
                  </a:cubicBezTo>
                  <a:cubicBezTo>
                    <a:pt x="73587" y="42859"/>
                    <a:pt x="73915" y="42707"/>
                    <a:pt x="74179" y="42484"/>
                  </a:cubicBezTo>
                  <a:cubicBezTo>
                    <a:pt x="74570" y="42152"/>
                    <a:pt x="74652" y="41628"/>
                    <a:pt x="74394" y="41196"/>
                  </a:cubicBezTo>
                  <a:cubicBezTo>
                    <a:pt x="74148" y="40784"/>
                    <a:pt x="73906" y="40367"/>
                    <a:pt x="73621" y="39984"/>
                  </a:cubicBezTo>
                  <a:cubicBezTo>
                    <a:pt x="73134" y="39326"/>
                    <a:pt x="72598" y="38712"/>
                    <a:pt x="71862" y="38293"/>
                  </a:cubicBezTo>
                  <a:cubicBezTo>
                    <a:pt x="70803" y="39086"/>
                    <a:pt x="70245" y="40037"/>
                    <a:pt x="70355" y="41349"/>
                  </a:cubicBezTo>
                  <a:cubicBezTo>
                    <a:pt x="70426" y="42174"/>
                    <a:pt x="70403" y="43006"/>
                    <a:pt x="70436" y="43834"/>
                  </a:cubicBezTo>
                  <a:cubicBezTo>
                    <a:pt x="70458" y="44391"/>
                    <a:pt x="70398" y="44956"/>
                    <a:pt x="70561" y="45694"/>
                  </a:cubicBezTo>
                  <a:close/>
                  <a:moveTo>
                    <a:pt x="14365" y="51665"/>
                  </a:moveTo>
                  <a:cubicBezTo>
                    <a:pt x="14821" y="51835"/>
                    <a:pt x="15215" y="51887"/>
                    <a:pt x="15653" y="51681"/>
                  </a:cubicBezTo>
                  <a:cubicBezTo>
                    <a:pt x="16842" y="51124"/>
                    <a:pt x="18055" y="50619"/>
                    <a:pt x="19238" y="50052"/>
                  </a:cubicBezTo>
                  <a:cubicBezTo>
                    <a:pt x="19672" y="49842"/>
                    <a:pt x="20071" y="49568"/>
                    <a:pt x="20421" y="49237"/>
                  </a:cubicBezTo>
                  <a:cubicBezTo>
                    <a:pt x="20660" y="49012"/>
                    <a:pt x="20855" y="48669"/>
                    <a:pt x="20920" y="48347"/>
                  </a:cubicBezTo>
                  <a:cubicBezTo>
                    <a:pt x="21012" y="47882"/>
                    <a:pt x="21001" y="47388"/>
                    <a:pt x="20976" y="46909"/>
                  </a:cubicBezTo>
                  <a:cubicBezTo>
                    <a:pt x="20952" y="46445"/>
                    <a:pt x="20502" y="46263"/>
                    <a:pt x="20127" y="46540"/>
                  </a:cubicBezTo>
                  <a:cubicBezTo>
                    <a:pt x="19530" y="46978"/>
                    <a:pt x="19024" y="47576"/>
                    <a:pt x="18283" y="47770"/>
                  </a:cubicBezTo>
                  <a:cubicBezTo>
                    <a:pt x="17088" y="48082"/>
                    <a:pt x="15988" y="48621"/>
                    <a:pt x="14877" y="49135"/>
                  </a:cubicBezTo>
                  <a:cubicBezTo>
                    <a:pt x="14648" y="49240"/>
                    <a:pt x="14443" y="49394"/>
                    <a:pt x="14224" y="49526"/>
                  </a:cubicBezTo>
                  <a:cubicBezTo>
                    <a:pt x="14277" y="50276"/>
                    <a:pt x="14167" y="50974"/>
                    <a:pt x="14365" y="51665"/>
                  </a:cubicBezTo>
                  <a:close/>
                  <a:moveTo>
                    <a:pt x="12528" y="48396"/>
                  </a:moveTo>
                  <a:cubicBezTo>
                    <a:pt x="13658" y="49039"/>
                    <a:pt x="13650" y="49022"/>
                    <a:pt x="14527" y="48606"/>
                  </a:cubicBezTo>
                  <a:cubicBezTo>
                    <a:pt x="15474" y="48156"/>
                    <a:pt x="16460" y="47782"/>
                    <a:pt x="17390" y="47300"/>
                  </a:cubicBezTo>
                  <a:cubicBezTo>
                    <a:pt x="18043" y="46961"/>
                    <a:pt x="18660" y="46534"/>
                    <a:pt x="19238" y="46077"/>
                  </a:cubicBezTo>
                  <a:cubicBezTo>
                    <a:pt x="19686" y="45725"/>
                    <a:pt x="19536" y="45205"/>
                    <a:pt x="18973" y="44988"/>
                  </a:cubicBezTo>
                  <a:cubicBezTo>
                    <a:pt x="18606" y="44846"/>
                    <a:pt x="18235" y="44711"/>
                    <a:pt x="17858" y="44603"/>
                  </a:cubicBezTo>
                  <a:cubicBezTo>
                    <a:pt x="17653" y="44544"/>
                    <a:pt x="17411" y="44480"/>
                    <a:pt x="17220" y="44534"/>
                  </a:cubicBezTo>
                  <a:cubicBezTo>
                    <a:pt x="16463" y="44741"/>
                    <a:pt x="15713" y="44975"/>
                    <a:pt x="14971" y="45234"/>
                  </a:cubicBezTo>
                  <a:cubicBezTo>
                    <a:pt x="14043" y="45562"/>
                    <a:pt x="13501" y="46297"/>
                    <a:pt x="13086" y="47140"/>
                  </a:cubicBezTo>
                  <a:cubicBezTo>
                    <a:pt x="12896" y="47525"/>
                    <a:pt x="12736" y="47925"/>
                    <a:pt x="12528" y="48395"/>
                  </a:cubicBezTo>
                  <a:close/>
                  <a:moveTo>
                    <a:pt x="16456" y="53945"/>
                  </a:moveTo>
                  <a:cubicBezTo>
                    <a:pt x="16945" y="53945"/>
                    <a:pt x="17380" y="53967"/>
                    <a:pt x="17810" y="53936"/>
                  </a:cubicBezTo>
                  <a:cubicBezTo>
                    <a:pt x="18067" y="53915"/>
                    <a:pt x="18318" y="53848"/>
                    <a:pt x="18552" y="53739"/>
                  </a:cubicBezTo>
                  <a:cubicBezTo>
                    <a:pt x="19968" y="53068"/>
                    <a:pt x="21341" y="52331"/>
                    <a:pt x="22371" y="51095"/>
                  </a:cubicBezTo>
                  <a:cubicBezTo>
                    <a:pt x="22532" y="50902"/>
                    <a:pt x="22756" y="50762"/>
                    <a:pt x="22979" y="50575"/>
                  </a:cubicBezTo>
                  <a:cubicBezTo>
                    <a:pt x="22872" y="50204"/>
                    <a:pt x="22803" y="49864"/>
                    <a:pt x="22674" y="49545"/>
                  </a:cubicBezTo>
                  <a:cubicBezTo>
                    <a:pt x="22507" y="49131"/>
                    <a:pt x="22094" y="49029"/>
                    <a:pt x="21707" y="49280"/>
                  </a:cubicBezTo>
                  <a:cubicBezTo>
                    <a:pt x="21598" y="49351"/>
                    <a:pt x="21506" y="49448"/>
                    <a:pt x="21403" y="49530"/>
                  </a:cubicBezTo>
                  <a:cubicBezTo>
                    <a:pt x="20547" y="50208"/>
                    <a:pt x="19633" y="50781"/>
                    <a:pt x="18603" y="51175"/>
                  </a:cubicBezTo>
                  <a:cubicBezTo>
                    <a:pt x="17719" y="51515"/>
                    <a:pt x="16867" y="51938"/>
                    <a:pt x="16004" y="52322"/>
                  </a:cubicBezTo>
                  <a:cubicBezTo>
                    <a:pt x="15948" y="52909"/>
                    <a:pt x="16092" y="53392"/>
                    <a:pt x="16456" y="53944"/>
                  </a:cubicBezTo>
                  <a:close/>
                  <a:moveTo>
                    <a:pt x="74063" y="46932"/>
                  </a:moveTo>
                  <a:cubicBezTo>
                    <a:pt x="74611" y="46932"/>
                    <a:pt x="75088" y="46934"/>
                    <a:pt x="75567" y="46932"/>
                  </a:cubicBezTo>
                  <a:cubicBezTo>
                    <a:pt x="76161" y="46928"/>
                    <a:pt x="76574" y="46651"/>
                    <a:pt x="76746" y="46077"/>
                  </a:cubicBezTo>
                  <a:cubicBezTo>
                    <a:pt x="76959" y="45368"/>
                    <a:pt x="77152" y="44652"/>
                    <a:pt x="77345" y="43938"/>
                  </a:cubicBezTo>
                  <a:cubicBezTo>
                    <a:pt x="77421" y="43657"/>
                    <a:pt x="77308" y="43425"/>
                    <a:pt x="77118" y="43222"/>
                  </a:cubicBezTo>
                  <a:cubicBezTo>
                    <a:pt x="76687" y="42761"/>
                    <a:pt x="76159" y="42475"/>
                    <a:pt x="75532" y="42323"/>
                  </a:cubicBezTo>
                  <a:cubicBezTo>
                    <a:pt x="74770" y="42833"/>
                    <a:pt x="74012" y="43340"/>
                    <a:pt x="73188" y="43891"/>
                  </a:cubicBezTo>
                  <a:cubicBezTo>
                    <a:pt x="73409" y="44932"/>
                    <a:pt x="73686" y="45921"/>
                    <a:pt x="74063" y="46932"/>
                  </a:cubicBezTo>
                  <a:close/>
                  <a:moveTo>
                    <a:pt x="73176" y="37851"/>
                  </a:moveTo>
                  <a:cubicBezTo>
                    <a:pt x="73962" y="38951"/>
                    <a:pt x="74637" y="39898"/>
                    <a:pt x="75312" y="40843"/>
                  </a:cubicBezTo>
                  <a:cubicBezTo>
                    <a:pt x="75337" y="40878"/>
                    <a:pt x="75360" y="40931"/>
                    <a:pt x="75394" y="40943"/>
                  </a:cubicBezTo>
                  <a:cubicBezTo>
                    <a:pt x="75589" y="41007"/>
                    <a:pt x="75790" y="41107"/>
                    <a:pt x="75988" y="41107"/>
                  </a:cubicBezTo>
                  <a:cubicBezTo>
                    <a:pt x="76148" y="41107"/>
                    <a:pt x="76326" y="41008"/>
                    <a:pt x="76464" y="40910"/>
                  </a:cubicBezTo>
                  <a:cubicBezTo>
                    <a:pt x="77522" y="40151"/>
                    <a:pt x="78585" y="39395"/>
                    <a:pt x="79620" y="38602"/>
                  </a:cubicBezTo>
                  <a:cubicBezTo>
                    <a:pt x="79835" y="38437"/>
                    <a:pt x="79939" y="38127"/>
                    <a:pt x="80153" y="37791"/>
                  </a:cubicBezTo>
                  <a:cubicBezTo>
                    <a:pt x="77778" y="38006"/>
                    <a:pt x="75540" y="37877"/>
                    <a:pt x="73176" y="37851"/>
                  </a:cubicBezTo>
                  <a:close/>
                  <a:moveTo>
                    <a:pt x="20720" y="56311"/>
                  </a:moveTo>
                  <a:cubicBezTo>
                    <a:pt x="21241" y="55727"/>
                    <a:pt x="21643" y="55205"/>
                    <a:pt x="22119" y="54762"/>
                  </a:cubicBezTo>
                  <a:cubicBezTo>
                    <a:pt x="22594" y="54320"/>
                    <a:pt x="23133" y="53947"/>
                    <a:pt x="23661" y="53565"/>
                  </a:cubicBezTo>
                  <a:cubicBezTo>
                    <a:pt x="24109" y="53243"/>
                    <a:pt x="24355" y="52772"/>
                    <a:pt x="24540" y="52295"/>
                  </a:cubicBezTo>
                  <a:cubicBezTo>
                    <a:pt x="24655" y="51995"/>
                    <a:pt x="24610" y="51606"/>
                    <a:pt x="24549" y="51273"/>
                  </a:cubicBezTo>
                  <a:cubicBezTo>
                    <a:pt x="24501" y="51008"/>
                    <a:pt x="24460" y="50661"/>
                    <a:pt x="24074" y="50599"/>
                  </a:cubicBezTo>
                  <a:cubicBezTo>
                    <a:pt x="23610" y="51545"/>
                    <a:pt x="23538" y="51674"/>
                    <a:pt x="23001" y="52007"/>
                  </a:cubicBezTo>
                  <a:cubicBezTo>
                    <a:pt x="21892" y="52696"/>
                    <a:pt x="20768" y="53359"/>
                    <a:pt x="19655" y="54041"/>
                  </a:cubicBezTo>
                  <a:cubicBezTo>
                    <a:pt x="19449" y="54167"/>
                    <a:pt x="19265" y="54333"/>
                    <a:pt x="19061" y="54489"/>
                  </a:cubicBezTo>
                  <a:cubicBezTo>
                    <a:pt x="19485" y="55249"/>
                    <a:pt x="19922" y="55881"/>
                    <a:pt x="20720" y="56311"/>
                  </a:cubicBezTo>
                  <a:close/>
                  <a:moveTo>
                    <a:pt x="65063" y="55370"/>
                  </a:moveTo>
                  <a:cubicBezTo>
                    <a:pt x="65180" y="55204"/>
                    <a:pt x="65303" y="55043"/>
                    <a:pt x="65411" y="54872"/>
                  </a:cubicBezTo>
                  <a:cubicBezTo>
                    <a:pt x="65948" y="54027"/>
                    <a:pt x="66349" y="53086"/>
                    <a:pt x="67102" y="52394"/>
                  </a:cubicBezTo>
                  <a:cubicBezTo>
                    <a:pt x="67518" y="52012"/>
                    <a:pt x="67609" y="51590"/>
                    <a:pt x="67362" y="51099"/>
                  </a:cubicBezTo>
                  <a:cubicBezTo>
                    <a:pt x="66930" y="50240"/>
                    <a:pt x="66491" y="49385"/>
                    <a:pt x="66046" y="48533"/>
                  </a:cubicBezTo>
                  <a:cubicBezTo>
                    <a:pt x="65978" y="48402"/>
                    <a:pt x="65839" y="48308"/>
                    <a:pt x="65686" y="48148"/>
                  </a:cubicBezTo>
                  <a:cubicBezTo>
                    <a:pt x="64693" y="50514"/>
                    <a:pt x="64636" y="52885"/>
                    <a:pt x="65063" y="55370"/>
                  </a:cubicBezTo>
                  <a:close/>
                  <a:moveTo>
                    <a:pt x="67193" y="76633"/>
                  </a:moveTo>
                  <a:cubicBezTo>
                    <a:pt x="68167" y="75494"/>
                    <a:pt x="68159" y="74364"/>
                    <a:pt x="68168" y="73223"/>
                  </a:cubicBezTo>
                  <a:cubicBezTo>
                    <a:pt x="68174" y="72487"/>
                    <a:pt x="68269" y="71749"/>
                    <a:pt x="68329" y="71013"/>
                  </a:cubicBezTo>
                  <a:cubicBezTo>
                    <a:pt x="68402" y="70147"/>
                    <a:pt x="68434" y="69283"/>
                    <a:pt x="68218" y="68375"/>
                  </a:cubicBezTo>
                  <a:cubicBezTo>
                    <a:pt x="67936" y="68389"/>
                    <a:pt x="67691" y="68402"/>
                    <a:pt x="67478" y="68412"/>
                  </a:cubicBezTo>
                  <a:cubicBezTo>
                    <a:pt x="67197" y="68866"/>
                    <a:pt x="67300" y="69314"/>
                    <a:pt x="67265" y="69743"/>
                  </a:cubicBezTo>
                  <a:cubicBezTo>
                    <a:pt x="67236" y="70133"/>
                    <a:pt x="67293" y="70550"/>
                    <a:pt x="67178" y="70911"/>
                  </a:cubicBezTo>
                  <a:cubicBezTo>
                    <a:pt x="66972" y="71554"/>
                    <a:pt x="66986" y="72201"/>
                    <a:pt x="66981" y="72854"/>
                  </a:cubicBezTo>
                  <a:cubicBezTo>
                    <a:pt x="66976" y="73334"/>
                    <a:pt x="66957" y="73816"/>
                    <a:pt x="66981" y="74295"/>
                  </a:cubicBezTo>
                  <a:cubicBezTo>
                    <a:pt x="67009" y="74871"/>
                    <a:pt x="66743" y="75298"/>
                    <a:pt x="66353" y="75672"/>
                  </a:cubicBezTo>
                  <a:cubicBezTo>
                    <a:pt x="66198" y="75820"/>
                    <a:pt x="65981" y="75919"/>
                    <a:pt x="65862" y="76088"/>
                  </a:cubicBezTo>
                  <a:cubicBezTo>
                    <a:pt x="65760" y="76236"/>
                    <a:pt x="65756" y="76451"/>
                    <a:pt x="65674" y="76768"/>
                  </a:cubicBezTo>
                  <a:close/>
                  <a:moveTo>
                    <a:pt x="63390" y="76693"/>
                  </a:moveTo>
                  <a:cubicBezTo>
                    <a:pt x="63313" y="76540"/>
                    <a:pt x="63287" y="76376"/>
                    <a:pt x="63200" y="76334"/>
                  </a:cubicBezTo>
                  <a:cubicBezTo>
                    <a:pt x="62927" y="76203"/>
                    <a:pt x="62639" y="76090"/>
                    <a:pt x="62343" y="76020"/>
                  </a:cubicBezTo>
                  <a:cubicBezTo>
                    <a:pt x="61818" y="75896"/>
                    <a:pt x="61500" y="75562"/>
                    <a:pt x="61351" y="75073"/>
                  </a:cubicBezTo>
                  <a:cubicBezTo>
                    <a:pt x="61111" y="74283"/>
                    <a:pt x="60852" y="73495"/>
                    <a:pt x="60683" y="72689"/>
                  </a:cubicBezTo>
                  <a:cubicBezTo>
                    <a:pt x="60344" y="71075"/>
                    <a:pt x="60066" y="69449"/>
                    <a:pt x="59748" y="67831"/>
                  </a:cubicBezTo>
                  <a:cubicBezTo>
                    <a:pt x="59728" y="67735"/>
                    <a:pt x="59579" y="67663"/>
                    <a:pt x="59476" y="67568"/>
                  </a:cubicBezTo>
                  <a:cubicBezTo>
                    <a:pt x="58935" y="67950"/>
                    <a:pt x="58959" y="68512"/>
                    <a:pt x="59050" y="69003"/>
                  </a:cubicBezTo>
                  <a:cubicBezTo>
                    <a:pt x="59435" y="71103"/>
                    <a:pt x="59792" y="73216"/>
                    <a:pt x="60652" y="75190"/>
                  </a:cubicBezTo>
                  <a:cubicBezTo>
                    <a:pt x="60856" y="75659"/>
                    <a:pt x="61191" y="76075"/>
                    <a:pt x="61498" y="76491"/>
                  </a:cubicBezTo>
                  <a:cubicBezTo>
                    <a:pt x="61590" y="76617"/>
                    <a:pt x="61787" y="76726"/>
                    <a:pt x="61941" y="76733"/>
                  </a:cubicBezTo>
                  <a:cubicBezTo>
                    <a:pt x="62405" y="76755"/>
                    <a:pt x="62881" y="76860"/>
                    <a:pt x="63390" y="76693"/>
                  </a:cubicBezTo>
                  <a:close/>
                  <a:moveTo>
                    <a:pt x="88208" y="26131"/>
                  </a:moveTo>
                  <a:cubicBezTo>
                    <a:pt x="89076" y="26003"/>
                    <a:pt x="89530" y="25505"/>
                    <a:pt x="89729" y="24805"/>
                  </a:cubicBezTo>
                  <a:cubicBezTo>
                    <a:pt x="90006" y="23831"/>
                    <a:pt x="90007" y="22844"/>
                    <a:pt x="89690" y="21843"/>
                  </a:cubicBezTo>
                  <a:cubicBezTo>
                    <a:pt x="89150" y="21664"/>
                    <a:pt x="88659" y="21552"/>
                    <a:pt x="88100" y="21982"/>
                  </a:cubicBezTo>
                  <a:cubicBezTo>
                    <a:pt x="88029" y="23324"/>
                    <a:pt x="88180" y="24702"/>
                    <a:pt x="88208" y="26131"/>
                  </a:cubicBezTo>
                  <a:close/>
                  <a:moveTo>
                    <a:pt x="87512" y="48546"/>
                  </a:moveTo>
                  <a:cubicBezTo>
                    <a:pt x="88331" y="48047"/>
                    <a:pt x="88508" y="47927"/>
                    <a:pt x="88478" y="47706"/>
                  </a:cubicBezTo>
                  <a:cubicBezTo>
                    <a:pt x="88439" y="47411"/>
                    <a:pt x="88347" y="47124"/>
                    <a:pt x="88206" y="46861"/>
                  </a:cubicBezTo>
                  <a:cubicBezTo>
                    <a:pt x="87880" y="46248"/>
                    <a:pt x="87521" y="45653"/>
                    <a:pt x="87161" y="45060"/>
                  </a:cubicBezTo>
                  <a:cubicBezTo>
                    <a:pt x="87074" y="44916"/>
                    <a:pt x="86931" y="44806"/>
                    <a:pt x="86595" y="44447"/>
                  </a:cubicBezTo>
                  <a:cubicBezTo>
                    <a:pt x="86940" y="45987"/>
                    <a:pt x="87213" y="47208"/>
                    <a:pt x="87512" y="48546"/>
                  </a:cubicBezTo>
                  <a:close/>
                  <a:moveTo>
                    <a:pt x="65242" y="57126"/>
                  </a:moveTo>
                  <a:cubicBezTo>
                    <a:pt x="65129" y="56583"/>
                    <a:pt x="65122" y="56585"/>
                    <a:pt x="64860" y="56350"/>
                  </a:cubicBezTo>
                  <a:cubicBezTo>
                    <a:pt x="64741" y="56656"/>
                    <a:pt x="64711" y="56930"/>
                    <a:pt x="65242" y="57126"/>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4" name="Google Shape;2413;p58">
              <a:extLst>
                <a:ext uri="{FF2B5EF4-FFF2-40B4-BE49-F238E27FC236}">
                  <a16:creationId xmlns:a16="http://schemas.microsoft.com/office/drawing/2014/main" id="{9A102A0F-5528-4E84-B43A-B5B490A7153F}"/>
                </a:ext>
              </a:extLst>
            </p:cNvPr>
            <p:cNvSpPr/>
            <p:nvPr/>
          </p:nvSpPr>
          <p:spPr>
            <a:xfrm>
              <a:off x="4861575" y="946100"/>
              <a:ext cx="179575" cy="109650"/>
            </a:xfrm>
            <a:custGeom>
              <a:avLst/>
              <a:gdLst/>
              <a:ahLst/>
              <a:cxnLst/>
              <a:rect l="l" t="t" r="r" b="b"/>
              <a:pathLst>
                <a:path w="7183" h="4386" extrusionOk="0">
                  <a:moveTo>
                    <a:pt x="44" y="1438"/>
                  </a:moveTo>
                  <a:cubicBezTo>
                    <a:pt x="489" y="1288"/>
                    <a:pt x="673" y="1567"/>
                    <a:pt x="853" y="1797"/>
                  </a:cubicBezTo>
                  <a:cubicBezTo>
                    <a:pt x="1269" y="2320"/>
                    <a:pt x="1768" y="2709"/>
                    <a:pt x="2382" y="2989"/>
                  </a:cubicBezTo>
                  <a:cubicBezTo>
                    <a:pt x="3163" y="3346"/>
                    <a:pt x="3867" y="3334"/>
                    <a:pt x="4602" y="2849"/>
                  </a:cubicBezTo>
                  <a:cubicBezTo>
                    <a:pt x="5161" y="2478"/>
                    <a:pt x="5625" y="2076"/>
                    <a:pt x="5912" y="1448"/>
                  </a:cubicBezTo>
                  <a:cubicBezTo>
                    <a:pt x="6143" y="941"/>
                    <a:pt x="6482" y="485"/>
                    <a:pt x="6753" y="37"/>
                  </a:cubicBezTo>
                  <a:cubicBezTo>
                    <a:pt x="7125" y="1"/>
                    <a:pt x="7182" y="234"/>
                    <a:pt x="7174" y="442"/>
                  </a:cubicBezTo>
                  <a:cubicBezTo>
                    <a:pt x="7117" y="2139"/>
                    <a:pt x="5848" y="3815"/>
                    <a:pt x="4256" y="4215"/>
                  </a:cubicBezTo>
                  <a:cubicBezTo>
                    <a:pt x="3581" y="4385"/>
                    <a:pt x="2886" y="4370"/>
                    <a:pt x="2216" y="4040"/>
                  </a:cubicBezTo>
                  <a:cubicBezTo>
                    <a:pt x="1249" y="3564"/>
                    <a:pt x="407" y="2979"/>
                    <a:pt x="51" y="1901"/>
                  </a:cubicBezTo>
                  <a:cubicBezTo>
                    <a:pt x="1" y="1755"/>
                    <a:pt x="44" y="1578"/>
                    <a:pt x="44" y="143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5" name="Google Shape;2414;p58">
              <a:extLst>
                <a:ext uri="{FF2B5EF4-FFF2-40B4-BE49-F238E27FC236}">
                  <a16:creationId xmlns:a16="http://schemas.microsoft.com/office/drawing/2014/main" id="{029248C7-F8EE-4F35-8741-ED61F2A197AE}"/>
                </a:ext>
              </a:extLst>
            </p:cNvPr>
            <p:cNvSpPr/>
            <p:nvPr/>
          </p:nvSpPr>
          <p:spPr>
            <a:xfrm>
              <a:off x="4843950" y="733475"/>
              <a:ext cx="74000" cy="185125"/>
            </a:xfrm>
            <a:custGeom>
              <a:avLst/>
              <a:gdLst/>
              <a:ahLst/>
              <a:cxnLst/>
              <a:rect l="l" t="t" r="r" b="b"/>
              <a:pathLst>
                <a:path w="2960" h="7405" extrusionOk="0">
                  <a:moveTo>
                    <a:pt x="1050" y="6154"/>
                  </a:moveTo>
                  <a:cubicBezTo>
                    <a:pt x="1676" y="6292"/>
                    <a:pt x="2267" y="6422"/>
                    <a:pt x="2959" y="6574"/>
                  </a:cubicBezTo>
                  <a:cubicBezTo>
                    <a:pt x="2827" y="6777"/>
                    <a:pt x="2760" y="7015"/>
                    <a:pt x="2615" y="7080"/>
                  </a:cubicBezTo>
                  <a:cubicBezTo>
                    <a:pt x="1883" y="7405"/>
                    <a:pt x="1163" y="7284"/>
                    <a:pt x="478" y="6911"/>
                  </a:cubicBezTo>
                  <a:cubicBezTo>
                    <a:pt x="140" y="6727"/>
                    <a:pt x="0" y="6401"/>
                    <a:pt x="9" y="6031"/>
                  </a:cubicBezTo>
                  <a:cubicBezTo>
                    <a:pt x="42" y="4810"/>
                    <a:pt x="38" y="3581"/>
                    <a:pt x="377" y="2390"/>
                  </a:cubicBezTo>
                  <a:cubicBezTo>
                    <a:pt x="603" y="1602"/>
                    <a:pt x="843" y="817"/>
                    <a:pt x="1085" y="0"/>
                  </a:cubicBezTo>
                  <a:cubicBezTo>
                    <a:pt x="1300" y="740"/>
                    <a:pt x="1299" y="938"/>
                    <a:pt x="1087" y="1974"/>
                  </a:cubicBezTo>
                  <a:cubicBezTo>
                    <a:pt x="787" y="3441"/>
                    <a:pt x="773" y="4341"/>
                    <a:pt x="1050" y="6154"/>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6" name="Google Shape;2415;p58">
              <a:extLst>
                <a:ext uri="{FF2B5EF4-FFF2-40B4-BE49-F238E27FC236}">
                  <a16:creationId xmlns:a16="http://schemas.microsoft.com/office/drawing/2014/main" id="{8D46CD36-E73A-45DC-90BD-BB0777FD9B92}"/>
                </a:ext>
              </a:extLst>
            </p:cNvPr>
            <p:cNvSpPr/>
            <p:nvPr/>
          </p:nvSpPr>
          <p:spPr>
            <a:xfrm>
              <a:off x="5026125" y="788500"/>
              <a:ext cx="51900" cy="52175"/>
            </a:xfrm>
            <a:custGeom>
              <a:avLst/>
              <a:gdLst/>
              <a:ahLst/>
              <a:cxnLst/>
              <a:rect l="l" t="t" r="r" b="b"/>
              <a:pathLst>
                <a:path w="2076" h="2087" extrusionOk="0">
                  <a:moveTo>
                    <a:pt x="1226" y="21"/>
                  </a:moveTo>
                  <a:cubicBezTo>
                    <a:pt x="1760" y="37"/>
                    <a:pt x="2076" y="336"/>
                    <a:pt x="2055" y="808"/>
                  </a:cubicBezTo>
                  <a:cubicBezTo>
                    <a:pt x="2024" y="1549"/>
                    <a:pt x="1570" y="2087"/>
                    <a:pt x="995" y="2064"/>
                  </a:cubicBezTo>
                  <a:cubicBezTo>
                    <a:pt x="436" y="2041"/>
                    <a:pt x="22" y="1615"/>
                    <a:pt x="11" y="1054"/>
                  </a:cubicBezTo>
                  <a:cubicBezTo>
                    <a:pt x="0" y="395"/>
                    <a:pt x="464" y="1"/>
                    <a:pt x="1226" y="21"/>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2416;p58">
              <a:extLst>
                <a:ext uri="{FF2B5EF4-FFF2-40B4-BE49-F238E27FC236}">
                  <a16:creationId xmlns:a16="http://schemas.microsoft.com/office/drawing/2014/main" id="{70DEFA8A-9D6E-4B68-A23A-D30967EDEFB9}"/>
                </a:ext>
              </a:extLst>
            </p:cNvPr>
            <p:cNvSpPr/>
            <p:nvPr/>
          </p:nvSpPr>
          <p:spPr>
            <a:xfrm>
              <a:off x="4730225" y="786750"/>
              <a:ext cx="45850" cy="55650"/>
            </a:xfrm>
            <a:custGeom>
              <a:avLst/>
              <a:gdLst/>
              <a:ahLst/>
              <a:cxnLst/>
              <a:rect l="l" t="t" r="r" b="b"/>
              <a:pathLst>
                <a:path w="1834" h="2226" extrusionOk="0">
                  <a:moveTo>
                    <a:pt x="1832" y="1042"/>
                  </a:moveTo>
                  <a:cubicBezTo>
                    <a:pt x="1832" y="1156"/>
                    <a:pt x="1834" y="1200"/>
                    <a:pt x="1832" y="1242"/>
                  </a:cubicBezTo>
                  <a:cubicBezTo>
                    <a:pt x="1811" y="1801"/>
                    <a:pt x="1558" y="2155"/>
                    <a:pt x="1152" y="2192"/>
                  </a:cubicBezTo>
                  <a:cubicBezTo>
                    <a:pt x="762" y="2226"/>
                    <a:pt x="343" y="1924"/>
                    <a:pt x="169" y="1485"/>
                  </a:cubicBezTo>
                  <a:cubicBezTo>
                    <a:pt x="1" y="1056"/>
                    <a:pt x="138" y="586"/>
                    <a:pt x="508" y="347"/>
                  </a:cubicBezTo>
                  <a:cubicBezTo>
                    <a:pt x="617" y="278"/>
                    <a:pt x="732" y="220"/>
                    <a:pt x="853" y="177"/>
                  </a:cubicBezTo>
                  <a:cubicBezTo>
                    <a:pt x="1346" y="0"/>
                    <a:pt x="1726" y="221"/>
                    <a:pt x="1806" y="725"/>
                  </a:cubicBezTo>
                  <a:cubicBezTo>
                    <a:pt x="1825" y="853"/>
                    <a:pt x="1827" y="982"/>
                    <a:pt x="1832" y="1042"/>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8" name="Google Shape;2417;p58">
              <a:extLst>
                <a:ext uri="{FF2B5EF4-FFF2-40B4-BE49-F238E27FC236}">
                  <a16:creationId xmlns:a16="http://schemas.microsoft.com/office/drawing/2014/main" id="{2F2F93A5-BC97-4173-94FC-672787FD3C73}"/>
                </a:ext>
              </a:extLst>
            </p:cNvPr>
            <p:cNvSpPr/>
            <p:nvPr/>
          </p:nvSpPr>
          <p:spPr>
            <a:xfrm>
              <a:off x="4999100" y="693075"/>
              <a:ext cx="89125" cy="19650"/>
            </a:xfrm>
            <a:custGeom>
              <a:avLst/>
              <a:gdLst/>
              <a:ahLst/>
              <a:cxnLst/>
              <a:rect l="l" t="t" r="r" b="b"/>
              <a:pathLst>
                <a:path w="3565" h="786" extrusionOk="0">
                  <a:moveTo>
                    <a:pt x="3564" y="430"/>
                  </a:moveTo>
                  <a:cubicBezTo>
                    <a:pt x="3168" y="532"/>
                    <a:pt x="2933" y="628"/>
                    <a:pt x="2694" y="647"/>
                  </a:cubicBezTo>
                  <a:cubicBezTo>
                    <a:pt x="1910" y="709"/>
                    <a:pt x="1124" y="752"/>
                    <a:pt x="341" y="782"/>
                  </a:cubicBezTo>
                  <a:cubicBezTo>
                    <a:pt x="235" y="785"/>
                    <a:pt x="67" y="696"/>
                    <a:pt x="35" y="610"/>
                  </a:cubicBezTo>
                  <a:cubicBezTo>
                    <a:pt x="1" y="518"/>
                    <a:pt x="59" y="344"/>
                    <a:pt x="137" y="268"/>
                  </a:cubicBezTo>
                  <a:cubicBezTo>
                    <a:pt x="256" y="151"/>
                    <a:pt x="427" y="15"/>
                    <a:pt x="577" y="13"/>
                  </a:cubicBezTo>
                  <a:cubicBezTo>
                    <a:pt x="1407" y="0"/>
                    <a:pt x="2236" y="13"/>
                    <a:pt x="3066" y="51"/>
                  </a:cubicBezTo>
                  <a:cubicBezTo>
                    <a:pt x="3191" y="56"/>
                    <a:pt x="3309" y="227"/>
                    <a:pt x="3564" y="430"/>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9" name="Google Shape;2418;p58">
              <a:extLst>
                <a:ext uri="{FF2B5EF4-FFF2-40B4-BE49-F238E27FC236}">
                  <a16:creationId xmlns:a16="http://schemas.microsoft.com/office/drawing/2014/main" id="{4DB97423-E92D-4447-8A57-324ADA5BBEBE}"/>
                </a:ext>
              </a:extLst>
            </p:cNvPr>
            <p:cNvSpPr/>
            <p:nvPr/>
          </p:nvSpPr>
          <p:spPr>
            <a:xfrm>
              <a:off x="4712950" y="704625"/>
              <a:ext cx="70075" cy="27675"/>
            </a:xfrm>
            <a:custGeom>
              <a:avLst/>
              <a:gdLst/>
              <a:ahLst/>
              <a:cxnLst/>
              <a:rect l="l" t="t" r="r" b="b"/>
              <a:pathLst>
                <a:path w="2803" h="1107" extrusionOk="0">
                  <a:moveTo>
                    <a:pt x="2737" y="1107"/>
                  </a:moveTo>
                  <a:cubicBezTo>
                    <a:pt x="1792" y="1050"/>
                    <a:pt x="938" y="999"/>
                    <a:pt x="49" y="947"/>
                  </a:cubicBezTo>
                  <a:cubicBezTo>
                    <a:pt x="49" y="854"/>
                    <a:pt x="1" y="686"/>
                    <a:pt x="59" y="637"/>
                  </a:cubicBezTo>
                  <a:cubicBezTo>
                    <a:pt x="793" y="0"/>
                    <a:pt x="2092" y="73"/>
                    <a:pt x="2765" y="784"/>
                  </a:cubicBezTo>
                  <a:cubicBezTo>
                    <a:pt x="2802" y="824"/>
                    <a:pt x="2755" y="946"/>
                    <a:pt x="2737" y="110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0" name="Google Shape;2419;p58">
              <a:extLst>
                <a:ext uri="{FF2B5EF4-FFF2-40B4-BE49-F238E27FC236}">
                  <a16:creationId xmlns:a16="http://schemas.microsoft.com/office/drawing/2014/main" id="{B0537A3D-0A3B-463C-819A-E59C5B3AF57C}"/>
                </a:ext>
              </a:extLst>
            </p:cNvPr>
            <p:cNvSpPr/>
            <p:nvPr/>
          </p:nvSpPr>
          <p:spPr>
            <a:xfrm>
              <a:off x="4790900" y="378050"/>
              <a:ext cx="256950" cy="87900"/>
            </a:xfrm>
            <a:custGeom>
              <a:avLst/>
              <a:gdLst/>
              <a:ahLst/>
              <a:cxnLst/>
              <a:rect l="l" t="t" r="r" b="b"/>
              <a:pathLst>
                <a:path w="10278" h="3516" extrusionOk="0">
                  <a:moveTo>
                    <a:pt x="0" y="3056"/>
                  </a:moveTo>
                  <a:cubicBezTo>
                    <a:pt x="941" y="2857"/>
                    <a:pt x="1618" y="2729"/>
                    <a:pt x="2286" y="2569"/>
                  </a:cubicBezTo>
                  <a:cubicBezTo>
                    <a:pt x="2923" y="2415"/>
                    <a:pt x="3548" y="2214"/>
                    <a:pt x="4182" y="2056"/>
                  </a:cubicBezTo>
                  <a:cubicBezTo>
                    <a:pt x="4860" y="1886"/>
                    <a:pt x="5555" y="1776"/>
                    <a:pt x="6220" y="1573"/>
                  </a:cubicBezTo>
                  <a:cubicBezTo>
                    <a:pt x="6847" y="1382"/>
                    <a:pt x="7443" y="1099"/>
                    <a:pt x="8056" y="862"/>
                  </a:cubicBezTo>
                  <a:cubicBezTo>
                    <a:pt x="8697" y="614"/>
                    <a:pt x="9280" y="219"/>
                    <a:pt x="10278" y="0"/>
                  </a:cubicBezTo>
                  <a:cubicBezTo>
                    <a:pt x="9940" y="292"/>
                    <a:pt x="9847" y="408"/>
                    <a:pt x="9728" y="470"/>
                  </a:cubicBezTo>
                  <a:cubicBezTo>
                    <a:pt x="8760" y="980"/>
                    <a:pt x="7786" y="1479"/>
                    <a:pt x="6814" y="1980"/>
                  </a:cubicBezTo>
                  <a:cubicBezTo>
                    <a:pt x="6697" y="2040"/>
                    <a:pt x="6582" y="2118"/>
                    <a:pt x="6457" y="2144"/>
                  </a:cubicBezTo>
                  <a:cubicBezTo>
                    <a:pt x="4829" y="2475"/>
                    <a:pt x="3298" y="3176"/>
                    <a:pt x="1634" y="3374"/>
                  </a:cubicBezTo>
                  <a:cubicBezTo>
                    <a:pt x="1159" y="3431"/>
                    <a:pt x="693" y="3515"/>
                    <a:pt x="0" y="305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1" name="Google Shape;2420;p58">
              <a:extLst>
                <a:ext uri="{FF2B5EF4-FFF2-40B4-BE49-F238E27FC236}">
                  <a16:creationId xmlns:a16="http://schemas.microsoft.com/office/drawing/2014/main" id="{E0ACDBB3-6E3F-417C-8746-533F18406B62}"/>
                </a:ext>
              </a:extLst>
            </p:cNvPr>
            <p:cNvSpPr/>
            <p:nvPr/>
          </p:nvSpPr>
          <p:spPr>
            <a:xfrm>
              <a:off x="4688450" y="501225"/>
              <a:ext cx="221825" cy="61500"/>
            </a:xfrm>
            <a:custGeom>
              <a:avLst/>
              <a:gdLst/>
              <a:ahLst/>
              <a:cxnLst/>
              <a:rect l="l" t="t" r="r" b="b"/>
              <a:pathLst>
                <a:path w="8873" h="2460" extrusionOk="0">
                  <a:moveTo>
                    <a:pt x="8872" y="0"/>
                  </a:moveTo>
                  <a:cubicBezTo>
                    <a:pt x="8610" y="521"/>
                    <a:pt x="8157" y="572"/>
                    <a:pt x="7748" y="705"/>
                  </a:cubicBezTo>
                  <a:cubicBezTo>
                    <a:pt x="7088" y="918"/>
                    <a:pt x="6421" y="1119"/>
                    <a:pt x="5770" y="1358"/>
                  </a:cubicBezTo>
                  <a:cubicBezTo>
                    <a:pt x="4077" y="1980"/>
                    <a:pt x="2362" y="2460"/>
                    <a:pt x="532" y="2266"/>
                  </a:cubicBezTo>
                  <a:cubicBezTo>
                    <a:pt x="329" y="2245"/>
                    <a:pt x="81" y="2278"/>
                    <a:pt x="0" y="1899"/>
                  </a:cubicBezTo>
                  <a:cubicBezTo>
                    <a:pt x="247" y="1869"/>
                    <a:pt x="481" y="1813"/>
                    <a:pt x="716" y="1813"/>
                  </a:cubicBezTo>
                  <a:cubicBezTo>
                    <a:pt x="2357" y="1812"/>
                    <a:pt x="3919" y="1443"/>
                    <a:pt x="5414" y="790"/>
                  </a:cubicBezTo>
                  <a:cubicBezTo>
                    <a:pt x="6505" y="312"/>
                    <a:pt x="7649" y="128"/>
                    <a:pt x="8872" y="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2" name="Google Shape;2421;p58">
              <a:extLst>
                <a:ext uri="{FF2B5EF4-FFF2-40B4-BE49-F238E27FC236}">
                  <a16:creationId xmlns:a16="http://schemas.microsoft.com/office/drawing/2014/main" id="{CFD3CD51-C003-4200-A445-38825C219E6B}"/>
                </a:ext>
              </a:extLst>
            </p:cNvPr>
            <p:cNvSpPr/>
            <p:nvPr/>
          </p:nvSpPr>
          <p:spPr>
            <a:xfrm>
              <a:off x="5237625" y="563075"/>
              <a:ext cx="32775" cy="48275"/>
            </a:xfrm>
            <a:custGeom>
              <a:avLst/>
              <a:gdLst/>
              <a:ahLst/>
              <a:cxnLst/>
              <a:rect l="l" t="t" r="r" b="b"/>
              <a:pathLst>
                <a:path w="1311" h="1931" extrusionOk="0">
                  <a:moveTo>
                    <a:pt x="1310" y="1930"/>
                  </a:moveTo>
                  <a:cubicBezTo>
                    <a:pt x="437" y="1725"/>
                    <a:pt x="301" y="1499"/>
                    <a:pt x="0" y="1"/>
                  </a:cubicBezTo>
                  <a:cubicBezTo>
                    <a:pt x="194" y="117"/>
                    <a:pt x="367" y="161"/>
                    <a:pt x="430" y="270"/>
                  </a:cubicBezTo>
                  <a:cubicBezTo>
                    <a:pt x="710" y="752"/>
                    <a:pt x="957" y="1254"/>
                    <a:pt x="1310" y="193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3" name="Google Shape;2422;p58">
              <a:extLst>
                <a:ext uri="{FF2B5EF4-FFF2-40B4-BE49-F238E27FC236}">
                  <a16:creationId xmlns:a16="http://schemas.microsoft.com/office/drawing/2014/main" id="{06FB55D6-3B25-4D2C-9A22-5A2AFA30A181}"/>
                </a:ext>
              </a:extLst>
            </p:cNvPr>
            <p:cNvSpPr/>
            <p:nvPr/>
          </p:nvSpPr>
          <p:spPr>
            <a:xfrm>
              <a:off x="5199200" y="572350"/>
              <a:ext cx="31525" cy="48325"/>
            </a:xfrm>
            <a:custGeom>
              <a:avLst/>
              <a:gdLst/>
              <a:ahLst/>
              <a:cxnLst/>
              <a:rect l="l" t="t" r="r" b="b"/>
              <a:pathLst>
                <a:path w="1261" h="1933" extrusionOk="0">
                  <a:moveTo>
                    <a:pt x="1062" y="1933"/>
                  </a:moveTo>
                  <a:cubicBezTo>
                    <a:pt x="533" y="1333"/>
                    <a:pt x="269" y="805"/>
                    <a:pt x="0" y="243"/>
                  </a:cubicBezTo>
                  <a:cubicBezTo>
                    <a:pt x="422" y="1"/>
                    <a:pt x="595" y="303"/>
                    <a:pt x="775" y="516"/>
                  </a:cubicBezTo>
                  <a:cubicBezTo>
                    <a:pt x="1251" y="1084"/>
                    <a:pt x="1261" y="1156"/>
                    <a:pt x="1062" y="193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4" name="Google Shape;2423;p58">
              <a:extLst>
                <a:ext uri="{FF2B5EF4-FFF2-40B4-BE49-F238E27FC236}">
                  <a16:creationId xmlns:a16="http://schemas.microsoft.com/office/drawing/2014/main" id="{1C97424E-6573-4253-A954-F049F634C944}"/>
                </a:ext>
              </a:extLst>
            </p:cNvPr>
            <p:cNvSpPr/>
            <p:nvPr/>
          </p:nvSpPr>
          <p:spPr>
            <a:xfrm>
              <a:off x="5163300" y="2038925"/>
              <a:ext cx="118050" cy="122875"/>
            </a:xfrm>
            <a:custGeom>
              <a:avLst/>
              <a:gdLst/>
              <a:ahLst/>
              <a:cxnLst/>
              <a:rect l="l" t="t" r="r" b="b"/>
              <a:pathLst>
                <a:path w="4722" h="4915" extrusionOk="0">
                  <a:moveTo>
                    <a:pt x="4672" y="2789"/>
                  </a:moveTo>
                  <a:cubicBezTo>
                    <a:pt x="4716" y="3264"/>
                    <a:pt x="4535" y="3634"/>
                    <a:pt x="4218" y="3978"/>
                  </a:cubicBezTo>
                  <a:cubicBezTo>
                    <a:pt x="3604" y="4647"/>
                    <a:pt x="2853" y="4914"/>
                    <a:pt x="1971" y="4784"/>
                  </a:cubicBezTo>
                  <a:cubicBezTo>
                    <a:pt x="1723" y="4748"/>
                    <a:pt x="1448" y="4642"/>
                    <a:pt x="1262" y="4481"/>
                  </a:cubicBezTo>
                  <a:cubicBezTo>
                    <a:pt x="366" y="3697"/>
                    <a:pt x="1" y="2682"/>
                    <a:pt x="315" y="1540"/>
                  </a:cubicBezTo>
                  <a:cubicBezTo>
                    <a:pt x="508" y="839"/>
                    <a:pt x="1110" y="382"/>
                    <a:pt x="1811" y="189"/>
                  </a:cubicBezTo>
                  <a:cubicBezTo>
                    <a:pt x="2411" y="22"/>
                    <a:pt x="3029" y="1"/>
                    <a:pt x="3459" y="624"/>
                  </a:cubicBezTo>
                  <a:cubicBezTo>
                    <a:pt x="3553" y="760"/>
                    <a:pt x="3731" y="838"/>
                    <a:pt x="3867" y="948"/>
                  </a:cubicBezTo>
                  <a:cubicBezTo>
                    <a:pt x="4455" y="1423"/>
                    <a:pt x="4721" y="2041"/>
                    <a:pt x="4672" y="2789"/>
                  </a:cubicBezTo>
                  <a:close/>
                  <a:moveTo>
                    <a:pt x="3980" y="2636"/>
                  </a:moveTo>
                  <a:cubicBezTo>
                    <a:pt x="3982" y="1816"/>
                    <a:pt x="3744" y="1476"/>
                    <a:pt x="2953" y="1189"/>
                  </a:cubicBezTo>
                  <a:cubicBezTo>
                    <a:pt x="2791" y="1129"/>
                    <a:pt x="2624" y="1079"/>
                    <a:pt x="2456" y="1042"/>
                  </a:cubicBezTo>
                  <a:cubicBezTo>
                    <a:pt x="1771" y="893"/>
                    <a:pt x="1142" y="1334"/>
                    <a:pt x="1068" y="2029"/>
                  </a:cubicBezTo>
                  <a:cubicBezTo>
                    <a:pt x="1011" y="2559"/>
                    <a:pt x="1096" y="3036"/>
                    <a:pt x="1492" y="3465"/>
                  </a:cubicBezTo>
                  <a:cubicBezTo>
                    <a:pt x="1957" y="3969"/>
                    <a:pt x="2434" y="4146"/>
                    <a:pt x="3094" y="3917"/>
                  </a:cubicBezTo>
                  <a:cubicBezTo>
                    <a:pt x="3670" y="3716"/>
                    <a:pt x="3976" y="3272"/>
                    <a:pt x="3980" y="263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5" name="Google Shape;2424;p58">
              <a:extLst>
                <a:ext uri="{FF2B5EF4-FFF2-40B4-BE49-F238E27FC236}">
                  <a16:creationId xmlns:a16="http://schemas.microsoft.com/office/drawing/2014/main" id="{3CC75A99-308E-4994-82D0-9EB16D636AD2}"/>
                </a:ext>
              </a:extLst>
            </p:cNvPr>
            <p:cNvSpPr/>
            <p:nvPr/>
          </p:nvSpPr>
          <p:spPr>
            <a:xfrm>
              <a:off x="2037750" y="389925"/>
              <a:ext cx="900450" cy="541500"/>
            </a:xfrm>
            <a:custGeom>
              <a:avLst/>
              <a:gdLst/>
              <a:ahLst/>
              <a:cxnLst/>
              <a:rect l="l" t="t" r="r" b="b"/>
              <a:pathLst>
                <a:path w="36018" h="21660" extrusionOk="0">
                  <a:moveTo>
                    <a:pt x="33015" y="21660"/>
                  </a:moveTo>
                  <a:cubicBezTo>
                    <a:pt x="32985" y="21292"/>
                    <a:pt x="32905" y="20934"/>
                    <a:pt x="32939" y="20586"/>
                  </a:cubicBezTo>
                  <a:cubicBezTo>
                    <a:pt x="33032" y="19635"/>
                    <a:pt x="32518" y="18974"/>
                    <a:pt x="31862" y="18453"/>
                  </a:cubicBezTo>
                  <a:cubicBezTo>
                    <a:pt x="31032" y="17793"/>
                    <a:pt x="30122" y="17230"/>
                    <a:pt x="29232" y="16647"/>
                  </a:cubicBezTo>
                  <a:cubicBezTo>
                    <a:pt x="28925" y="16445"/>
                    <a:pt x="28576" y="16305"/>
                    <a:pt x="28244" y="16140"/>
                  </a:cubicBezTo>
                  <a:cubicBezTo>
                    <a:pt x="26957" y="15500"/>
                    <a:pt x="25662" y="14876"/>
                    <a:pt x="24387" y="14212"/>
                  </a:cubicBezTo>
                  <a:cubicBezTo>
                    <a:pt x="24066" y="14045"/>
                    <a:pt x="23750" y="13793"/>
                    <a:pt x="23544" y="13501"/>
                  </a:cubicBezTo>
                  <a:cubicBezTo>
                    <a:pt x="23378" y="13267"/>
                    <a:pt x="23383" y="12913"/>
                    <a:pt x="23299" y="12561"/>
                  </a:cubicBezTo>
                  <a:cubicBezTo>
                    <a:pt x="22281" y="12806"/>
                    <a:pt x="21331" y="12980"/>
                    <a:pt x="20481" y="13491"/>
                  </a:cubicBezTo>
                  <a:cubicBezTo>
                    <a:pt x="20245" y="13633"/>
                    <a:pt x="19978" y="13759"/>
                    <a:pt x="19709" y="13805"/>
                  </a:cubicBezTo>
                  <a:cubicBezTo>
                    <a:pt x="18553" y="13998"/>
                    <a:pt x="17490" y="14470"/>
                    <a:pt x="16398" y="14862"/>
                  </a:cubicBezTo>
                  <a:cubicBezTo>
                    <a:pt x="14994" y="15367"/>
                    <a:pt x="13532" y="15646"/>
                    <a:pt x="12059" y="15804"/>
                  </a:cubicBezTo>
                  <a:cubicBezTo>
                    <a:pt x="11448" y="15870"/>
                    <a:pt x="10870" y="15970"/>
                    <a:pt x="10310" y="16195"/>
                  </a:cubicBezTo>
                  <a:cubicBezTo>
                    <a:pt x="8451" y="16944"/>
                    <a:pt x="6506" y="16992"/>
                    <a:pt x="4547" y="16902"/>
                  </a:cubicBezTo>
                  <a:cubicBezTo>
                    <a:pt x="4336" y="16892"/>
                    <a:pt x="4131" y="16750"/>
                    <a:pt x="3945" y="16677"/>
                  </a:cubicBezTo>
                  <a:cubicBezTo>
                    <a:pt x="3981" y="15840"/>
                    <a:pt x="4553" y="15152"/>
                    <a:pt x="4313" y="14323"/>
                  </a:cubicBezTo>
                  <a:cubicBezTo>
                    <a:pt x="3376" y="13714"/>
                    <a:pt x="2444" y="13113"/>
                    <a:pt x="1518" y="12502"/>
                  </a:cubicBezTo>
                  <a:cubicBezTo>
                    <a:pt x="1169" y="12273"/>
                    <a:pt x="821" y="12036"/>
                    <a:pt x="496" y="11777"/>
                  </a:cubicBezTo>
                  <a:cubicBezTo>
                    <a:pt x="62" y="11430"/>
                    <a:pt x="1" y="10975"/>
                    <a:pt x="355" y="10569"/>
                  </a:cubicBezTo>
                  <a:cubicBezTo>
                    <a:pt x="849" y="10008"/>
                    <a:pt x="1387" y="9495"/>
                    <a:pt x="2175" y="9360"/>
                  </a:cubicBezTo>
                  <a:cubicBezTo>
                    <a:pt x="2450" y="9312"/>
                    <a:pt x="2720" y="9242"/>
                    <a:pt x="2983" y="9149"/>
                  </a:cubicBezTo>
                  <a:cubicBezTo>
                    <a:pt x="3598" y="8932"/>
                    <a:pt x="3737" y="8475"/>
                    <a:pt x="3356" y="7959"/>
                  </a:cubicBezTo>
                  <a:cubicBezTo>
                    <a:pt x="3079" y="7588"/>
                    <a:pt x="2770" y="7239"/>
                    <a:pt x="2528" y="6846"/>
                  </a:cubicBezTo>
                  <a:cubicBezTo>
                    <a:pt x="2299" y="6475"/>
                    <a:pt x="2436" y="6076"/>
                    <a:pt x="2842" y="5941"/>
                  </a:cubicBezTo>
                  <a:cubicBezTo>
                    <a:pt x="3186" y="5827"/>
                    <a:pt x="3561" y="5773"/>
                    <a:pt x="3924" y="5757"/>
                  </a:cubicBezTo>
                  <a:cubicBezTo>
                    <a:pt x="4573" y="5727"/>
                    <a:pt x="5226" y="5768"/>
                    <a:pt x="5875" y="5739"/>
                  </a:cubicBezTo>
                  <a:cubicBezTo>
                    <a:pt x="6583" y="5706"/>
                    <a:pt x="6866" y="5262"/>
                    <a:pt x="6452" y="4738"/>
                  </a:cubicBezTo>
                  <a:cubicBezTo>
                    <a:pt x="5555" y="3602"/>
                    <a:pt x="5657" y="2304"/>
                    <a:pt x="5711" y="1009"/>
                  </a:cubicBezTo>
                  <a:cubicBezTo>
                    <a:pt x="5735" y="437"/>
                    <a:pt x="6075" y="172"/>
                    <a:pt x="6635" y="221"/>
                  </a:cubicBezTo>
                  <a:cubicBezTo>
                    <a:pt x="6908" y="243"/>
                    <a:pt x="7173" y="340"/>
                    <a:pt x="7442" y="401"/>
                  </a:cubicBezTo>
                  <a:cubicBezTo>
                    <a:pt x="10556" y="1106"/>
                    <a:pt x="13677" y="1230"/>
                    <a:pt x="16830" y="614"/>
                  </a:cubicBezTo>
                  <a:cubicBezTo>
                    <a:pt x="18333" y="320"/>
                    <a:pt x="19874" y="307"/>
                    <a:pt x="21407" y="276"/>
                  </a:cubicBezTo>
                  <a:cubicBezTo>
                    <a:pt x="22056" y="263"/>
                    <a:pt x="22706" y="210"/>
                    <a:pt x="23352" y="147"/>
                  </a:cubicBezTo>
                  <a:cubicBezTo>
                    <a:pt x="24853" y="1"/>
                    <a:pt x="26309" y="334"/>
                    <a:pt x="27779" y="529"/>
                  </a:cubicBezTo>
                  <a:cubicBezTo>
                    <a:pt x="28613" y="641"/>
                    <a:pt x="29440" y="768"/>
                    <a:pt x="30156" y="1250"/>
                  </a:cubicBezTo>
                  <a:cubicBezTo>
                    <a:pt x="30423" y="1429"/>
                    <a:pt x="30723" y="1603"/>
                    <a:pt x="30908" y="1855"/>
                  </a:cubicBezTo>
                  <a:cubicBezTo>
                    <a:pt x="31296" y="2382"/>
                    <a:pt x="31584" y="2933"/>
                    <a:pt x="31283" y="3656"/>
                  </a:cubicBezTo>
                  <a:cubicBezTo>
                    <a:pt x="30970" y="4409"/>
                    <a:pt x="31313" y="4996"/>
                    <a:pt x="31957" y="5442"/>
                  </a:cubicBezTo>
                  <a:cubicBezTo>
                    <a:pt x="32569" y="5863"/>
                    <a:pt x="33159" y="6317"/>
                    <a:pt x="33766" y="6744"/>
                  </a:cubicBezTo>
                  <a:cubicBezTo>
                    <a:pt x="34292" y="7116"/>
                    <a:pt x="34651" y="7654"/>
                    <a:pt x="34684" y="8245"/>
                  </a:cubicBezTo>
                  <a:cubicBezTo>
                    <a:pt x="34745" y="9343"/>
                    <a:pt x="35162" y="10318"/>
                    <a:pt x="35520" y="11318"/>
                  </a:cubicBezTo>
                  <a:cubicBezTo>
                    <a:pt x="35789" y="12066"/>
                    <a:pt x="35985" y="12810"/>
                    <a:pt x="35935" y="13622"/>
                  </a:cubicBezTo>
                  <a:cubicBezTo>
                    <a:pt x="35892" y="14316"/>
                    <a:pt x="35931" y="15017"/>
                    <a:pt x="35970" y="15713"/>
                  </a:cubicBezTo>
                  <a:cubicBezTo>
                    <a:pt x="36018" y="16527"/>
                    <a:pt x="35814" y="17269"/>
                    <a:pt x="35459" y="17993"/>
                  </a:cubicBezTo>
                  <a:cubicBezTo>
                    <a:pt x="34989" y="18949"/>
                    <a:pt x="34561" y="19927"/>
                    <a:pt x="34110" y="20894"/>
                  </a:cubicBezTo>
                  <a:cubicBezTo>
                    <a:pt x="33861" y="21435"/>
                    <a:pt x="33830" y="21454"/>
                    <a:pt x="33015" y="21660"/>
                  </a:cubicBezTo>
                  <a:close/>
                  <a:moveTo>
                    <a:pt x="24163" y="5447"/>
                  </a:moveTo>
                  <a:cubicBezTo>
                    <a:pt x="23992" y="5402"/>
                    <a:pt x="23890" y="5338"/>
                    <a:pt x="23829" y="5365"/>
                  </a:cubicBezTo>
                  <a:cubicBezTo>
                    <a:pt x="21963" y="6171"/>
                    <a:pt x="20110" y="6965"/>
                    <a:pt x="18099" y="7416"/>
                  </a:cubicBezTo>
                  <a:cubicBezTo>
                    <a:pt x="16752" y="7718"/>
                    <a:pt x="15420" y="8116"/>
                    <a:pt x="14052" y="8350"/>
                  </a:cubicBezTo>
                  <a:cubicBezTo>
                    <a:pt x="13871" y="8382"/>
                    <a:pt x="13691" y="8439"/>
                    <a:pt x="13718" y="8689"/>
                  </a:cubicBezTo>
                  <a:cubicBezTo>
                    <a:pt x="14591" y="8954"/>
                    <a:pt x="14687" y="8941"/>
                    <a:pt x="15565" y="8804"/>
                  </a:cubicBezTo>
                  <a:cubicBezTo>
                    <a:pt x="16717" y="8623"/>
                    <a:pt x="17786" y="8154"/>
                    <a:pt x="18907" y="7894"/>
                  </a:cubicBezTo>
                  <a:cubicBezTo>
                    <a:pt x="19728" y="7702"/>
                    <a:pt x="20511" y="7469"/>
                    <a:pt x="21253" y="7077"/>
                  </a:cubicBezTo>
                  <a:cubicBezTo>
                    <a:pt x="22031" y="6667"/>
                    <a:pt x="22816" y="6271"/>
                    <a:pt x="23590" y="5855"/>
                  </a:cubicBezTo>
                  <a:cubicBezTo>
                    <a:pt x="23778" y="5755"/>
                    <a:pt x="23941" y="5607"/>
                    <a:pt x="24163" y="5447"/>
                  </a:cubicBezTo>
                  <a:close/>
                  <a:moveTo>
                    <a:pt x="9044" y="12567"/>
                  </a:moveTo>
                  <a:cubicBezTo>
                    <a:pt x="9040" y="12620"/>
                    <a:pt x="9037" y="12672"/>
                    <a:pt x="9032" y="12725"/>
                  </a:cubicBezTo>
                  <a:cubicBezTo>
                    <a:pt x="9243" y="12779"/>
                    <a:pt x="9450" y="12852"/>
                    <a:pt x="9663" y="12882"/>
                  </a:cubicBezTo>
                  <a:cubicBezTo>
                    <a:pt x="11563" y="13140"/>
                    <a:pt x="13334" y="12604"/>
                    <a:pt x="15092" y="11986"/>
                  </a:cubicBezTo>
                  <a:cubicBezTo>
                    <a:pt x="15832" y="11724"/>
                    <a:pt x="16575" y="11470"/>
                    <a:pt x="17322" y="11232"/>
                  </a:cubicBezTo>
                  <a:cubicBezTo>
                    <a:pt x="17755" y="11094"/>
                    <a:pt x="18206" y="11005"/>
                    <a:pt x="18511" y="10624"/>
                  </a:cubicBezTo>
                  <a:cubicBezTo>
                    <a:pt x="18471" y="10581"/>
                    <a:pt x="18440" y="10521"/>
                    <a:pt x="18416" y="10524"/>
                  </a:cubicBezTo>
                  <a:cubicBezTo>
                    <a:pt x="17219" y="10648"/>
                    <a:pt x="16037" y="10813"/>
                    <a:pt x="14917" y="11307"/>
                  </a:cubicBezTo>
                  <a:cubicBezTo>
                    <a:pt x="13289" y="12025"/>
                    <a:pt x="11581" y="12416"/>
                    <a:pt x="9794" y="12450"/>
                  </a:cubicBezTo>
                  <a:cubicBezTo>
                    <a:pt x="9543" y="12455"/>
                    <a:pt x="9294" y="12526"/>
                    <a:pt x="9045" y="12567"/>
                  </a:cubicBezTo>
                  <a:close/>
                  <a:moveTo>
                    <a:pt x="33685" y="15363"/>
                  </a:moveTo>
                  <a:cubicBezTo>
                    <a:pt x="33112" y="13680"/>
                    <a:pt x="33112" y="13680"/>
                    <a:pt x="32320" y="13141"/>
                  </a:cubicBezTo>
                  <a:cubicBezTo>
                    <a:pt x="32426" y="13865"/>
                    <a:pt x="32683" y="14446"/>
                    <a:pt x="33017" y="14989"/>
                  </a:cubicBezTo>
                  <a:cubicBezTo>
                    <a:pt x="33094" y="15114"/>
                    <a:pt x="33304" y="15157"/>
                    <a:pt x="33685" y="15364"/>
                  </a:cubicBezTo>
                  <a:close/>
                  <a:moveTo>
                    <a:pt x="32015" y="15639"/>
                  </a:moveTo>
                  <a:cubicBezTo>
                    <a:pt x="32015" y="15166"/>
                    <a:pt x="32084" y="14920"/>
                    <a:pt x="31999" y="14754"/>
                  </a:cubicBezTo>
                  <a:cubicBezTo>
                    <a:pt x="31836" y="14433"/>
                    <a:pt x="31602" y="14144"/>
                    <a:pt x="31365" y="13869"/>
                  </a:cubicBezTo>
                  <a:cubicBezTo>
                    <a:pt x="31216" y="13696"/>
                    <a:pt x="31009" y="13572"/>
                    <a:pt x="30722" y="13859"/>
                  </a:cubicBezTo>
                  <a:cubicBezTo>
                    <a:pt x="31106" y="14332"/>
                    <a:pt x="31253" y="14973"/>
                    <a:pt x="32015" y="15640"/>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6" name="Google Shape;2425;p58">
              <a:extLst>
                <a:ext uri="{FF2B5EF4-FFF2-40B4-BE49-F238E27FC236}">
                  <a16:creationId xmlns:a16="http://schemas.microsoft.com/office/drawing/2014/main" id="{CACEE0D7-8E6A-4692-BCF3-A4CC326920D5}"/>
                </a:ext>
              </a:extLst>
            </p:cNvPr>
            <p:cNvSpPr/>
            <p:nvPr/>
          </p:nvSpPr>
          <p:spPr>
            <a:xfrm>
              <a:off x="2219950" y="735800"/>
              <a:ext cx="627950" cy="613775"/>
            </a:xfrm>
            <a:custGeom>
              <a:avLst/>
              <a:gdLst/>
              <a:ahLst/>
              <a:cxnLst/>
              <a:rect l="l" t="t" r="r" b="b"/>
              <a:pathLst>
                <a:path w="25118" h="24551" extrusionOk="0">
                  <a:moveTo>
                    <a:pt x="15167" y="0"/>
                  </a:moveTo>
                  <a:cubicBezTo>
                    <a:pt x="15178" y="5"/>
                    <a:pt x="15278" y="25"/>
                    <a:pt x="15344" y="84"/>
                  </a:cubicBezTo>
                  <a:cubicBezTo>
                    <a:pt x="16855" y="1437"/>
                    <a:pt x="18701" y="2224"/>
                    <a:pt x="20494" y="3094"/>
                  </a:cubicBezTo>
                  <a:cubicBezTo>
                    <a:pt x="21714" y="3685"/>
                    <a:pt x="22861" y="4363"/>
                    <a:pt x="23828" y="5331"/>
                  </a:cubicBezTo>
                  <a:cubicBezTo>
                    <a:pt x="24342" y="5847"/>
                    <a:pt x="24618" y="6460"/>
                    <a:pt x="24728" y="7164"/>
                  </a:cubicBezTo>
                  <a:cubicBezTo>
                    <a:pt x="25057" y="9242"/>
                    <a:pt x="25118" y="11342"/>
                    <a:pt x="24972" y="13426"/>
                  </a:cubicBezTo>
                  <a:cubicBezTo>
                    <a:pt x="24859" y="15038"/>
                    <a:pt x="24605" y="16659"/>
                    <a:pt x="23898" y="18159"/>
                  </a:cubicBezTo>
                  <a:cubicBezTo>
                    <a:pt x="23562" y="18874"/>
                    <a:pt x="23283" y="19615"/>
                    <a:pt x="22608" y="20104"/>
                  </a:cubicBezTo>
                  <a:cubicBezTo>
                    <a:pt x="22498" y="20184"/>
                    <a:pt x="22410" y="20303"/>
                    <a:pt x="22335" y="20418"/>
                  </a:cubicBezTo>
                  <a:cubicBezTo>
                    <a:pt x="21281" y="22053"/>
                    <a:pt x="19695" y="22991"/>
                    <a:pt x="17974" y="23748"/>
                  </a:cubicBezTo>
                  <a:cubicBezTo>
                    <a:pt x="17591" y="23917"/>
                    <a:pt x="17190" y="24046"/>
                    <a:pt x="16808" y="24216"/>
                  </a:cubicBezTo>
                  <a:cubicBezTo>
                    <a:pt x="16287" y="24447"/>
                    <a:pt x="15751" y="24537"/>
                    <a:pt x="15182" y="24537"/>
                  </a:cubicBezTo>
                  <a:cubicBezTo>
                    <a:pt x="13368" y="24538"/>
                    <a:pt x="11554" y="24550"/>
                    <a:pt x="9747" y="24346"/>
                  </a:cubicBezTo>
                  <a:cubicBezTo>
                    <a:pt x="8300" y="24183"/>
                    <a:pt x="6856" y="23847"/>
                    <a:pt x="5628" y="23127"/>
                  </a:cubicBezTo>
                  <a:cubicBezTo>
                    <a:pt x="3612" y="21945"/>
                    <a:pt x="2090" y="20220"/>
                    <a:pt x="1551" y="17870"/>
                  </a:cubicBezTo>
                  <a:cubicBezTo>
                    <a:pt x="1073" y="15790"/>
                    <a:pt x="511" y="13724"/>
                    <a:pt x="298" y="11586"/>
                  </a:cubicBezTo>
                  <a:cubicBezTo>
                    <a:pt x="136" y="9969"/>
                    <a:pt x="0" y="8353"/>
                    <a:pt x="107" y="6725"/>
                  </a:cubicBezTo>
                  <a:cubicBezTo>
                    <a:pt x="131" y="6356"/>
                    <a:pt x="93" y="5983"/>
                    <a:pt x="109" y="5612"/>
                  </a:cubicBezTo>
                  <a:cubicBezTo>
                    <a:pt x="134" y="5014"/>
                    <a:pt x="182" y="4418"/>
                    <a:pt x="220" y="3806"/>
                  </a:cubicBezTo>
                  <a:cubicBezTo>
                    <a:pt x="1933" y="3246"/>
                    <a:pt x="3669" y="3183"/>
                    <a:pt x="5321" y="2736"/>
                  </a:cubicBezTo>
                  <a:cubicBezTo>
                    <a:pt x="6933" y="2298"/>
                    <a:pt x="8540" y="1844"/>
                    <a:pt x="10150" y="1395"/>
                  </a:cubicBezTo>
                  <a:cubicBezTo>
                    <a:pt x="11802" y="937"/>
                    <a:pt x="13454" y="477"/>
                    <a:pt x="15167" y="0"/>
                  </a:cubicBezTo>
                  <a:close/>
                  <a:moveTo>
                    <a:pt x="7907" y="17142"/>
                  </a:moveTo>
                  <a:cubicBezTo>
                    <a:pt x="8058" y="17595"/>
                    <a:pt x="8120" y="17968"/>
                    <a:pt x="8297" y="18275"/>
                  </a:cubicBezTo>
                  <a:cubicBezTo>
                    <a:pt x="8849" y="19229"/>
                    <a:pt x="9543" y="20077"/>
                    <a:pt x="10281" y="20898"/>
                  </a:cubicBezTo>
                  <a:cubicBezTo>
                    <a:pt x="10917" y="21605"/>
                    <a:pt x="11640" y="21974"/>
                    <a:pt x="12599" y="21903"/>
                  </a:cubicBezTo>
                  <a:cubicBezTo>
                    <a:pt x="13059" y="21869"/>
                    <a:pt x="13526" y="21908"/>
                    <a:pt x="13990" y="21917"/>
                  </a:cubicBezTo>
                  <a:cubicBezTo>
                    <a:pt x="14628" y="21930"/>
                    <a:pt x="15155" y="21681"/>
                    <a:pt x="15610" y="21246"/>
                  </a:cubicBezTo>
                  <a:cubicBezTo>
                    <a:pt x="16359" y="20532"/>
                    <a:pt x="17013" y="19772"/>
                    <a:pt x="17116" y="18674"/>
                  </a:cubicBezTo>
                  <a:cubicBezTo>
                    <a:pt x="17143" y="18397"/>
                    <a:pt x="17210" y="18125"/>
                    <a:pt x="17317" y="17867"/>
                  </a:cubicBezTo>
                  <a:cubicBezTo>
                    <a:pt x="17577" y="17240"/>
                    <a:pt x="17512" y="16590"/>
                    <a:pt x="17478" y="15944"/>
                  </a:cubicBezTo>
                  <a:cubicBezTo>
                    <a:pt x="17455" y="15478"/>
                    <a:pt x="17234" y="15230"/>
                    <a:pt x="16802" y="15215"/>
                  </a:cubicBezTo>
                  <a:cubicBezTo>
                    <a:pt x="16061" y="15189"/>
                    <a:pt x="15293" y="15098"/>
                    <a:pt x="14583" y="15249"/>
                  </a:cubicBezTo>
                  <a:cubicBezTo>
                    <a:pt x="12637" y="15661"/>
                    <a:pt x="10713" y="16176"/>
                    <a:pt x="8785" y="16671"/>
                  </a:cubicBezTo>
                  <a:cubicBezTo>
                    <a:pt x="8528" y="16738"/>
                    <a:pt x="8304" y="16925"/>
                    <a:pt x="7908" y="17142"/>
                  </a:cubicBezTo>
                  <a:close/>
                  <a:moveTo>
                    <a:pt x="11568" y="13620"/>
                  </a:moveTo>
                  <a:cubicBezTo>
                    <a:pt x="10800" y="13171"/>
                    <a:pt x="10003" y="13420"/>
                    <a:pt x="9412" y="12876"/>
                  </a:cubicBezTo>
                  <a:cubicBezTo>
                    <a:pt x="9240" y="11462"/>
                    <a:pt x="9185" y="10036"/>
                    <a:pt x="9526" y="8614"/>
                  </a:cubicBezTo>
                  <a:cubicBezTo>
                    <a:pt x="9689" y="7938"/>
                    <a:pt x="9756" y="7255"/>
                    <a:pt x="9622" y="6260"/>
                  </a:cubicBezTo>
                  <a:cubicBezTo>
                    <a:pt x="9293" y="7326"/>
                    <a:pt x="9042" y="8106"/>
                    <a:pt x="8813" y="8893"/>
                  </a:cubicBezTo>
                  <a:cubicBezTo>
                    <a:pt x="8708" y="9249"/>
                    <a:pt x="8605" y="9614"/>
                    <a:pt x="8573" y="9981"/>
                  </a:cubicBezTo>
                  <a:cubicBezTo>
                    <a:pt x="8485" y="10907"/>
                    <a:pt x="8407" y="11836"/>
                    <a:pt x="8385" y="12764"/>
                  </a:cubicBezTo>
                  <a:cubicBezTo>
                    <a:pt x="8365" y="13559"/>
                    <a:pt x="8582" y="13760"/>
                    <a:pt x="9363" y="14079"/>
                  </a:cubicBezTo>
                  <a:cubicBezTo>
                    <a:pt x="9969" y="14327"/>
                    <a:pt x="10547" y="14284"/>
                    <a:pt x="11123" y="14048"/>
                  </a:cubicBezTo>
                  <a:cubicBezTo>
                    <a:pt x="11271" y="13988"/>
                    <a:pt x="11374" y="13812"/>
                    <a:pt x="11568" y="13620"/>
                  </a:cubicBezTo>
                  <a:close/>
                  <a:moveTo>
                    <a:pt x="17351" y="8881"/>
                  </a:moveTo>
                  <a:cubicBezTo>
                    <a:pt x="16615" y="8879"/>
                    <a:pt x="16153" y="9259"/>
                    <a:pt x="16119" y="9894"/>
                  </a:cubicBezTo>
                  <a:cubicBezTo>
                    <a:pt x="16082" y="10559"/>
                    <a:pt x="16537" y="11028"/>
                    <a:pt x="17210" y="11023"/>
                  </a:cubicBezTo>
                  <a:cubicBezTo>
                    <a:pt x="17816" y="11018"/>
                    <a:pt x="18291" y="10423"/>
                    <a:pt x="18286" y="9671"/>
                  </a:cubicBezTo>
                  <a:cubicBezTo>
                    <a:pt x="18284" y="9203"/>
                    <a:pt x="17904" y="8884"/>
                    <a:pt x="17351" y="8881"/>
                  </a:cubicBezTo>
                  <a:close/>
                  <a:moveTo>
                    <a:pt x="5487" y="9944"/>
                  </a:moveTo>
                  <a:cubicBezTo>
                    <a:pt x="5478" y="9305"/>
                    <a:pt x="5228" y="8921"/>
                    <a:pt x="4819" y="8920"/>
                  </a:cubicBezTo>
                  <a:cubicBezTo>
                    <a:pt x="4159" y="8918"/>
                    <a:pt x="3626" y="9407"/>
                    <a:pt x="3646" y="10000"/>
                  </a:cubicBezTo>
                  <a:cubicBezTo>
                    <a:pt x="3663" y="10557"/>
                    <a:pt x="4138" y="11083"/>
                    <a:pt x="4658" y="11121"/>
                  </a:cubicBezTo>
                  <a:cubicBezTo>
                    <a:pt x="5174" y="11159"/>
                    <a:pt x="5496" y="10701"/>
                    <a:pt x="5487" y="9944"/>
                  </a:cubicBezTo>
                  <a:close/>
                  <a:moveTo>
                    <a:pt x="14913" y="5519"/>
                  </a:moveTo>
                  <a:cubicBezTo>
                    <a:pt x="16069" y="5628"/>
                    <a:pt x="17902" y="5478"/>
                    <a:pt x="18585" y="5235"/>
                  </a:cubicBezTo>
                  <a:cubicBezTo>
                    <a:pt x="18549" y="5155"/>
                    <a:pt x="18528" y="5019"/>
                    <a:pt x="18473" y="5003"/>
                  </a:cubicBezTo>
                  <a:cubicBezTo>
                    <a:pt x="17407" y="4680"/>
                    <a:pt x="16329" y="4689"/>
                    <a:pt x="15265" y="4983"/>
                  </a:cubicBezTo>
                  <a:cubicBezTo>
                    <a:pt x="15120" y="5022"/>
                    <a:pt x="15043" y="5310"/>
                    <a:pt x="14913" y="5519"/>
                  </a:cubicBezTo>
                  <a:close/>
                  <a:moveTo>
                    <a:pt x="4212" y="5562"/>
                  </a:moveTo>
                  <a:cubicBezTo>
                    <a:pt x="3485" y="5553"/>
                    <a:pt x="3280" y="5594"/>
                    <a:pt x="2912" y="5906"/>
                  </a:cubicBezTo>
                  <a:cubicBezTo>
                    <a:pt x="2836" y="5970"/>
                    <a:pt x="2822" y="6142"/>
                    <a:pt x="2833" y="6260"/>
                  </a:cubicBezTo>
                  <a:cubicBezTo>
                    <a:pt x="2838" y="6315"/>
                    <a:pt x="2980" y="6415"/>
                    <a:pt x="3037" y="6402"/>
                  </a:cubicBezTo>
                  <a:cubicBezTo>
                    <a:pt x="3854" y="6214"/>
                    <a:pt x="4655" y="6292"/>
                    <a:pt x="5451" y="6513"/>
                  </a:cubicBezTo>
                  <a:cubicBezTo>
                    <a:pt x="5492" y="6524"/>
                    <a:pt x="5556" y="6530"/>
                    <a:pt x="5584" y="6506"/>
                  </a:cubicBezTo>
                  <a:cubicBezTo>
                    <a:pt x="5651" y="6451"/>
                    <a:pt x="5731" y="6386"/>
                    <a:pt x="5751" y="6310"/>
                  </a:cubicBezTo>
                  <a:cubicBezTo>
                    <a:pt x="5770" y="6235"/>
                    <a:pt x="5752" y="6108"/>
                    <a:pt x="5699" y="6060"/>
                  </a:cubicBezTo>
                  <a:cubicBezTo>
                    <a:pt x="5274" y="5666"/>
                    <a:pt x="4753" y="5544"/>
                    <a:pt x="4211" y="5562"/>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7" name="Google Shape;2426;p58">
              <a:extLst>
                <a:ext uri="{FF2B5EF4-FFF2-40B4-BE49-F238E27FC236}">
                  <a16:creationId xmlns:a16="http://schemas.microsoft.com/office/drawing/2014/main" id="{4EAA066D-1824-476A-912D-588127E8EB55}"/>
                </a:ext>
              </a:extLst>
            </p:cNvPr>
            <p:cNvSpPr/>
            <p:nvPr/>
          </p:nvSpPr>
          <p:spPr>
            <a:xfrm>
              <a:off x="2512550" y="1750350"/>
              <a:ext cx="606400" cy="739550"/>
            </a:xfrm>
            <a:custGeom>
              <a:avLst/>
              <a:gdLst/>
              <a:ahLst/>
              <a:cxnLst/>
              <a:rect l="l" t="t" r="r" b="b"/>
              <a:pathLst>
                <a:path w="24256" h="29582" extrusionOk="0">
                  <a:moveTo>
                    <a:pt x="587" y="365"/>
                  </a:moveTo>
                  <a:cubicBezTo>
                    <a:pt x="1724" y="250"/>
                    <a:pt x="2684" y="146"/>
                    <a:pt x="3647" y="58"/>
                  </a:cubicBezTo>
                  <a:cubicBezTo>
                    <a:pt x="3923" y="32"/>
                    <a:pt x="4213" y="0"/>
                    <a:pt x="4482" y="54"/>
                  </a:cubicBezTo>
                  <a:cubicBezTo>
                    <a:pt x="6606" y="478"/>
                    <a:pt x="8751" y="216"/>
                    <a:pt x="10885" y="272"/>
                  </a:cubicBezTo>
                  <a:cubicBezTo>
                    <a:pt x="11673" y="293"/>
                    <a:pt x="12464" y="325"/>
                    <a:pt x="13251" y="359"/>
                  </a:cubicBezTo>
                  <a:cubicBezTo>
                    <a:pt x="13389" y="365"/>
                    <a:pt x="13530" y="436"/>
                    <a:pt x="13662" y="419"/>
                  </a:cubicBezTo>
                  <a:cubicBezTo>
                    <a:pt x="16392" y="57"/>
                    <a:pt x="19138" y="364"/>
                    <a:pt x="21873" y="230"/>
                  </a:cubicBezTo>
                  <a:cubicBezTo>
                    <a:pt x="22583" y="195"/>
                    <a:pt x="23260" y="290"/>
                    <a:pt x="23944" y="630"/>
                  </a:cubicBezTo>
                  <a:cubicBezTo>
                    <a:pt x="24244" y="1159"/>
                    <a:pt x="24169" y="1761"/>
                    <a:pt x="24116" y="2359"/>
                  </a:cubicBezTo>
                  <a:cubicBezTo>
                    <a:pt x="24083" y="2728"/>
                    <a:pt x="23973" y="3107"/>
                    <a:pt x="24021" y="3464"/>
                  </a:cubicBezTo>
                  <a:cubicBezTo>
                    <a:pt x="24255" y="5187"/>
                    <a:pt x="24101" y="6884"/>
                    <a:pt x="23850" y="8593"/>
                  </a:cubicBezTo>
                  <a:cubicBezTo>
                    <a:pt x="23702" y="9598"/>
                    <a:pt x="23764" y="10635"/>
                    <a:pt x="23704" y="11655"/>
                  </a:cubicBezTo>
                  <a:cubicBezTo>
                    <a:pt x="23665" y="12300"/>
                    <a:pt x="23578" y="12943"/>
                    <a:pt x="23510" y="13588"/>
                  </a:cubicBezTo>
                  <a:cubicBezTo>
                    <a:pt x="23479" y="13864"/>
                    <a:pt x="23409" y="14140"/>
                    <a:pt x="23411" y="14416"/>
                  </a:cubicBezTo>
                  <a:cubicBezTo>
                    <a:pt x="23422" y="15581"/>
                    <a:pt x="23373" y="16736"/>
                    <a:pt x="22961" y="17926"/>
                  </a:cubicBezTo>
                  <a:cubicBezTo>
                    <a:pt x="22421" y="17983"/>
                    <a:pt x="22067" y="17413"/>
                    <a:pt x="21434" y="17312"/>
                  </a:cubicBezTo>
                  <a:cubicBezTo>
                    <a:pt x="21290" y="17436"/>
                    <a:pt x="21103" y="17627"/>
                    <a:pt x="20885" y="17773"/>
                  </a:cubicBezTo>
                  <a:cubicBezTo>
                    <a:pt x="20704" y="17894"/>
                    <a:pt x="20486" y="17962"/>
                    <a:pt x="20328" y="18034"/>
                  </a:cubicBezTo>
                  <a:cubicBezTo>
                    <a:pt x="19981" y="17859"/>
                    <a:pt x="20055" y="17600"/>
                    <a:pt x="20054" y="17387"/>
                  </a:cubicBezTo>
                  <a:cubicBezTo>
                    <a:pt x="20045" y="15898"/>
                    <a:pt x="20056" y="14409"/>
                    <a:pt x="20046" y="12920"/>
                  </a:cubicBezTo>
                  <a:cubicBezTo>
                    <a:pt x="20041" y="12365"/>
                    <a:pt x="19994" y="11811"/>
                    <a:pt x="19964" y="11230"/>
                  </a:cubicBezTo>
                  <a:cubicBezTo>
                    <a:pt x="19664" y="11041"/>
                    <a:pt x="19414" y="10810"/>
                    <a:pt x="19120" y="10713"/>
                  </a:cubicBezTo>
                  <a:cubicBezTo>
                    <a:pt x="18089" y="10374"/>
                    <a:pt x="17315" y="10652"/>
                    <a:pt x="16726" y="11552"/>
                  </a:cubicBezTo>
                  <a:cubicBezTo>
                    <a:pt x="16284" y="12228"/>
                    <a:pt x="16016" y="12932"/>
                    <a:pt x="16228" y="13789"/>
                  </a:cubicBezTo>
                  <a:cubicBezTo>
                    <a:pt x="16371" y="14369"/>
                    <a:pt x="15957" y="14582"/>
                    <a:pt x="15375" y="14388"/>
                  </a:cubicBezTo>
                  <a:cubicBezTo>
                    <a:pt x="13439" y="13742"/>
                    <a:pt x="12067" y="12338"/>
                    <a:pt x="10806" y="10860"/>
                  </a:cubicBezTo>
                  <a:cubicBezTo>
                    <a:pt x="9992" y="9906"/>
                    <a:pt x="9066" y="9952"/>
                    <a:pt x="8039" y="10079"/>
                  </a:cubicBezTo>
                  <a:cubicBezTo>
                    <a:pt x="7952" y="10090"/>
                    <a:pt x="7859" y="10140"/>
                    <a:pt x="7793" y="10197"/>
                  </a:cubicBezTo>
                  <a:cubicBezTo>
                    <a:pt x="6935" y="10938"/>
                    <a:pt x="6160" y="11764"/>
                    <a:pt x="6005" y="12929"/>
                  </a:cubicBezTo>
                  <a:cubicBezTo>
                    <a:pt x="5929" y="13502"/>
                    <a:pt x="5776" y="14014"/>
                    <a:pt x="5506" y="14503"/>
                  </a:cubicBezTo>
                  <a:cubicBezTo>
                    <a:pt x="5062" y="15310"/>
                    <a:pt x="5006" y="16082"/>
                    <a:pt x="5635" y="16828"/>
                  </a:cubicBezTo>
                  <a:cubicBezTo>
                    <a:pt x="5689" y="16891"/>
                    <a:pt x="5686" y="17001"/>
                    <a:pt x="5732" y="17167"/>
                  </a:cubicBezTo>
                  <a:cubicBezTo>
                    <a:pt x="5647" y="17360"/>
                    <a:pt x="5535" y="17609"/>
                    <a:pt x="5426" y="17859"/>
                  </a:cubicBezTo>
                  <a:cubicBezTo>
                    <a:pt x="5030" y="18765"/>
                    <a:pt x="4971" y="19641"/>
                    <a:pt x="5616" y="20475"/>
                  </a:cubicBezTo>
                  <a:cubicBezTo>
                    <a:pt x="5871" y="20806"/>
                    <a:pt x="6160" y="21133"/>
                    <a:pt x="6324" y="21509"/>
                  </a:cubicBezTo>
                  <a:cubicBezTo>
                    <a:pt x="6838" y="22683"/>
                    <a:pt x="7811" y="23400"/>
                    <a:pt x="8816" y="24070"/>
                  </a:cubicBezTo>
                  <a:cubicBezTo>
                    <a:pt x="9898" y="24793"/>
                    <a:pt x="11007" y="25480"/>
                    <a:pt x="12312" y="25757"/>
                  </a:cubicBezTo>
                  <a:cubicBezTo>
                    <a:pt x="12532" y="25804"/>
                    <a:pt x="12738" y="25916"/>
                    <a:pt x="12953" y="25999"/>
                  </a:cubicBezTo>
                  <a:cubicBezTo>
                    <a:pt x="12203" y="27663"/>
                    <a:pt x="12203" y="27663"/>
                    <a:pt x="12636" y="29070"/>
                  </a:cubicBezTo>
                  <a:cubicBezTo>
                    <a:pt x="8628" y="29582"/>
                    <a:pt x="4620" y="29456"/>
                    <a:pt x="541" y="29382"/>
                  </a:cubicBezTo>
                  <a:cubicBezTo>
                    <a:pt x="496" y="29047"/>
                    <a:pt x="441" y="28784"/>
                    <a:pt x="428" y="28519"/>
                  </a:cubicBezTo>
                  <a:cubicBezTo>
                    <a:pt x="328" y="26572"/>
                    <a:pt x="234" y="24623"/>
                    <a:pt x="145" y="22674"/>
                  </a:cubicBezTo>
                  <a:cubicBezTo>
                    <a:pt x="124" y="22209"/>
                    <a:pt x="122" y="21743"/>
                    <a:pt x="118" y="21278"/>
                  </a:cubicBezTo>
                  <a:cubicBezTo>
                    <a:pt x="95" y="18486"/>
                    <a:pt x="74" y="15695"/>
                    <a:pt x="55" y="12904"/>
                  </a:cubicBezTo>
                  <a:cubicBezTo>
                    <a:pt x="53" y="12626"/>
                    <a:pt x="1" y="12305"/>
                    <a:pt x="118" y="12081"/>
                  </a:cubicBezTo>
                  <a:cubicBezTo>
                    <a:pt x="574" y="11208"/>
                    <a:pt x="497" y="10272"/>
                    <a:pt x="503" y="9350"/>
                  </a:cubicBezTo>
                  <a:cubicBezTo>
                    <a:pt x="524" y="6839"/>
                    <a:pt x="511" y="4326"/>
                    <a:pt x="519" y="1813"/>
                  </a:cubicBezTo>
                  <a:cubicBezTo>
                    <a:pt x="520" y="1358"/>
                    <a:pt x="561" y="903"/>
                    <a:pt x="587" y="365"/>
                  </a:cubicBezTo>
                  <a:close/>
                </a:path>
              </a:pathLst>
            </a:custGeom>
            <a:solidFill>
              <a:srgbClr val="BDD23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8" name="Google Shape;2427;p58">
              <a:extLst>
                <a:ext uri="{FF2B5EF4-FFF2-40B4-BE49-F238E27FC236}">
                  <a16:creationId xmlns:a16="http://schemas.microsoft.com/office/drawing/2014/main" id="{25FE2B93-AEC7-486F-8797-CA8B041A595C}"/>
                </a:ext>
              </a:extLst>
            </p:cNvPr>
            <p:cNvSpPr/>
            <p:nvPr/>
          </p:nvSpPr>
          <p:spPr>
            <a:xfrm>
              <a:off x="2778050" y="1437225"/>
              <a:ext cx="556650" cy="1202125"/>
            </a:xfrm>
            <a:custGeom>
              <a:avLst/>
              <a:gdLst/>
              <a:ahLst/>
              <a:cxnLst/>
              <a:rect l="l" t="t" r="r" b="b"/>
              <a:pathLst>
                <a:path w="22266" h="48085" extrusionOk="0">
                  <a:moveTo>
                    <a:pt x="6704" y="41929"/>
                  </a:moveTo>
                  <a:cubicBezTo>
                    <a:pt x="7716" y="41402"/>
                    <a:pt x="8354" y="40546"/>
                    <a:pt x="8933" y="39657"/>
                  </a:cubicBezTo>
                  <a:cubicBezTo>
                    <a:pt x="9343" y="39030"/>
                    <a:pt x="9809" y="38468"/>
                    <a:pt x="10317" y="37920"/>
                  </a:cubicBezTo>
                  <a:cubicBezTo>
                    <a:pt x="11199" y="36969"/>
                    <a:pt x="12045" y="35983"/>
                    <a:pt x="12873" y="34983"/>
                  </a:cubicBezTo>
                  <a:cubicBezTo>
                    <a:pt x="13159" y="34638"/>
                    <a:pt x="13344" y="34210"/>
                    <a:pt x="13603" y="33771"/>
                  </a:cubicBezTo>
                  <a:cubicBezTo>
                    <a:pt x="14322" y="34144"/>
                    <a:pt x="14973" y="34478"/>
                    <a:pt x="15557" y="34939"/>
                  </a:cubicBezTo>
                  <a:cubicBezTo>
                    <a:pt x="15955" y="35256"/>
                    <a:pt x="16373" y="35555"/>
                    <a:pt x="16808" y="35818"/>
                  </a:cubicBezTo>
                  <a:cubicBezTo>
                    <a:pt x="16990" y="35928"/>
                    <a:pt x="17239" y="35955"/>
                    <a:pt x="17461" y="35969"/>
                  </a:cubicBezTo>
                  <a:cubicBezTo>
                    <a:pt x="17689" y="35984"/>
                    <a:pt x="17903" y="35659"/>
                    <a:pt x="17790" y="35471"/>
                  </a:cubicBezTo>
                  <a:cubicBezTo>
                    <a:pt x="17626" y="35199"/>
                    <a:pt x="17447" y="34919"/>
                    <a:pt x="17216" y="34705"/>
                  </a:cubicBezTo>
                  <a:cubicBezTo>
                    <a:pt x="16878" y="34390"/>
                    <a:pt x="16523" y="34067"/>
                    <a:pt x="16116" y="33861"/>
                  </a:cubicBezTo>
                  <a:cubicBezTo>
                    <a:pt x="15045" y="33315"/>
                    <a:pt x="14280" y="32477"/>
                    <a:pt x="13599" y="31369"/>
                  </a:cubicBezTo>
                  <a:cubicBezTo>
                    <a:pt x="13689" y="30756"/>
                    <a:pt x="13789" y="30025"/>
                    <a:pt x="13908" y="29297"/>
                  </a:cubicBezTo>
                  <a:cubicBezTo>
                    <a:pt x="14034" y="28522"/>
                    <a:pt x="14209" y="27755"/>
                    <a:pt x="14043" y="26960"/>
                  </a:cubicBezTo>
                  <a:cubicBezTo>
                    <a:pt x="14006" y="26784"/>
                    <a:pt x="14019" y="26582"/>
                    <a:pt x="14066" y="26407"/>
                  </a:cubicBezTo>
                  <a:cubicBezTo>
                    <a:pt x="14326" y="25447"/>
                    <a:pt x="14225" y="24469"/>
                    <a:pt x="14254" y="23495"/>
                  </a:cubicBezTo>
                  <a:cubicBezTo>
                    <a:pt x="14283" y="22567"/>
                    <a:pt x="14351" y="21641"/>
                    <a:pt x="14394" y="20715"/>
                  </a:cubicBezTo>
                  <a:cubicBezTo>
                    <a:pt x="14422" y="20111"/>
                    <a:pt x="14428" y="19508"/>
                    <a:pt x="14458" y="18905"/>
                  </a:cubicBezTo>
                  <a:cubicBezTo>
                    <a:pt x="14484" y="18397"/>
                    <a:pt x="14536" y="17889"/>
                    <a:pt x="14569" y="17382"/>
                  </a:cubicBezTo>
                  <a:cubicBezTo>
                    <a:pt x="14587" y="17106"/>
                    <a:pt x="14604" y="16828"/>
                    <a:pt x="14593" y="16553"/>
                  </a:cubicBezTo>
                  <a:cubicBezTo>
                    <a:pt x="14551" y="15488"/>
                    <a:pt x="14473" y="14426"/>
                    <a:pt x="14454" y="13361"/>
                  </a:cubicBezTo>
                  <a:cubicBezTo>
                    <a:pt x="14432" y="12316"/>
                    <a:pt x="14334" y="12131"/>
                    <a:pt x="13248" y="11836"/>
                  </a:cubicBezTo>
                  <a:cubicBezTo>
                    <a:pt x="12717" y="11692"/>
                    <a:pt x="12164" y="11565"/>
                    <a:pt x="11617" y="11552"/>
                  </a:cubicBezTo>
                  <a:cubicBezTo>
                    <a:pt x="9341" y="11499"/>
                    <a:pt x="7063" y="11494"/>
                    <a:pt x="4786" y="11469"/>
                  </a:cubicBezTo>
                  <a:cubicBezTo>
                    <a:pt x="4279" y="11463"/>
                    <a:pt x="3774" y="11451"/>
                    <a:pt x="3283" y="11442"/>
                  </a:cubicBezTo>
                  <a:cubicBezTo>
                    <a:pt x="2830" y="10715"/>
                    <a:pt x="2961" y="10142"/>
                    <a:pt x="3476" y="9623"/>
                  </a:cubicBezTo>
                  <a:cubicBezTo>
                    <a:pt x="3706" y="9393"/>
                    <a:pt x="3960" y="9188"/>
                    <a:pt x="4191" y="8960"/>
                  </a:cubicBezTo>
                  <a:cubicBezTo>
                    <a:pt x="4641" y="8515"/>
                    <a:pt x="4724" y="8002"/>
                    <a:pt x="4447" y="7432"/>
                  </a:cubicBezTo>
                  <a:cubicBezTo>
                    <a:pt x="4304" y="7140"/>
                    <a:pt x="4188" y="6830"/>
                    <a:pt x="4012" y="6560"/>
                  </a:cubicBezTo>
                  <a:cubicBezTo>
                    <a:pt x="2842" y="4774"/>
                    <a:pt x="1662" y="2993"/>
                    <a:pt x="475" y="1219"/>
                  </a:cubicBezTo>
                  <a:cubicBezTo>
                    <a:pt x="247" y="877"/>
                    <a:pt x="9" y="550"/>
                    <a:pt x="0" y="0"/>
                  </a:cubicBezTo>
                  <a:cubicBezTo>
                    <a:pt x="656" y="254"/>
                    <a:pt x="1211" y="562"/>
                    <a:pt x="1748" y="879"/>
                  </a:cubicBezTo>
                  <a:cubicBezTo>
                    <a:pt x="2954" y="1589"/>
                    <a:pt x="4211" y="2157"/>
                    <a:pt x="5551" y="2573"/>
                  </a:cubicBezTo>
                  <a:cubicBezTo>
                    <a:pt x="6251" y="2789"/>
                    <a:pt x="6979" y="3012"/>
                    <a:pt x="7518" y="3572"/>
                  </a:cubicBezTo>
                  <a:cubicBezTo>
                    <a:pt x="7777" y="3838"/>
                    <a:pt x="8115" y="3807"/>
                    <a:pt x="8435" y="3777"/>
                  </a:cubicBezTo>
                  <a:cubicBezTo>
                    <a:pt x="9013" y="3723"/>
                    <a:pt x="9541" y="3860"/>
                    <a:pt x="10049" y="4121"/>
                  </a:cubicBezTo>
                  <a:cubicBezTo>
                    <a:pt x="10091" y="4142"/>
                    <a:pt x="10134" y="4159"/>
                    <a:pt x="10178" y="4174"/>
                  </a:cubicBezTo>
                  <a:cubicBezTo>
                    <a:pt x="10961" y="4452"/>
                    <a:pt x="11782" y="4655"/>
                    <a:pt x="12522" y="5023"/>
                  </a:cubicBezTo>
                  <a:cubicBezTo>
                    <a:pt x="13261" y="5391"/>
                    <a:pt x="13909" y="5949"/>
                    <a:pt x="14624" y="6375"/>
                  </a:cubicBezTo>
                  <a:cubicBezTo>
                    <a:pt x="15322" y="6794"/>
                    <a:pt x="15809" y="7319"/>
                    <a:pt x="16160" y="8091"/>
                  </a:cubicBezTo>
                  <a:cubicBezTo>
                    <a:pt x="16703" y="9282"/>
                    <a:pt x="17116" y="10498"/>
                    <a:pt x="17479" y="11751"/>
                  </a:cubicBezTo>
                  <a:cubicBezTo>
                    <a:pt x="17840" y="12990"/>
                    <a:pt x="18263" y="14173"/>
                    <a:pt x="18236" y="15517"/>
                  </a:cubicBezTo>
                  <a:cubicBezTo>
                    <a:pt x="18217" y="16413"/>
                    <a:pt x="18646" y="17318"/>
                    <a:pt x="18881" y="18217"/>
                  </a:cubicBezTo>
                  <a:cubicBezTo>
                    <a:pt x="19106" y="19067"/>
                    <a:pt x="19307" y="19927"/>
                    <a:pt x="19572" y="20765"/>
                  </a:cubicBezTo>
                  <a:cubicBezTo>
                    <a:pt x="20590" y="23970"/>
                    <a:pt x="20831" y="27330"/>
                    <a:pt x="21553" y="30596"/>
                  </a:cubicBezTo>
                  <a:cubicBezTo>
                    <a:pt x="21790" y="31675"/>
                    <a:pt x="21769" y="32809"/>
                    <a:pt x="21923" y="33909"/>
                  </a:cubicBezTo>
                  <a:cubicBezTo>
                    <a:pt x="22266" y="36359"/>
                    <a:pt x="22167" y="38820"/>
                    <a:pt x="22206" y="41279"/>
                  </a:cubicBezTo>
                  <a:cubicBezTo>
                    <a:pt x="22239" y="43423"/>
                    <a:pt x="21077" y="44935"/>
                    <a:pt x="19662" y="46334"/>
                  </a:cubicBezTo>
                  <a:cubicBezTo>
                    <a:pt x="17816" y="47024"/>
                    <a:pt x="16039" y="48084"/>
                    <a:pt x="13937" y="47389"/>
                  </a:cubicBezTo>
                  <a:cubicBezTo>
                    <a:pt x="13849" y="47360"/>
                    <a:pt x="13740" y="47364"/>
                    <a:pt x="13670" y="47313"/>
                  </a:cubicBezTo>
                  <a:cubicBezTo>
                    <a:pt x="12620" y="46550"/>
                    <a:pt x="11342" y="46174"/>
                    <a:pt x="10344" y="45313"/>
                  </a:cubicBezTo>
                  <a:cubicBezTo>
                    <a:pt x="9680" y="44737"/>
                    <a:pt x="8954" y="44231"/>
                    <a:pt x="8266" y="43678"/>
                  </a:cubicBezTo>
                  <a:cubicBezTo>
                    <a:pt x="7662" y="43190"/>
                    <a:pt x="7012" y="42734"/>
                    <a:pt x="6704" y="4192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9" name="Google Shape;2428;p58">
              <a:extLst>
                <a:ext uri="{FF2B5EF4-FFF2-40B4-BE49-F238E27FC236}">
                  <a16:creationId xmlns:a16="http://schemas.microsoft.com/office/drawing/2014/main" id="{76821F4C-DF1B-4377-89D7-DD00C3CCC9EE}"/>
                </a:ext>
              </a:extLst>
            </p:cNvPr>
            <p:cNvSpPr/>
            <p:nvPr/>
          </p:nvSpPr>
          <p:spPr>
            <a:xfrm>
              <a:off x="1895175" y="1444200"/>
              <a:ext cx="404975" cy="1122725"/>
            </a:xfrm>
            <a:custGeom>
              <a:avLst/>
              <a:gdLst/>
              <a:ahLst/>
              <a:cxnLst/>
              <a:rect l="l" t="t" r="r" b="b"/>
              <a:pathLst>
                <a:path w="16199" h="44909" extrusionOk="0">
                  <a:moveTo>
                    <a:pt x="6281" y="44673"/>
                  </a:moveTo>
                  <a:cubicBezTo>
                    <a:pt x="6243" y="44706"/>
                    <a:pt x="6212" y="44757"/>
                    <a:pt x="6177" y="44759"/>
                  </a:cubicBezTo>
                  <a:cubicBezTo>
                    <a:pt x="4551" y="44909"/>
                    <a:pt x="2930" y="44833"/>
                    <a:pt x="1314" y="44605"/>
                  </a:cubicBezTo>
                  <a:cubicBezTo>
                    <a:pt x="732" y="44523"/>
                    <a:pt x="373" y="44244"/>
                    <a:pt x="305" y="43642"/>
                  </a:cubicBezTo>
                  <a:cubicBezTo>
                    <a:pt x="217" y="42857"/>
                    <a:pt x="64" y="42073"/>
                    <a:pt x="52" y="41288"/>
                  </a:cubicBezTo>
                  <a:cubicBezTo>
                    <a:pt x="20" y="39382"/>
                    <a:pt x="52" y="37475"/>
                    <a:pt x="61" y="35567"/>
                  </a:cubicBezTo>
                  <a:cubicBezTo>
                    <a:pt x="67" y="34173"/>
                    <a:pt x="1" y="32775"/>
                    <a:pt x="278" y="31395"/>
                  </a:cubicBezTo>
                  <a:cubicBezTo>
                    <a:pt x="325" y="31166"/>
                    <a:pt x="342" y="30932"/>
                    <a:pt x="327" y="30700"/>
                  </a:cubicBezTo>
                  <a:cubicBezTo>
                    <a:pt x="218" y="29017"/>
                    <a:pt x="524" y="27366"/>
                    <a:pt x="681" y="25702"/>
                  </a:cubicBezTo>
                  <a:cubicBezTo>
                    <a:pt x="782" y="24639"/>
                    <a:pt x="816" y="23569"/>
                    <a:pt x="884" y="22502"/>
                  </a:cubicBezTo>
                  <a:cubicBezTo>
                    <a:pt x="908" y="22132"/>
                    <a:pt x="904" y="21754"/>
                    <a:pt x="986" y="21395"/>
                  </a:cubicBezTo>
                  <a:cubicBezTo>
                    <a:pt x="1367" y="19717"/>
                    <a:pt x="1540" y="18017"/>
                    <a:pt x="1673" y="16303"/>
                  </a:cubicBezTo>
                  <a:cubicBezTo>
                    <a:pt x="1749" y="15339"/>
                    <a:pt x="2044" y="14392"/>
                    <a:pt x="2247" y="13439"/>
                  </a:cubicBezTo>
                  <a:cubicBezTo>
                    <a:pt x="2567" y="11940"/>
                    <a:pt x="2885" y="10438"/>
                    <a:pt x="3221" y="8943"/>
                  </a:cubicBezTo>
                  <a:cubicBezTo>
                    <a:pt x="3638" y="7091"/>
                    <a:pt x="4637" y="5648"/>
                    <a:pt x="6210" y="4561"/>
                  </a:cubicBezTo>
                  <a:cubicBezTo>
                    <a:pt x="7516" y="3656"/>
                    <a:pt x="8853" y="2828"/>
                    <a:pt x="10342" y="2261"/>
                  </a:cubicBezTo>
                  <a:cubicBezTo>
                    <a:pt x="12123" y="1583"/>
                    <a:pt x="13898" y="890"/>
                    <a:pt x="15680" y="214"/>
                  </a:cubicBezTo>
                  <a:cubicBezTo>
                    <a:pt x="15834" y="155"/>
                    <a:pt x="16001" y="1"/>
                    <a:pt x="16198" y="167"/>
                  </a:cubicBezTo>
                  <a:cubicBezTo>
                    <a:pt x="12790" y="5381"/>
                    <a:pt x="10953" y="11066"/>
                    <a:pt x="11131" y="17415"/>
                  </a:cubicBezTo>
                  <a:cubicBezTo>
                    <a:pt x="10223" y="17514"/>
                    <a:pt x="9595" y="18036"/>
                    <a:pt x="9026" y="18660"/>
                  </a:cubicBezTo>
                  <a:cubicBezTo>
                    <a:pt x="8620" y="19104"/>
                    <a:pt x="8221" y="19571"/>
                    <a:pt x="7745" y="19930"/>
                  </a:cubicBezTo>
                  <a:cubicBezTo>
                    <a:pt x="7165" y="20369"/>
                    <a:pt x="7001" y="20949"/>
                    <a:pt x="6880" y="21608"/>
                  </a:cubicBezTo>
                  <a:cubicBezTo>
                    <a:pt x="6409" y="24178"/>
                    <a:pt x="6233" y="26773"/>
                    <a:pt x="6245" y="29380"/>
                  </a:cubicBezTo>
                  <a:cubicBezTo>
                    <a:pt x="6254" y="31473"/>
                    <a:pt x="6309" y="33566"/>
                    <a:pt x="6296" y="35658"/>
                  </a:cubicBezTo>
                  <a:cubicBezTo>
                    <a:pt x="6284" y="37515"/>
                    <a:pt x="6181" y="39374"/>
                    <a:pt x="6168" y="41232"/>
                  </a:cubicBezTo>
                  <a:cubicBezTo>
                    <a:pt x="6159" y="42380"/>
                    <a:pt x="6240" y="43529"/>
                    <a:pt x="6281" y="44673"/>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0" name="Google Shape;2429;p58">
              <a:extLst>
                <a:ext uri="{FF2B5EF4-FFF2-40B4-BE49-F238E27FC236}">
                  <a16:creationId xmlns:a16="http://schemas.microsoft.com/office/drawing/2014/main" id="{AEEA4D97-E3CD-4F04-A6DC-19BAE77FD51F}"/>
                </a:ext>
              </a:extLst>
            </p:cNvPr>
            <p:cNvSpPr/>
            <p:nvPr/>
          </p:nvSpPr>
          <p:spPr>
            <a:xfrm>
              <a:off x="2080375" y="1943100"/>
              <a:ext cx="914450" cy="632150"/>
            </a:xfrm>
            <a:custGeom>
              <a:avLst/>
              <a:gdLst/>
              <a:ahLst/>
              <a:cxnLst/>
              <a:rect l="l" t="t" r="r" b="b"/>
              <a:pathLst>
                <a:path w="36578" h="25286" extrusionOk="0">
                  <a:moveTo>
                    <a:pt x="5" y="14035"/>
                  </a:moveTo>
                  <a:cubicBezTo>
                    <a:pt x="293" y="14142"/>
                    <a:pt x="326" y="14445"/>
                    <a:pt x="344" y="14696"/>
                  </a:cubicBezTo>
                  <a:cubicBezTo>
                    <a:pt x="433" y="15964"/>
                    <a:pt x="933" y="17126"/>
                    <a:pt x="1279" y="18324"/>
                  </a:cubicBezTo>
                  <a:cubicBezTo>
                    <a:pt x="1596" y="19422"/>
                    <a:pt x="2431" y="19952"/>
                    <a:pt x="3572" y="19937"/>
                  </a:cubicBezTo>
                  <a:cubicBezTo>
                    <a:pt x="4037" y="19931"/>
                    <a:pt x="4501" y="19905"/>
                    <a:pt x="4965" y="19881"/>
                  </a:cubicBezTo>
                  <a:cubicBezTo>
                    <a:pt x="5446" y="19855"/>
                    <a:pt x="5692" y="19591"/>
                    <a:pt x="5831" y="19129"/>
                  </a:cubicBezTo>
                  <a:cubicBezTo>
                    <a:pt x="6031" y="18463"/>
                    <a:pt x="5968" y="17856"/>
                    <a:pt x="5643" y="17265"/>
                  </a:cubicBezTo>
                  <a:cubicBezTo>
                    <a:pt x="5489" y="17198"/>
                    <a:pt x="5364" y="17097"/>
                    <a:pt x="5238" y="17099"/>
                  </a:cubicBezTo>
                  <a:cubicBezTo>
                    <a:pt x="4512" y="17108"/>
                    <a:pt x="4154" y="16738"/>
                    <a:pt x="3977" y="16053"/>
                  </a:cubicBezTo>
                  <a:cubicBezTo>
                    <a:pt x="3849" y="15564"/>
                    <a:pt x="3611" y="15100"/>
                    <a:pt x="3386" y="14642"/>
                  </a:cubicBezTo>
                  <a:cubicBezTo>
                    <a:pt x="2528" y="12896"/>
                    <a:pt x="2126" y="11066"/>
                    <a:pt x="2315" y="9120"/>
                  </a:cubicBezTo>
                  <a:cubicBezTo>
                    <a:pt x="2324" y="9027"/>
                    <a:pt x="2349" y="8927"/>
                    <a:pt x="2324" y="8842"/>
                  </a:cubicBezTo>
                  <a:cubicBezTo>
                    <a:pt x="1887" y="7339"/>
                    <a:pt x="2137" y="5794"/>
                    <a:pt x="2041" y="4270"/>
                  </a:cubicBezTo>
                  <a:cubicBezTo>
                    <a:pt x="1950" y="2802"/>
                    <a:pt x="2517" y="1566"/>
                    <a:pt x="3373" y="389"/>
                  </a:cubicBezTo>
                  <a:cubicBezTo>
                    <a:pt x="3656" y="364"/>
                    <a:pt x="3936" y="373"/>
                    <a:pt x="4201" y="312"/>
                  </a:cubicBezTo>
                  <a:cubicBezTo>
                    <a:pt x="5552" y="1"/>
                    <a:pt x="6505" y="742"/>
                    <a:pt x="7456" y="1506"/>
                  </a:cubicBezTo>
                  <a:cubicBezTo>
                    <a:pt x="7768" y="1756"/>
                    <a:pt x="7913" y="2084"/>
                    <a:pt x="7921" y="2476"/>
                  </a:cubicBezTo>
                  <a:cubicBezTo>
                    <a:pt x="7930" y="2894"/>
                    <a:pt x="7929" y="3313"/>
                    <a:pt x="7940" y="3731"/>
                  </a:cubicBezTo>
                  <a:cubicBezTo>
                    <a:pt x="7948" y="4056"/>
                    <a:pt x="7886" y="4412"/>
                    <a:pt x="7997" y="4699"/>
                  </a:cubicBezTo>
                  <a:cubicBezTo>
                    <a:pt x="8365" y="5651"/>
                    <a:pt x="8230" y="6629"/>
                    <a:pt x="8209" y="7596"/>
                  </a:cubicBezTo>
                  <a:cubicBezTo>
                    <a:pt x="8166" y="9777"/>
                    <a:pt x="8095" y="11958"/>
                    <a:pt x="7997" y="14137"/>
                  </a:cubicBezTo>
                  <a:cubicBezTo>
                    <a:pt x="7958" y="14964"/>
                    <a:pt x="7807" y="15785"/>
                    <a:pt x="7709" y="16606"/>
                  </a:cubicBezTo>
                  <a:lnTo>
                    <a:pt x="6599" y="17087"/>
                  </a:lnTo>
                  <a:cubicBezTo>
                    <a:pt x="6566" y="17320"/>
                    <a:pt x="6510" y="17544"/>
                    <a:pt x="6506" y="17768"/>
                  </a:cubicBezTo>
                  <a:cubicBezTo>
                    <a:pt x="6471" y="19720"/>
                    <a:pt x="6498" y="19651"/>
                    <a:pt x="8466" y="19590"/>
                  </a:cubicBezTo>
                  <a:cubicBezTo>
                    <a:pt x="9008" y="19573"/>
                    <a:pt x="9542" y="19354"/>
                    <a:pt x="10009" y="19246"/>
                  </a:cubicBezTo>
                  <a:cubicBezTo>
                    <a:pt x="10892" y="18141"/>
                    <a:pt x="11091" y="16962"/>
                    <a:pt x="11057" y="15657"/>
                  </a:cubicBezTo>
                  <a:cubicBezTo>
                    <a:pt x="11010" y="13757"/>
                    <a:pt x="11078" y="11852"/>
                    <a:pt x="11149" y="9951"/>
                  </a:cubicBezTo>
                  <a:cubicBezTo>
                    <a:pt x="11175" y="9217"/>
                    <a:pt x="11343" y="8489"/>
                    <a:pt x="11449" y="7745"/>
                  </a:cubicBezTo>
                  <a:cubicBezTo>
                    <a:pt x="11723" y="7658"/>
                    <a:pt x="11834" y="7878"/>
                    <a:pt x="11938" y="8072"/>
                  </a:cubicBezTo>
                  <a:cubicBezTo>
                    <a:pt x="12201" y="8564"/>
                    <a:pt x="12468" y="9053"/>
                    <a:pt x="12702" y="9559"/>
                  </a:cubicBezTo>
                  <a:cubicBezTo>
                    <a:pt x="13399" y="11075"/>
                    <a:pt x="14062" y="12609"/>
                    <a:pt x="14782" y="14115"/>
                  </a:cubicBezTo>
                  <a:cubicBezTo>
                    <a:pt x="14977" y="14522"/>
                    <a:pt x="15278" y="14911"/>
                    <a:pt x="15615" y="15213"/>
                  </a:cubicBezTo>
                  <a:cubicBezTo>
                    <a:pt x="16189" y="15725"/>
                    <a:pt x="16394" y="16331"/>
                    <a:pt x="16366" y="17075"/>
                  </a:cubicBezTo>
                  <a:cubicBezTo>
                    <a:pt x="16338" y="17863"/>
                    <a:pt x="16353" y="18654"/>
                    <a:pt x="16352" y="19445"/>
                  </a:cubicBezTo>
                  <a:cubicBezTo>
                    <a:pt x="16352" y="20189"/>
                    <a:pt x="16342" y="20934"/>
                    <a:pt x="16360" y="21677"/>
                  </a:cubicBezTo>
                  <a:cubicBezTo>
                    <a:pt x="16386" y="22783"/>
                    <a:pt x="16549" y="22938"/>
                    <a:pt x="17684" y="22948"/>
                  </a:cubicBezTo>
                  <a:cubicBezTo>
                    <a:pt x="18753" y="22959"/>
                    <a:pt x="19822" y="22952"/>
                    <a:pt x="20892" y="22951"/>
                  </a:cubicBezTo>
                  <a:cubicBezTo>
                    <a:pt x="21078" y="22951"/>
                    <a:pt x="21273" y="22979"/>
                    <a:pt x="21448" y="22933"/>
                  </a:cubicBezTo>
                  <a:cubicBezTo>
                    <a:pt x="23050" y="22511"/>
                    <a:pt x="24683" y="22709"/>
                    <a:pt x="26305" y="22679"/>
                  </a:cubicBezTo>
                  <a:cubicBezTo>
                    <a:pt x="27559" y="22655"/>
                    <a:pt x="28815" y="22678"/>
                    <a:pt x="30070" y="22671"/>
                  </a:cubicBezTo>
                  <a:cubicBezTo>
                    <a:pt x="30441" y="22669"/>
                    <a:pt x="30852" y="22736"/>
                    <a:pt x="31174" y="22601"/>
                  </a:cubicBezTo>
                  <a:cubicBezTo>
                    <a:pt x="31958" y="22275"/>
                    <a:pt x="32585" y="22618"/>
                    <a:pt x="33298" y="22849"/>
                  </a:cubicBezTo>
                  <a:cubicBezTo>
                    <a:pt x="34572" y="23262"/>
                    <a:pt x="35533" y="24101"/>
                    <a:pt x="36578" y="24802"/>
                  </a:cubicBezTo>
                  <a:cubicBezTo>
                    <a:pt x="36377" y="25277"/>
                    <a:pt x="36056" y="25149"/>
                    <a:pt x="35805" y="25149"/>
                  </a:cubicBezTo>
                  <a:cubicBezTo>
                    <a:pt x="32924" y="25152"/>
                    <a:pt x="30041" y="25134"/>
                    <a:pt x="27157" y="25137"/>
                  </a:cubicBezTo>
                  <a:cubicBezTo>
                    <a:pt x="18743" y="25147"/>
                    <a:pt x="10327" y="25161"/>
                    <a:pt x="1911" y="25177"/>
                  </a:cubicBezTo>
                  <a:cubicBezTo>
                    <a:pt x="1316" y="25178"/>
                    <a:pt x="690" y="25286"/>
                    <a:pt x="140" y="24824"/>
                  </a:cubicBezTo>
                  <a:cubicBezTo>
                    <a:pt x="104" y="24733"/>
                    <a:pt x="10" y="24607"/>
                    <a:pt x="10" y="24483"/>
                  </a:cubicBezTo>
                  <a:cubicBezTo>
                    <a:pt x="3" y="20998"/>
                    <a:pt x="1" y="17515"/>
                    <a:pt x="5" y="1403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1" name="Google Shape;2430;p58">
              <a:extLst>
                <a:ext uri="{FF2B5EF4-FFF2-40B4-BE49-F238E27FC236}">
                  <a16:creationId xmlns:a16="http://schemas.microsoft.com/office/drawing/2014/main" id="{FACB5A43-5647-4F6C-BB7E-3565B6B7965A}"/>
                </a:ext>
              </a:extLst>
            </p:cNvPr>
            <p:cNvSpPr/>
            <p:nvPr/>
          </p:nvSpPr>
          <p:spPr>
            <a:xfrm>
              <a:off x="2664300" y="2015050"/>
              <a:ext cx="327275" cy="355975"/>
            </a:xfrm>
            <a:custGeom>
              <a:avLst/>
              <a:gdLst/>
              <a:ahLst/>
              <a:cxnLst/>
              <a:rect l="l" t="t" r="r" b="b"/>
              <a:pathLst>
                <a:path w="13091" h="14239" extrusionOk="0">
                  <a:moveTo>
                    <a:pt x="536" y="8365"/>
                  </a:moveTo>
                  <a:cubicBezTo>
                    <a:pt x="381" y="7423"/>
                    <a:pt x="381" y="7423"/>
                    <a:pt x="650" y="6441"/>
                  </a:cubicBezTo>
                  <a:cubicBezTo>
                    <a:pt x="1207" y="6625"/>
                    <a:pt x="1521" y="7099"/>
                    <a:pt x="1886" y="7482"/>
                  </a:cubicBezTo>
                  <a:cubicBezTo>
                    <a:pt x="2693" y="8330"/>
                    <a:pt x="3573" y="9076"/>
                    <a:pt x="4585" y="9665"/>
                  </a:cubicBezTo>
                  <a:cubicBezTo>
                    <a:pt x="5194" y="10019"/>
                    <a:pt x="5833" y="10244"/>
                    <a:pt x="6656" y="10216"/>
                  </a:cubicBezTo>
                  <a:cubicBezTo>
                    <a:pt x="6515" y="9982"/>
                    <a:pt x="6455" y="9795"/>
                    <a:pt x="6328" y="9690"/>
                  </a:cubicBezTo>
                  <a:cubicBezTo>
                    <a:pt x="5972" y="9393"/>
                    <a:pt x="5608" y="9097"/>
                    <a:pt x="5213" y="8860"/>
                  </a:cubicBezTo>
                  <a:cubicBezTo>
                    <a:pt x="3674" y="7939"/>
                    <a:pt x="2495" y="6617"/>
                    <a:pt x="1270" y="5348"/>
                  </a:cubicBezTo>
                  <a:cubicBezTo>
                    <a:pt x="984" y="5053"/>
                    <a:pt x="775" y="4686"/>
                    <a:pt x="568" y="4404"/>
                  </a:cubicBezTo>
                  <a:cubicBezTo>
                    <a:pt x="707" y="3650"/>
                    <a:pt x="830" y="2981"/>
                    <a:pt x="955" y="2316"/>
                  </a:cubicBezTo>
                  <a:cubicBezTo>
                    <a:pt x="1325" y="2180"/>
                    <a:pt x="1478" y="2466"/>
                    <a:pt x="1612" y="2683"/>
                  </a:cubicBezTo>
                  <a:cubicBezTo>
                    <a:pt x="2493" y="4123"/>
                    <a:pt x="3646" y="5326"/>
                    <a:pt x="4845" y="6499"/>
                  </a:cubicBezTo>
                  <a:cubicBezTo>
                    <a:pt x="5436" y="7079"/>
                    <a:pt x="6109" y="7383"/>
                    <a:pt x="6908" y="7430"/>
                  </a:cubicBezTo>
                  <a:cubicBezTo>
                    <a:pt x="7158" y="7050"/>
                    <a:pt x="6877" y="6868"/>
                    <a:pt x="6673" y="6717"/>
                  </a:cubicBezTo>
                  <a:cubicBezTo>
                    <a:pt x="4814" y="5349"/>
                    <a:pt x="3465" y="3506"/>
                    <a:pt x="2016" y="1756"/>
                  </a:cubicBezTo>
                  <a:cubicBezTo>
                    <a:pt x="1958" y="1683"/>
                    <a:pt x="1906" y="1607"/>
                    <a:pt x="1860" y="1527"/>
                  </a:cubicBezTo>
                  <a:cubicBezTo>
                    <a:pt x="1632" y="1159"/>
                    <a:pt x="1702" y="794"/>
                    <a:pt x="2095" y="577"/>
                  </a:cubicBezTo>
                  <a:cubicBezTo>
                    <a:pt x="2495" y="355"/>
                    <a:pt x="2927" y="190"/>
                    <a:pt x="3346" y="0"/>
                  </a:cubicBezTo>
                  <a:cubicBezTo>
                    <a:pt x="3993" y="695"/>
                    <a:pt x="4580" y="1407"/>
                    <a:pt x="5251" y="2025"/>
                  </a:cubicBezTo>
                  <a:cubicBezTo>
                    <a:pt x="6274" y="2967"/>
                    <a:pt x="7292" y="3936"/>
                    <a:pt x="8433" y="4714"/>
                  </a:cubicBezTo>
                  <a:cubicBezTo>
                    <a:pt x="9194" y="5233"/>
                    <a:pt x="10104" y="5676"/>
                    <a:pt x="11104" y="5532"/>
                  </a:cubicBezTo>
                  <a:cubicBezTo>
                    <a:pt x="11158" y="5372"/>
                    <a:pt x="11237" y="5251"/>
                    <a:pt x="11207" y="5208"/>
                  </a:cubicBezTo>
                  <a:cubicBezTo>
                    <a:pt x="10536" y="4251"/>
                    <a:pt x="10754" y="3187"/>
                    <a:pt x="10853" y="2151"/>
                  </a:cubicBezTo>
                  <a:cubicBezTo>
                    <a:pt x="10899" y="1664"/>
                    <a:pt x="11284" y="1347"/>
                    <a:pt x="11675" y="1075"/>
                  </a:cubicBezTo>
                  <a:cubicBezTo>
                    <a:pt x="12012" y="840"/>
                    <a:pt x="12354" y="839"/>
                    <a:pt x="12780" y="1027"/>
                  </a:cubicBezTo>
                  <a:cubicBezTo>
                    <a:pt x="12796" y="1249"/>
                    <a:pt x="12828" y="1471"/>
                    <a:pt x="12827" y="1693"/>
                  </a:cubicBezTo>
                  <a:cubicBezTo>
                    <a:pt x="12819" y="2760"/>
                    <a:pt x="12812" y="3820"/>
                    <a:pt x="12949" y="4887"/>
                  </a:cubicBezTo>
                  <a:cubicBezTo>
                    <a:pt x="13090" y="5987"/>
                    <a:pt x="13041" y="7110"/>
                    <a:pt x="13078" y="8340"/>
                  </a:cubicBezTo>
                  <a:cubicBezTo>
                    <a:pt x="12909" y="8468"/>
                    <a:pt x="12638" y="8637"/>
                    <a:pt x="12414" y="8854"/>
                  </a:cubicBezTo>
                  <a:cubicBezTo>
                    <a:pt x="11884" y="9369"/>
                    <a:pt x="11305" y="9854"/>
                    <a:pt x="10879" y="10447"/>
                  </a:cubicBezTo>
                  <a:cubicBezTo>
                    <a:pt x="10334" y="11206"/>
                    <a:pt x="9771" y="11935"/>
                    <a:pt x="9107" y="12591"/>
                  </a:cubicBezTo>
                  <a:cubicBezTo>
                    <a:pt x="8581" y="13110"/>
                    <a:pt x="8085" y="13660"/>
                    <a:pt x="7538" y="14239"/>
                  </a:cubicBezTo>
                  <a:cubicBezTo>
                    <a:pt x="6535" y="14223"/>
                    <a:pt x="5567" y="13919"/>
                    <a:pt x="4685" y="13385"/>
                  </a:cubicBezTo>
                  <a:cubicBezTo>
                    <a:pt x="3502" y="12668"/>
                    <a:pt x="2162" y="12105"/>
                    <a:pt x="1427" y="10849"/>
                  </a:cubicBezTo>
                  <a:cubicBezTo>
                    <a:pt x="949" y="10035"/>
                    <a:pt x="51" y="9444"/>
                    <a:pt x="0" y="8355"/>
                  </a:cubicBezTo>
                  <a:lnTo>
                    <a:pt x="547" y="8355"/>
                  </a:lnTo>
                  <a:cubicBezTo>
                    <a:pt x="599" y="8569"/>
                    <a:pt x="583" y="8846"/>
                    <a:pt x="715" y="8986"/>
                  </a:cubicBezTo>
                  <a:cubicBezTo>
                    <a:pt x="1471" y="9790"/>
                    <a:pt x="2238" y="10587"/>
                    <a:pt x="3053" y="11328"/>
                  </a:cubicBezTo>
                  <a:cubicBezTo>
                    <a:pt x="3346" y="11593"/>
                    <a:pt x="3778" y="11721"/>
                    <a:pt x="4164" y="11857"/>
                  </a:cubicBezTo>
                  <a:cubicBezTo>
                    <a:pt x="4278" y="11897"/>
                    <a:pt x="4458" y="11750"/>
                    <a:pt x="4723" y="11640"/>
                  </a:cubicBezTo>
                  <a:cubicBezTo>
                    <a:pt x="4059" y="11152"/>
                    <a:pt x="3486" y="10778"/>
                    <a:pt x="2968" y="10339"/>
                  </a:cubicBezTo>
                  <a:cubicBezTo>
                    <a:pt x="2407" y="9863"/>
                    <a:pt x="1909" y="9309"/>
                    <a:pt x="1353" y="8825"/>
                  </a:cubicBezTo>
                  <a:cubicBezTo>
                    <a:pt x="1121" y="8624"/>
                    <a:pt x="810" y="8516"/>
                    <a:pt x="536" y="8365"/>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2" name="Google Shape;2431;p58">
              <a:extLst>
                <a:ext uri="{FF2B5EF4-FFF2-40B4-BE49-F238E27FC236}">
                  <a16:creationId xmlns:a16="http://schemas.microsoft.com/office/drawing/2014/main" id="{2C25A22F-8869-4263-B5C5-9F6046FF0CA9}"/>
                </a:ext>
              </a:extLst>
            </p:cNvPr>
            <p:cNvSpPr/>
            <p:nvPr/>
          </p:nvSpPr>
          <p:spPr>
            <a:xfrm>
              <a:off x="2270425" y="1441700"/>
              <a:ext cx="155350" cy="738375"/>
            </a:xfrm>
            <a:custGeom>
              <a:avLst/>
              <a:gdLst/>
              <a:ahLst/>
              <a:cxnLst/>
              <a:rect l="l" t="t" r="r" b="b"/>
              <a:pathLst>
                <a:path w="6214" h="29535" extrusionOk="0">
                  <a:moveTo>
                    <a:pt x="4242" y="0"/>
                  </a:moveTo>
                  <a:cubicBezTo>
                    <a:pt x="4242" y="959"/>
                    <a:pt x="4239" y="1739"/>
                    <a:pt x="4243" y="2520"/>
                  </a:cubicBezTo>
                  <a:cubicBezTo>
                    <a:pt x="4251" y="3958"/>
                    <a:pt x="4279" y="5397"/>
                    <a:pt x="4272" y="6835"/>
                  </a:cubicBezTo>
                  <a:cubicBezTo>
                    <a:pt x="4265" y="8090"/>
                    <a:pt x="4237" y="9346"/>
                    <a:pt x="4188" y="10600"/>
                  </a:cubicBezTo>
                  <a:cubicBezTo>
                    <a:pt x="4130" y="12093"/>
                    <a:pt x="4256" y="13572"/>
                    <a:pt x="4443" y="15049"/>
                  </a:cubicBezTo>
                  <a:cubicBezTo>
                    <a:pt x="4520" y="15648"/>
                    <a:pt x="4613" y="16256"/>
                    <a:pt x="4583" y="16854"/>
                  </a:cubicBezTo>
                  <a:cubicBezTo>
                    <a:pt x="4458" y="19431"/>
                    <a:pt x="5003" y="21944"/>
                    <a:pt x="5235" y="24487"/>
                  </a:cubicBezTo>
                  <a:cubicBezTo>
                    <a:pt x="5277" y="24946"/>
                    <a:pt x="5394" y="25406"/>
                    <a:pt x="5538" y="25845"/>
                  </a:cubicBezTo>
                  <a:cubicBezTo>
                    <a:pt x="5900" y="26955"/>
                    <a:pt x="5982" y="28109"/>
                    <a:pt x="6214" y="29535"/>
                  </a:cubicBezTo>
                  <a:cubicBezTo>
                    <a:pt x="5451" y="28312"/>
                    <a:pt x="4876" y="27313"/>
                    <a:pt x="4382" y="26270"/>
                  </a:cubicBezTo>
                  <a:cubicBezTo>
                    <a:pt x="4123" y="25724"/>
                    <a:pt x="3895" y="25165"/>
                    <a:pt x="3627" y="24623"/>
                  </a:cubicBezTo>
                  <a:cubicBezTo>
                    <a:pt x="3378" y="24119"/>
                    <a:pt x="3269" y="23592"/>
                    <a:pt x="3152" y="23042"/>
                  </a:cubicBezTo>
                  <a:cubicBezTo>
                    <a:pt x="2934" y="22004"/>
                    <a:pt x="2580" y="20991"/>
                    <a:pt x="2205" y="19996"/>
                  </a:cubicBezTo>
                  <a:cubicBezTo>
                    <a:pt x="2085" y="19674"/>
                    <a:pt x="1752" y="19410"/>
                    <a:pt x="1470" y="19177"/>
                  </a:cubicBezTo>
                  <a:cubicBezTo>
                    <a:pt x="1028" y="18811"/>
                    <a:pt x="759" y="18340"/>
                    <a:pt x="468" y="17859"/>
                  </a:cubicBezTo>
                  <a:cubicBezTo>
                    <a:pt x="0" y="17084"/>
                    <a:pt x="45" y="16328"/>
                    <a:pt x="519" y="15637"/>
                  </a:cubicBezTo>
                  <a:cubicBezTo>
                    <a:pt x="1067" y="14838"/>
                    <a:pt x="1426" y="13903"/>
                    <a:pt x="2191" y="13256"/>
                  </a:cubicBezTo>
                  <a:cubicBezTo>
                    <a:pt x="2717" y="12808"/>
                    <a:pt x="2808" y="12212"/>
                    <a:pt x="2609" y="11605"/>
                  </a:cubicBezTo>
                  <a:cubicBezTo>
                    <a:pt x="2408" y="10990"/>
                    <a:pt x="2135" y="10395"/>
                    <a:pt x="1847" y="9814"/>
                  </a:cubicBezTo>
                  <a:cubicBezTo>
                    <a:pt x="1476" y="9066"/>
                    <a:pt x="1074" y="8332"/>
                    <a:pt x="657" y="7609"/>
                  </a:cubicBezTo>
                  <a:cubicBezTo>
                    <a:pt x="378" y="7124"/>
                    <a:pt x="338" y="6657"/>
                    <a:pt x="592" y="6156"/>
                  </a:cubicBezTo>
                  <a:cubicBezTo>
                    <a:pt x="717" y="5908"/>
                    <a:pt x="744" y="5586"/>
                    <a:pt x="921" y="5395"/>
                  </a:cubicBezTo>
                  <a:cubicBezTo>
                    <a:pt x="1798" y="4442"/>
                    <a:pt x="2086" y="3199"/>
                    <a:pt x="2625" y="2081"/>
                  </a:cubicBezTo>
                  <a:cubicBezTo>
                    <a:pt x="3062" y="1172"/>
                    <a:pt x="3370" y="734"/>
                    <a:pt x="4242"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3" name="Google Shape;2432;p58">
              <a:extLst>
                <a:ext uri="{FF2B5EF4-FFF2-40B4-BE49-F238E27FC236}">
                  <a16:creationId xmlns:a16="http://schemas.microsoft.com/office/drawing/2014/main" id="{0E5A386B-E259-4780-A59C-1AE47B1CBBD8}"/>
                </a:ext>
              </a:extLst>
            </p:cNvPr>
            <p:cNvSpPr/>
            <p:nvPr/>
          </p:nvSpPr>
          <p:spPr>
            <a:xfrm>
              <a:off x="2857300" y="2207400"/>
              <a:ext cx="239525" cy="262125"/>
            </a:xfrm>
            <a:custGeom>
              <a:avLst/>
              <a:gdLst/>
              <a:ahLst/>
              <a:cxnLst/>
              <a:rect l="l" t="t" r="r" b="b"/>
              <a:pathLst>
                <a:path w="9581" h="10485" extrusionOk="0">
                  <a:moveTo>
                    <a:pt x="36" y="9386"/>
                  </a:moveTo>
                  <a:cubicBezTo>
                    <a:pt x="36" y="9165"/>
                    <a:pt x="1" y="9051"/>
                    <a:pt x="42" y="8987"/>
                  </a:cubicBezTo>
                  <a:cubicBezTo>
                    <a:pt x="669" y="8024"/>
                    <a:pt x="1131" y="6948"/>
                    <a:pt x="1978" y="6132"/>
                  </a:cubicBezTo>
                  <a:cubicBezTo>
                    <a:pt x="2850" y="5292"/>
                    <a:pt x="3690" y="4425"/>
                    <a:pt x="4283" y="3351"/>
                  </a:cubicBezTo>
                  <a:cubicBezTo>
                    <a:pt x="4349" y="3228"/>
                    <a:pt x="4435" y="3116"/>
                    <a:pt x="4536" y="3020"/>
                  </a:cubicBezTo>
                  <a:cubicBezTo>
                    <a:pt x="5621" y="2016"/>
                    <a:pt x="6710" y="1020"/>
                    <a:pt x="7820" y="1"/>
                  </a:cubicBezTo>
                  <a:cubicBezTo>
                    <a:pt x="8386" y="279"/>
                    <a:pt x="8841" y="588"/>
                    <a:pt x="9207" y="1014"/>
                  </a:cubicBezTo>
                  <a:cubicBezTo>
                    <a:pt x="9500" y="1357"/>
                    <a:pt x="9581" y="1746"/>
                    <a:pt x="9339" y="2171"/>
                  </a:cubicBezTo>
                  <a:cubicBezTo>
                    <a:pt x="8860" y="3015"/>
                    <a:pt x="8346" y="3802"/>
                    <a:pt x="7662" y="4527"/>
                  </a:cubicBezTo>
                  <a:cubicBezTo>
                    <a:pt x="6587" y="5666"/>
                    <a:pt x="5455" y="6779"/>
                    <a:pt x="4629" y="8141"/>
                  </a:cubicBezTo>
                  <a:cubicBezTo>
                    <a:pt x="4063" y="9076"/>
                    <a:pt x="3161" y="9979"/>
                    <a:pt x="2384" y="10484"/>
                  </a:cubicBezTo>
                  <a:cubicBezTo>
                    <a:pt x="1647" y="10123"/>
                    <a:pt x="763" y="9981"/>
                    <a:pt x="36" y="9386"/>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4" name="Google Shape;2433;p58">
              <a:extLst>
                <a:ext uri="{FF2B5EF4-FFF2-40B4-BE49-F238E27FC236}">
                  <a16:creationId xmlns:a16="http://schemas.microsoft.com/office/drawing/2014/main" id="{0ADA6104-7D9B-4AFF-9305-174F5B110291}"/>
                </a:ext>
              </a:extLst>
            </p:cNvPr>
            <p:cNvSpPr/>
            <p:nvPr/>
          </p:nvSpPr>
          <p:spPr>
            <a:xfrm>
              <a:off x="2685950" y="1469200"/>
              <a:ext cx="126675" cy="266400"/>
            </a:xfrm>
            <a:custGeom>
              <a:avLst/>
              <a:gdLst/>
              <a:ahLst/>
              <a:cxnLst/>
              <a:rect l="l" t="t" r="r" b="b"/>
              <a:pathLst>
                <a:path w="5067" h="10656" extrusionOk="0">
                  <a:moveTo>
                    <a:pt x="4350" y="10103"/>
                  </a:moveTo>
                  <a:cubicBezTo>
                    <a:pt x="2941" y="10285"/>
                    <a:pt x="1587" y="10655"/>
                    <a:pt x="117" y="10346"/>
                  </a:cubicBezTo>
                  <a:cubicBezTo>
                    <a:pt x="80" y="10076"/>
                    <a:pt x="0" y="9811"/>
                    <a:pt x="15" y="9551"/>
                  </a:cubicBezTo>
                  <a:cubicBezTo>
                    <a:pt x="58" y="8765"/>
                    <a:pt x="138" y="7982"/>
                    <a:pt x="207" y="7197"/>
                  </a:cubicBezTo>
                  <a:cubicBezTo>
                    <a:pt x="218" y="7059"/>
                    <a:pt x="221" y="6908"/>
                    <a:pt x="276" y="6788"/>
                  </a:cubicBezTo>
                  <a:cubicBezTo>
                    <a:pt x="1187" y="4837"/>
                    <a:pt x="1362" y="2688"/>
                    <a:pt x="1946" y="650"/>
                  </a:cubicBezTo>
                  <a:cubicBezTo>
                    <a:pt x="2009" y="431"/>
                    <a:pt x="2111" y="224"/>
                    <a:pt x="2194" y="14"/>
                  </a:cubicBezTo>
                  <a:cubicBezTo>
                    <a:pt x="2615" y="1"/>
                    <a:pt x="2621" y="345"/>
                    <a:pt x="2717" y="557"/>
                  </a:cubicBezTo>
                  <a:cubicBezTo>
                    <a:pt x="3423" y="2119"/>
                    <a:pt x="4059" y="3700"/>
                    <a:pt x="4287" y="5427"/>
                  </a:cubicBezTo>
                  <a:cubicBezTo>
                    <a:pt x="4413" y="6387"/>
                    <a:pt x="4707" y="7324"/>
                    <a:pt x="4916" y="8274"/>
                  </a:cubicBezTo>
                  <a:cubicBezTo>
                    <a:pt x="5067" y="8945"/>
                    <a:pt x="5009" y="9567"/>
                    <a:pt x="4350" y="10103"/>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5" name="Google Shape;2434;p58">
              <a:extLst>
                <a:ext uri="{FF2B5EF4-FFF2-40B4-BE49-F238E27FC236}">
                  <a16:creationId xmlns:a16="http://schemas.microsoft.com/office/drawing/2014/main" id="{266D5E9D-9C2B-468A-B1D9-725664124AFE}"/>
                </a:ext>
              </a:extLst>
            </p:cNvPr>
            <p:cNvSpPr/>
            <p:nvPr/>
          </p:nvSpPr>
          <p:spPr>
            <a:xfrm>
              <a:off x="2393450" y="1557050"/>
              <a:ext cx="75400" cy="483275"/>
            </a:xfrm>
            <a:custGeom>
              <a:avLst/>
              <a:gdLst/>
              <a:ahLst/>
              <a:cxnLst/>
              <a:rect l="l" t="t" r="r" b="b"/>
              <a:pathLst>
                <a:path w="3016" h="19331" extrusionOk="0">
                  <a:moveTo>
                    <a:pt x="20" y="2178"/>
                  </a:moveTo>
                  <a:cubicBezTo>
                    <a:pt x="1044" y="1742"/>
                    <a:pt x="1462" y="658"/>
                    <a:pt x="2320" y="1"/>
                  </a:cubicBezTo>
                  <a:cubicBezTo>
                    <a:pt x="2416" y="186"/>
                    <a:pt x="2503" y="298"/>
                    <a:pt x="2535" y="425"/>
                  </a:cubicBezTo>
                  <a:cubicBezTo>
                    <a:pt x="2615" y="739"/>
                    <a:pt x="2678" y="1057"/>
                    <a:pt x="2734" y="1376"/>
                  </a:cubicBezTo>
                  <a:cubicBezTo>
                    <a:pt x="2833" y="1920"/>
                    <a:pt x="3015" y="2470"/>
                    <a:pt x="2987" y="3008"/>
                  </a:cubicBezTo>
                  <a:cubicBezTo>
                    <a:pt x="2960" y="3545"/>
                    <a:pt x="2635" y="4062"/>
                    <a:pt x="2585" y="4602"/>
                  </a:cubicBezTo>
                  <a:cubicBezTo>
                    <a:pt x="2471" y="5846"/>
                    <a:pt x="2175" y="7063"/>
                    <a:pt x="2195" y="8329"/>
                  </a:cubicBezTo>
                  <a:cubicBezTo>
                    <a:pt x="2253" y="11904"/>
                    <a:pt x="1988" y="15463"/>
                    <a:pt x="1519" y="19330"/>
                  </a:cubicBezTo>
                  <a:cubicBezTo>
                    <a:pt x="1330" y="18774"/>
                    <a:pt x="1186" y="18513"/>
                    <a:pt x="1157" y="18239"/>
                  </a:cubicBezTo>
                  <a:cubicBezTo>
                    <a:pt x="955" y="16394"/>
                    <a:pt x="776" y="14549"/>
                    <a:pt x="593" y="12704"/>
                  </a:cubicBezTo>
                  <a:cubicBezTo>
                    <a:pt x="464" y="11411"/>
                    <a:pt x="337" y="10121"/>
                    <a:pt x="211" y="8829"/>
                  </a:cubicBezTo>
                  <a:cubicBezTo>
                    <a:pt x="148" y="8182"/>
                    <a:pt x="39" y="7536"/>
                    <a:pt x="28" y="6890"/>
                  </a:cubicBezTo>
                  <a:cubicBezTo>
                    <a:pt x="1" y="5361"/>
                    <a:pt x="20" y="3831"/>
                    <a:pt x="20" y="2178"/>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6" name="Google Shape;2435;p58">
              <a:extLst>
                <a:ext uri="{FF2B5EF4-FFF2-40B4-BE49-F238E27FC236}">
                  <a16:creationId xmlns:a16="http://schemas.microsoft.com/office/drawing/2014/main" id="{80D9B58B-BD8B-4959-AF80-C9ED2D2DE1A7}"/>
                </a:ext>
              </a:extLst>
            </p:cNvPr>
            <p:cNvSpPr/>
            <p:nvPr/>
          </p:nvSpPr>
          <p:spPr>
            <a:xfrm>
              <a:off x="2571900" y="1381400"/>
              <a:ext cx="162125" cy="207675"/>
            </a:xfrm>
            <a:custGeom>
              <a:avLst/>
              <a:gdLst/>
              <a:ahLst/>
              <a:cxnLst/>
              <a:rect l="l" t="t" r="r" b="b"/>
              <a:pathLst>
                <a:path w="6485" h="8307" extrusionOk="0">
                  <a:moveTo>
                    <a:pt x="3542" y="8306"/>
                  </a:moveTo>
                  <a:cubicBezTo>
                    <a:pt x="3255" y="8056"/>
                    <a:pt x="2972" y="7880"/>
                    <a:pt x="2780" y="7633"/>
                  </a:cubicBezTo>
                  <a:cubicBezTo>
                    <a:pt x="1855" y="6435"/>
                    <a:pt x="954" y="5218"/>
                    <a:pt x="0" y="3951"/>
                  </a:cubicBezTo>
                  <a:cubicBezTo>
                    <a:pt x="287" y="3678"/>
                    <a:pt x="497" y="3447"/>
                    <a:pt x="740" y="3253"/>
                  </a:cubicBezTo>
                  <a:cubicBezTo>
                    <a:pt x="1173" y="2907"/>
                    <a:pt x="1657" y="2618"/>
                    <a:pt x="2061" y="2242"/>
                  </a:cubicBezTo>
                  <a:cubicBezTo>
                    <a:pt x="2765" y="1589"/>
                    <a:pt x="3568" y="1019"/>
                    <a:pt x="4004" y="0"/>
                  </a:cubicBezTo>
                  <a:cubicBezTo>
                    <a:pt x="4978" y="580"/>
                    <a:pt x="5407" y="1652"/>
                    <a:pt x="6484" y="2063"/>
                  </a:cubicBezTo>
                  <a:cubicBezTo>
                    <a:pt x="6233" y="2794"/>
                    <a:pt x="6006" y="3443"/>
                    <a:pt x="5789" y="4095"/>
                  </a:cubicBezTo>
                  <a:cubicBezTo>
                    <a:pt x="5599" y="4663"/>
                    <a:pt x="5412" y="5233"/>
                    <a:pt x="5237" y="5806"/>
                  </a:cubicBezTo>
                  <a:cubicBezTo>
                    <a:pt x="5088" y="6298"/>
                    <a:pt x="4890" y="6731"/>
                    <a:pt x="4479" y="7092"/>
                  </a:cubicBezTo>
                  <a:cubicBezTo>
                    <a:pt x="4116" y="7412"/>
                    <a:pt x="3874" y="7864"/>
                    <a:pt x="3542" y="8306"/>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7" name="Google Shape;2436;p58">
              <a:extLst>
                <a:ext uri="{FF2B5EF4-FFF2-40B4-BE49-F238E27FC236}">
                  <a16:creationId xmlns:a16="http://schemas.microsoft.com/office/drawing/2014/main" id="{083CB4EF-8296-42ED-A18D-C412AFC5D559}"/>
                </a:ext>
              </a:extLst>
            </p:cNvPr>
            <p:cNvSpPr/>
            <p:nvPr/>
          </p:nvSpPr>
          <p:spPr>
            <a:xfrm>
              <a:off x="2389850" y="1388500"/>
              <a:ext cx="115825" cy="193475"/>
            </a:xfrm>
            <a:custGeom>
              <a:avLst/>
              <a:gdLst/>
              <a:ahLst/>
              <a:cxnLst/>
              <a:rect l="l" t="t" r="r" b="b"/>
              <a:pathLst>
                <a:path w="4633" h="7739" extrusionOk="0">
                  <a:moveTo>
                    <a:pt x="1723" y="0"/>
                  </a:moveTo>
                  <a:cubicBezTo>
                    <a:pt x="2901" y="864"/>
                    <a:pt x="3634" y="1925"/>
                    <a:pt x="4303" y="3041"/>
                  </a:cubicBezTo>
                  <a:cubicBezTo>
                    <a:pt x="4632" y="3590"/>
                    <a:pt x="4595" y="4190"/>
                    <a:pt x="4067" y="4504"/>
                  </a:cubicBezTo>
                  <a:cubicBezTo>
                    <a:pt x="2650" y="5343"/>
                    <a:pt x="1685" y="6663"/>
                    <a:pt x="472" y="7719"/>
                  </a:cubicBezTo>
                  <a:cubicBezTo>
                    <a:pt x="448" y="7739"/>
                    <a:pt x="391" y="7721"/>
                    <a:pt x="269" y="7721"/>
                  </a:cubicBezTo>
                  <a:cubicBezTo>
                    <a:pt x="237" y="7568"/>
                    <a:pt x="175" y="7400"/>
                    <a:pt x="170" y="7231"/>
                  </a:cubicBezTo>
                  <a:cubicBezTo>
                    <a:pt x="129" y="5842"/>
                    <a:pt x="119" y="4452"/>
                    <a:pt x="58" y="3063"/>
                  </a:cubicBezTo>
                  <a:cubicBezTo>
                    <a:pt x="1" y="1725"/>
                    <a:pt x="618" y="783"/>
                    <a:pt x="1723"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8" name="Google Shape;2437;p58">
              <a:extLst>
                <a:ext uri="{FF2B5EF4-FFF2-40B4-BE49-F238E27FC236}">
                  <a16:creationId xmlns:a16="http://schemas.microsoft.com/office/drawing/2014/main" id="{433A7CD8-020C-44D6-8275-61AE1621BC60}"/>
                </a:ext>
              </a:extLst>
            </p:cNvPr>
            <p:cNvSpPr/>
            <p:nvPr/>
          </p:nvSpPr>
          <p:spPr>
            <a:xfrm>
              <a:off x="2574100" y="1554500"/>
              <a:ext cx="99450" cy="178500"/>
            </a:xfrm>
            <a:custGeom>
              <a:avLst/>
              <a:gdLst/>
              <a:ahLst/>
              <a:cxnLst/>
              <a:rect l="l" t="t" r="r" b="b"/>
              <a:pathLst>
                <a:path w="3978" h="7140" extrusionOk="0">
                  <a:moveTo>
                    <a:pt x="891" y="1"/>
                  </a:moveTo>
                  <a:cubicBezTo>
                    <a:pt x="1913" y="1058"/>
                    <a:pt x="2375" y="2348"/>
                    <a:pt x="3843" y="2638"/>
                  </a:cubicBezTo>
                  <a:cubicBezTo>
                    <a:pt x="3977" y="4040"/>
                    <a:pt x="3587" y="5438"/>
                    <a:pt x="3555" y="6933"/>
                  </a:cubicBezTo>
                  <a:cubicBezTo>
                    <a:pt x="2540" y="7139"/>
                    <a:pt x="1594" y="7089"/>
                    <a:pt x="618" y="6970"/>
                  </a:cubicBezTo>
                  <a:cubicBezTo>
                    <a:pt x="542" y="6748"/>
                    <a:pt x="465" y="6583"/>
                    <a:pt x="430" y="6408"/>
                  </a:cubicBezTo>
                  <a:cubicBezTo>
                    <a:pt x="383" y="6181"/>
                    <a:pt x="373" y="5948"/>
                    <a:pt x="342" y="5718"/>
                  </a:cubicBezTo>
                  <a:cubicBezTo>
                    <a:pt x="241" y="4937"/>
                    <a:pt x="89" y="4158"/>
                    <a:pt x="45" y="3373"/>
                  </a:cubicBezTo>
                  <a:cubicBezTo>
                    <a:pt x="0" y="2564"/>
                    <a:pt x="590" y="1912"/>
                    <a:pt x="710" y="1133"/>
                  </a:cubicBezTo>
                  <a:cubicBezTo>
                    <a:pt x="759" y="823"/>
                    <a:pt x="809" y="514"/>
                    <a:pt x="891" y="1"/>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69" name="Google Shape;2438;p58">
              <a:extLst>
                <a:ext uri="{FF2B5EF4-FFF2-40B4-BE49-F238E27FC236}">
                  <a16:creationId xmlns:a16="http://schemas.microsoft.com/office/drawing/2014/main" id="{0259AE2A-08FE-4249-B3C5-CBB25F01912A}"/>
                </a:ext>
              </a:extLst>
            </p:cNvPr>
            <p:cNvSpPr/>
            <p:nvPr/>
          </p:nvSpPr>
          <p:spPr>
            <a:xfrm>
              <a:off x="2444775" y="1636350"/>
              <a:ext cx="124250" cy="595925"/>
            </a:xfrm>
            <a:custGeom>
              <a:avLst/>
              <a:gdLst/>
              <a:ahLst/>
              <a:cxnLst/>
              <a:rect l="l" t="t" r="r" b="b"/>
              <a:pathLst>
                <a:path w="4970" h="23837" extrusionOk="0">
                  <a:moveTo>
                    <a:pt x="1218" y="23837"/>
                  </a:moveTo>
                  <a:cubicBezTo>
                    <a:pt x="1144" y="23724"/>
                    <a:pt x="1045" y="23621"/>
                    <a:pt x="1000" y="23497"/>
                  </a:cubicBezTo>
                  <a:cubicBezTo>
                    <a:pt x="561" y="22282"/>
                    <a:pt x="1" y="21087"/>
                    <a:pt x="313" y="19732"/>
                  </a:cubicBezTo>
                  <a:cubicBezTo>
                    <a:pt x="354" y="19553"/>
                    <a:pt x="355" y="19361"/>
                    <a:pt x="347" y="19176"/>
                  </a:cubicBezTo>
                  <a:cubicBezTo>
                    <a:pt x="253" y="17218"/>
                    <a:pt x="506" y="15281"/>
                    <a:pt x="703" y="13341"/>
                  </a:cubicBezTo>
                  <a:cubicBezTo>
                    <a:pt x="985" y="10565"/>
                    <a:pt x="1044" y="7781"/>
                    <a:pt x="1066" y="4993"/>
                  </a:cubicBezTo>
                  <a:cubicBezTo>
                    <a:pt x="1079" y="3512"/>
                    <a:pt x="1190" y="2031"/>
                    <a:pt x="1548" y="583"/>
                  </a:cubicBezTo>
                  <a:cubicBezTo>
                    <a:pt x="1569" y="495"/>
                    <a:pt x="1626" y="417"/>
                    <a:pt x="1689" y="287"/>
                  </a:cubicBezTo>
                  <a:cubicBezTo>
                    <a:pt x="2567" y="0"/>
                    <a:pt x="3487" y="235"/>
                    <a:pt x="4446" y="146"/>
                  </a:cubicBezTo>
                  <a:cubicBezTo>
                    <a:pt x="4761" y="1272"/>
                    <a:pt x="4970" y="2333"/>
                    <a:pt x="4738" y="3511"/>
                  </a:cubicBezTo>
                  <a:cubicBezTo>
                    <a:pt x="4221" y="3553"/>
                    <a:pt x="3718" y="3568"/>
                    <a:pt x="3222" y="3639"/>
                  </a:cubicBezTo>
                  <a:cubicBezTo>
                    <a:pt x="2448" y="3750"/>
                    <a:pt x="2263" y="3947"/>
                    <a:pt x="2233" y="4717"/>
                  </a:cubicBezTo>
                  <a:cubicBezTo>
                    <a:pt x="2157" y="6615"/>
                    <a:pt x="2118" y="8515"/>
                    <a:pt x="2029" y="10413"/>
                  </a:cubicBezTo>
                  <a:cubicBezTo>
                    <a:pt x="1982" y="11429"/>
                    <a:pt x="1859" y="12444"/>
                    <a:pt x="1773" y="13460"/>
                  </a:cubicBezTo>
                  <a:cubicBezTo>
                    <a:pt x="1706" y="14246"/>
                    <a:pt x="1597" y="15030"/>
                    <a:pt x="1585" y="15816"/>
                  </a:cubicBezTo>
                  <a:cubicBezTo>
                    <a:pt x="1544" y="18232"/>
                    <a:pt x="1542" y="20647"/>
                    <a:pt x="1522" y="23062"/>
                  </a:cubicBezTo>
                  <a:cubicBezTo>
                    <a:pt x="1520" y="23289"/>
                    <a:pt x="1492" y="23515"/>
                    <a:pt x="1476" y="23742"/>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0" name="Google Shape;2439;p58">
              <a:extLst>
                <a:ext uri="{FF2B5EF4-FFF2-40B4-BE49-F238E27FC236}">
                  <a16:creationId xmlns:a16="http://schemas.microsoft.com/office/drawing/2014/main" id="{E94A0D45-0472-4550-A1C5-2A36F764FA9B}"/>
                </a:ext>
              </a:extLst>
            </p:cNvPr>
            <p:cNvSpPr/>
            <p:nvPr/>
          </p:nvSpPr>
          <p:spPr>
            <a:xfrm>
              <a:off x="2469600" y="1495125"/>
              <a:ext cx="109700" cy="123375"/>
            </a:xfrm>
            <a:custGeom>
              <a:avLst/>
              <a:gdLst/>
              <a:ahLst/>
              <a:cxnLst/>
              <a:rect l="l" t="t" r="r" b="b"/>
              <a:pathLst>
                <a:path w="4388" h="4935" extrusionOk="0">
                  <a:moveTo>
                    <a:pt x="2440" y="1"/>
                  </a:moveTo>
                  <a:cubicBezTo>
                    <a:pt x="2850" y="215"/>
                    <a:pt x="3280" y="387"/>
                    <a:pt x="3654" y="645"/>
                  </a:cubicBezTo>
                  <a:cubicBezTo>
                    <a:pt x="4324" y="1106"/>
                    <a:pt x="4388" y="1381"/>
                    <a:pt x="4168" y="2179"/>
                  </a:cubicBezTo>
                  <a:cubicBezTo>
                    <a:pt x="4021" y="2712"/>
                    <a:pt x="3925" y="3261"/>
                    <a:pt x="3747" y="3784"/>
                  </a:cubicBezTo>
                  <a:cubicBezTo>
                    <a:pt x="3427" y="4724"/>
                    <a:pt x="3199" y="4884"/>
                    <a:pt x="2244" y="4919"/>
                  </a:cubicBezTo>
                  <a:cubicBezTo>
                    <a:pt x="1784" y="4935"/>
                    <a:pt x="1325" y="4921"/>
                    <a:pt x="923" y="4921"/>
                  </a:cubicBezTo>
                  <a:cubicBezTo>
                    <a:pt x="399" y="3985"/>
                    <a:pt x="31" y="2651"/>
                    <a:pt x="1" y="1618"/>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1" name="Google Shape;2440;p58">
              <a:extLst>
                <a:ext uri="{FF2B5EF4-FFF2-40B4-BE49-F238E27FC236}">
                  <a16:creationId xmlns:a16="http://schemas.microsoft.com/office/drawing/2014/main" id="{82D0DD59-022D-445E-9E22-05FC251EEE04}"/>
                </a:ext>
              </a:extLst>
            </p:cNvPr>
            <p:cNvSpPr/>
            <p:nvPr/>
          </p:nvSpPr>
          <p:spPr>
            <a:xfrm>
              <a:off x="2463575" y="1375100"/>
              <a:ext cx="189625" cy="91375"/>
            </a:xfrm>
            <a:custGeom>
              <a:avLst/>
              <a:gdLst/>
              <a:ahLst/>
              <a:cxnLst/>
              <a:rect l="l" t="t" r="r" b="b"/>
              <a:pathLst>
                <a:path w="7585" h="3655" extrusionOk="0">
                  <a:moveTo>
                    <a:pt x="7584" y="1"/>
                  </a:moveTo>
                  <a:cubicBezTo>
                    <a:pt x="7243" y="451"/>
                    <a:pt x="7077" y="800"/>
                    <a:pt x="6805" y="1009"/>
                  </a:cubicBezTo>
                  <a:cubicBezTo>
                    <a:pt x="5776" y="1797"/>
                    <a:pt x="4714" y="2543"/>
                    <a:pt x="3659" y="3299"/>
                  </a:cubicBezTo>
                  <a:cubicBezTo>
                    <a:pt x="3348" y="3522"/>
                    <a:pt x="3008" y="3655"/>
                    <a:pt x="2501" y="3458"/>
                  </a:cubicBezTo>
                  <a:cubicBezTo>
                    <a:pt x="2178" y="2966"/>
                    <a:pt x="1824" y="2372"/>
                    <a:pt x="1414" y="1818"/>
                  </a:cubicBezTo>
                  <a:cubicBezTo>
                    <a:pt x="1012" y="1277"/>
                    <a:pt x="553" y="776"/>
                    <a:pt x="1" y="113"/>
                  </a:cubicBezTo>
                  <a:cubicBezTo>
                    <a:pt x="2562" y="120"/>
                    <a:pt x="4950" y="326"/>
                    <a:pt x="7584"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2" name="Google Shape;2441;p58">
              <a:extLst>
                <a:ext uri="{FF2B5EF4-FFF2-40B4-BE49-F238E27FC236}">
                  <a16:creationId xmlns:a16="http://schemas.microsoft.com/office/drawing/2014/main" id="{739C2F78-11E3-4306-B21A-B46FFCA8BC6C}"/>
                </a:ext>
              </a:extLst>
            </p:cNvPr>
            <p:cNvSpPr/>
            <p:nvPr/>
          </p:nvSpPr>
          <p:spPr>
            <a:xfrm>
              <a:off x="2234900" y="1651550"/>
              <a:ext cx="82150" cy="192350"/>
            </a:xfrm>
            <a:custGeom>
              <a:avLst/>
              <a:gdLst/>
              <a:ahLst/>
              <a:cxnLst/>
              <a:rect l="l" t="t" r="r" b="b"/>
              <a:pathLst>
                <a:path w="3286" h="7694" extrusionOk="0">
                  <a:moveTo>
                    <a:pt x="502" y="7694"/>
                  </a:moveTo>
                  <a:cubicBezTo>
                    <a:pt x="0" y="5167"/>
                    <a:pt x="444" y="1472"/>
                    <a:pt x="1427" y="0"/>
                  </a:cubicBezTo>
                  <a:cubicBezTo>
                    <a:pt x="2084" y="1100"/>
                    <a:pt x="2757" y="2146"/>
                    <a:pt x="3166" y="3333"/>
                  </a:cubicBezTo>
                  <a:cubicBezTo>
                    <a:pt x="3277" y="3653"/>
                    <a:pt x="3285" y="3985"/>
                    <a:pt x="3012" y="4241"/>
                  </a:cubicBezTo>
                  <a:cubicBezTo>
                    <a:pt x="2050" y="5149"/>
                    <a:pt x="1475" y="6319"/>
                    <a:pt x="824" y="7438"/>
                  </a:cubicBezTo>
                  <a:cubicBezTo>
                    <a:pt x="782" y="7511"/>
                    <a:pt x="684" y="7552"/>
                    <a:pt x="502" y="7694"/>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3" name="Google Shape;2442;p58">
              <a:extLst>
                <a:ext uri="{FF2B5EF4-FFF2-40B4-BE49-F238E27FC236}">
                  <a16:creationId xmlns:a16="http://schemas.microsoft.com/office/drawing/2014/main" id="{AAB9A510-DA19-41BF-81ED-357EAB403D62}"/>
                </a:ext>
              </a:extLst>
            </p:cNvPr>
            <p:cNvSpPr/>
            <p:nvPr/>
          </p:nvSpPr>
          <p:spPr>
            <a:xfrm>
              <a:off x="2267225" y="2185975"/>
              <a:ext cx="73950" cy="225900"/>
            </a:xfrm>
            <a:custGeom>
              <a:avLst/>
              <a:gdLst/>
              <a:ahLst/>
              <a:cxnLst/>
              <a:rect l="l" t="t" r="r" b="b"/>
              <a:pathLst>
                <a:path w="2958" h="9036" extrusionOk="0">
                  <a:moveTo>
                    <a:pt x="1702" y="8770"/>
                  </a:moveTo>
                  <a:cubicBezTo>
                    <a:pt x="1191" y="8851"/>
                    <a:pt x="654" y="9036"/>
                    <a:pt x="1" y="8792"/>
                  </a:cubicBezTo>
                  <a:cubicBezTo>
                    <a:pt x="76" y="8582"/>
                    <a:pt x="115" y="8364"/>
                    <a:pt x="227" y="8201"/>
                  </a:cubicBezTo>
                  <a:cubicBezTo>
                    <a:pt x="327" y="8057"/>
                    <a:pt x="517" y="7981"/>
                    <a:pt x="655" y="7861"/>
                  </a:cubicBezTo>
                  <a:cubicBezTo>
                    <a:pt x="1128" y="7445"/>
                    <a:pt x="1423" y="6949"/>
                    <a:pt x="1384" y="6286"/>
                  </a:cubicBezTo>
                  <a:cubicBezTo>
                    <a:pt x="1361" y="5871"/>
                    <a:pt x="1379" y="5451"/>
                    <a:pt x="1384" y="5034"/>
                  </a:cubicBezTo>
                  <a:cubicBezTo>
                    <a:pt x="1393" y="4248"/>
                    <a:pt x="1348" y="3464"/>
                    <a:pt x="1611" y="2693"/>
                  </a:cubicBezTo>
                  <a:cubicBezTo>
                    <a:pt x="1725" y="2356"/>
                    <a:pt x="1665" y="1958"/>
                    <a:pt x="1684" y="1588"/>
                  </a:cubicBezTo>
                  <a:cubicBezTo>
                    <a:pt x="1708" y="1131"/>
                    <a:pt x="1731" y="673"/>
                    <a:pt x="1758" y="153"/>
                  </a:cubicBezTo>
                  <a:cubicBezTo>
                    <a:pt x="2065" y="93"/>
                    <a:pt x="2321" y="43"/>
                    <a:pt x="2542" y="0"/>
                  </a:cubicBezTo>
                  <a:cubicBezTo>
                    <a:pt x="2649" y="117"/>
                    <a:pt x="2756" y="177"/>
                    <a:pt x="2765" y="250"/>
                  </a:cubicBezTo>
                  <a:cubicBezTo>
                    <a:pt x="2881" y="1264"/>
                    <a:pt x="2957" y="2278"/>
                    <a:pt x="2726" y="3292"/>
                  </a:cubicBezTo>
                  <a:cubicBezTo>
                    <a:pt x="2645" y="3649"/>
                    <a:pt x="2646" y="4028"/>
                    <a:pt x="2636" y="4396"/>
                  </a:cubicBezTo>
                  <a:cubicBezTo>
                    <a:pt x="2622" y="4906"/>
                    <a:pt x="2628" y="5418"/>
                    <a:pt x="2636" y="5927"/>
                  </a:cubicBezTo>
                  <a:cubicBezTo>
                    <a:pt x="2653" y="6924"/>
                    <a:pt x="2405" y="7841"/>
                    <a:pt x="1702" y="8770"/>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4" name="Google Shape;2443;p58">
              <a:extLst>
                <a:ext uri="{FF2B5EF4-FFF2-40B4-BE49-F238E27FC236}">
                  <a16:creationId xmlns:a16="http://schemas.microsoft.com/office/drawing/2014/main" id="{BED77ECE-86F8-44CD-A20E-42354E92AAB1}"/>
                </a:ext>
              </a:extLst>
            </p:cNvPr>
            <p:cNvSpPr/>
            <p:nvPr/>
          </p:nvSpPr>
          <p:spPr>
            <a:xfrm>
              <a:off x="2088450" y="2163925"/>
              <a:ext cx="120150" cy="248525"/>
            </a:xfrm>
            <a:custGeom>
              <a:avLst/>
              <a:gdLst/>
              <a:ahLst/>
              <a:cxnLst/>
              <a:rect l="l" t="t" r="r" b="b"/>
              <a:pathLst>
                <a:path w="4806" h="9941" extrusionOk="0">
                  <a:moveTo>
                    <a:pt x="4805" y="9781"/>
                  </a:moveTo>
                  <a:cubicBezTo>
                    <a:pt x="4177" y="9940"/>
                    <a:pt x="3675" y="9849"/>
                    <a:pt x="3183" y="9803"/>
                  </a:cubicBezTo>
                  <a:cubicBezTo>
                    <a:pt x="3014" y="9789"/>
                    <a:pt x="2803" y="9682"/>
                    <a:pt x="2706" y="9549"/>
                  </a:cubicBezTo>
                  <a:cubicBezTo>
                    <a:pt x="2382" y="9105"/>
                    <a:pt x="2026" y="8660"/>
                    <a:pt x="1817" y="8159"/>
                  </a:cubicBezTo>
                  <a:cubicBezTo>
                    <a:pt x="1093" y="6442"/>
                    <a:pt x="653" y="4640"/>
                    <a:pt x="345" y="2803"/>
                  </a:cubicBezTo>
                  <a:cubicBezTo>
                    <a:pt x="276" y="2393"/>
                    <a:pt x="143" y="1990"/>
                    <a:pt x="114" y="1578"/>
                  </a:cubicBezTo>
                  <a:cubicBezTo>
                    <a:pt x="75" y="1040"/>
                    <a:pt x="1" y="461"/>
                    <a:pt x="681" y="0"/>
                  </a:cubicBezTo>
                  <a:cubicBezTo>
                    <a:pt x="751" y="124"/>
                    <a:pt x="854" y="235"/>
                    <a:pt x="878" y="362"/>
                  </a:cubicBezTo>
                  <a:cubicBezTo>
                    <a:pt x="1207" y="2085"/>
                    <a:pt x="1496" y="3816"/>
                    <a:pt x="1853" y="5533"/>
                  </a:cubicBezTo>
                  <a:cubicBezTo>
                    <a:pt x="2032" y="6391"/>
                    <a:pt x="2319" y="7227"/>
                    <a:pt x="2572" y="8067"/>
                  </a:cubicBezTo>
                  <a:cubicBezTo>
                    <a:pt x="2716" y="8538"/>
                    <a:pt x="3010" y="8878"/>
                    <a:pt x="3508" y="9017"/>
                  </a:cubicBezTo>
                  <a:cubicBezTo>
                    <a:pt x="3820" y="9106"/>
                    <a:pt x="4138" y="9192"/>
                    <a:pt x="4432" y="9328"/>
                  </a:cubicBezTo>
                  <a:cubicBezTo>
                    <a:pt x="4563" y="9389"/>
                    <a:pt x="4640" y="9571"/>
                    <a:pt x="4805" y="978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5" name="Google Shape;2444;p58">
              <a:extLst>
                <a:ext uri="{FF2B5EF4-FFF2-40B4-BE49-F238E27FC236}">
                  <a16:creationId xmlns:a16="http://schemas.microsoft.com/office/drawing/2014/main" id="{85FE69A7-C6E8-4828-8647-CE1C50EA3387}"/>
                </a:ext>
              </a:extLst>
            </p:cNvPr>
            <p:cNvSpPr/>
            <p:nvPr/>
          </p:nvSpPr>
          <p:spPr>
            <a:xfrm>
              <a:off x="2861500" y="947050"/>
              <a:ext cx="48550" cy="120525"/>
            </a:xfrm>
            <a:custGeom>
              <a:avLst/>
              <a:gdLst/>
              <a:ahLst/>
              <a:cxnLst/>
              <a:rect l="l" t="t" r="r" b="b"/>
              <a:pathLst>
                <a:path w="1942" h="4821" extrusionOk="0">
                  <a:moveTo>
                    <a:pt x="146" y="4821"/>
                  </a:moveTo>
                  <a:cubicBezTo>
                    <a:pt x="94" y="3408"/>
                    <a:pt x="31" y="2116"/>
                    <a:pt x="9" y="823"/>
                  </a:cubicBezTo>
                  <a:cubicBezTo>
                    <a:pt x="0" y="291"/>
                    <a:pt x="253" y="76"/>
                    <a:pt x="776" y="42"/>
                  </a:cubicBezTo>
                  <a:cubicBezTo>
                    <a:pt x="1429" y="0"/>
                    <a:pt x="1816" y="171"/>
                    <a:pt x="1846" y="652"/>
                  </a:cubicBezTo>
                  <a:cubicBezTo>
                    <a:pt x="1898" y="1479"/>
                    <a:pt x="1941" y="2325"/>
                    <a:pt x="1821" y="3138"/>
                  </a:cubicBezTo>
                  <a:cubicBezTo>
                    <a:pt x="1702" y="3951"/>
                    <a:pt x="1189" y="4554"/>
                    <a:pt x="146" y="482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6" name="Google Shape;2445;p58">
              <a:extLst>
                <a:ext uri="{FF2B5EF4-FFF2-40B4-BE49-F238E27FC236}">
                  <a16:creationId xmlns:a16="http://schemas.microsoft.com/office/drawing/2014/main" id="{3138E921-4175-47DB-81DC-8FC8B32BF47A}"/>
                </a:ext>
              </a:extLst>
            </p:cNvPr>
            <p:cNvSpPr/>
            <p:nvPr/>
          </p:nvSpPr>
          <p:spPr>
            <a:xfrm>
              <a:off x="2826275" y="1559600"/>
              <a:ext cx="51025" cy="101650"/>
            </a:xfrm>
            <a:custGeom>
              <a:avLst/>
              <a:gdLst/>
              <a:ahLst/>
              <a:cxnLst/>
              <a:rect l="l" t="t" r="r" b="b"/>
              <a:pathLst>
                <a:path w="2041" h="4066" extrusionOk="0">
                  <a:moveTo>
                    <a:pt x="2040" y="3139"/>
                  </a:moveTo>
                  <a:cubicBezTo>
                    <a:pt x="1638" y="3512"/>
                    <a:pt x="1349" y="3779"/>
                    <a:pt x="1040" y="4066"/>
                  </a:cubicBezTo>
                  <a:cubicBezTo>
                    <a:pt x="465" y="2911"/>
                    <a:pt x="266" y="2122"/>
                    <a:pt x="1" y="33"/>
                  </a:cubicBezTo>
                  <a:cubicBezTo>
                    <a:pt x="71" y="30"/>
                    <a:pt x="182" y="0"/>
                    <a:pt x="198" y="28"/>
                  </a:cubicBezTo>
                  <a:cubicBezTo>
                    <a:pt x="787" y="1011"/>
                    <a:pt x="1367" y="1997"/>
                    <a:pt x="2040" y="313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7" name="Google Shape;2446;p58">
              <a:extLst>
                <a:ext uri="{FF2B5EF4-FFF2-40B4-BE49-F238E27FC236}">
                  <a16:creationId xmlns:a16="http://schemas.microsoft.com/office/drawing/2014/main" id="{F96D88B8-2231-4E89-AA14-E7EC20C187C3}"/>
                </a:ext>
              </a:extLst>
            </p:cNvPr>
            <p:cNvSpPr/>
            <p:nvPr/>
          </p:nvSpPr>
          <p:spPr>
            <a:xfrm>
              <a:off x="2244675" y="1867475"/>
              <a:ext cx="11825" cy="19600"/>
            </a:xfrm>
            <a:custGeom>
              <a:avLst/>
              <a:gdLst/>
              <a:ahLst/>
              <a:cxnLst/>
              <a:rect l="l" t="t" r="r" b="b"/>
              <a:pathLst>
                <a:path w="473" h="784" extrusionOk="0">
                  <a:moveTo>
                    <a:pt x="232" y="0"/>
                  </a:moveTo>
                  <a:cubicBezTo>
                    <a:pt x="308" y="249"/>
                    <a:pt x="385" y="498"/>
                    <a:pt x="472" y="784"/>
                  </a:cubicBezTo>
                  <a:cubicBezTo>
                    <a:pt x="0" y="619"/>
                    <a:pt x="0" y="619"/>
                    <a:pt x="232"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8" name="Google Shape;2447;p58">
              <a:extLst>
                <a:ext uri="{FF2B5EF4-FFF2-40B4-BE49-F238E27FC236}">
                  <a16:creationId xmlns:a16="http://schemas.microsoft.com/office/drawing/2014/main" id="{09F9C9F3-9C19-4194-93ED-7043B766573E}"/>
                </a:ext>
              </a:extLst>
            </p:cNvPr>
            <p:cNvSpPr/>
            <p:nvPr/>
          </p:nvSpPr>
          <p:spPr>
            <a:xfrm>
              <a:off x="2455925" y="1136150"/>
              <a:ext cx="178800" cy="126750"/>
            </a:xfrm>
            <a:custGeom>
              <a:avLst/>
              <a:gdLst/>
              <a:ahLst/>
              <a:cxnLst/>
              <a:rect l="l" t="t" r="r" b="b"/>
              <a:pathLst>
                <a:path w="7152" h="5070" extrusionOk="0">
                  <a:moveTo>
                    <a:pt x="1" y="1564"/>
                  </a:moveTo>
                  <a:cubicBezTo>
                    <a:pt x="439" y="1084"/>
                    <a:pt x="937" y="971"/>
                    <a:pt x="1439" y="868"/>
                  </a:cubicBezTo>
                  <a:cubicBezTo>
                    <a:pt x="2617" y="628"/>
                    <a:pt x="3800" y="416"/>
                    <a:pt x="4970" y="142"/>
                  </a:cubicBezTo>
                  <a:cubicBezTo>
                    <a:pt x="5571" y="0"/>
                    <a:pt x="6149" y="8"/>
                    <a:pt x="6723" y="84"/>
                  </a:cubicBezTo>
                  <a:cubicBezTo>
                    <a:pt x="7152" y="1688"/>
                    <a:pt x="6511" y="3679"/>
                    <a:pt x="5308" y="4601"/>
                  </a:cubicBezTo>
                  <a:cubicBezTo>
                    <a:pt x="4841" y="4960"/>
                    <a:pt x="4305" y="5019"/>
                    <a:pt x="3738" y="5042"/>
                  </a:cubicBezTo>
                  <a:cubicBezTo>
                    <a:pt x="3018" y="5070"/>
                    <a:pt x="2431" y="4909"/>
                    <a:pt x="1830" y="4438"/>
                  </a:cubicBezTo>
                  <a:cubicBezTo>
                    <a:pt x="872" y="3685"/>
                    <a:pt x="225" y="2805"/>
                    <a:pt x="1" y="1564"/>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79" name="Google Shape;2448;p58">
              <a:extLst>
                <a:ext uri="{FF2B5EF4-FFF2-40B4-BE49-F238E27FC236}">
                  <a16:creationId xmlns:a16="http://schemas.microsoft.com/office/drawing/2014/main" id="{AE6AE00A-0C14-47C6-97F6-9A03C76971B8}"/>
                </a:ext>
              </a:extLst>
            </p:cNvPr>
            <p:cNvSpPr/>
            <p:nvPr/>
          </p:nvSpPr>
          <p:spPr>
            <a:xfrm>
              <a:off x="1875875" y="373850"/>
              <a:ext cx="1493950" cy="2292250"/>
            </a:xfrm>
            <a:custGeom>
              <a:avLst/>
              <a:gdLst/>
              <a:ahLst/>
              <a:cxnLst/>
              <a:rect l="l" t="t" r="r" b="b"/>
              <a:pathLst>
                <a:path w="59758" h="91690" extrusionOk="0">
                  <a:moveTo>
                    <a:pt x="41303" y="22131"/>
                  </a:moveTo>
                  <a:cubicBezTo>
                    <a:pt x="42739" y="23187"/>
                    <a:pt x="42492" y="26393"/>
                    <a:pt x="41653" y="27486"/>
                  </a:cubicBezTo>
                  <a:cubicBezTo>
                    <a:pt x="41457" y="27739"/>
                    <a:pt x="41209" y="27963"/>
                    <a:pt x="40953" y="28157"/>
                  </a:cubicBezTo>
                  <a:cubicBezTo>
                    <a:pt x="40511" y="28493"/>
                    <a:pt x="40045" y="28796"/>
                    <a:pt x="39613" y="29096"/>
                  </a:cubicBezTo>
                  <a:cubicBezTo>
                    <a:pt x="39260" y="30476"/>
                    <a:pt x="38877" y="31814"/>
                    <a:pt x="38586" y="33172"/>
                  </a:cubicBezTo>
                  <a:cubicBezTo>
                    <a:pt x="38439" y="33854"/>
                    <a:pt x="38105" y="34387"/>
                    <a:pt x="37593" y="34795"/>
                  </a:cubicBezTo>
                  <a:cubicBezTo>
                    <a:pt x="37044" y="35235"/>
                    <a:pt x="36627" y="35790"/>
                    <a:pt x="36130" y="36269"/>
                  </a:cubicBezTo>
                  <a:cubicBezTo>
                    <a:pt x="35365" y="37006"/>
                    <a:pt x="34507" y="37647"/>
                    <a:pt x="33707" y="38349"/>
                  </a:cubicBezTo>
                  <a:cubicBezTo>
                    <a:pt x="33406" y="38614"/>
                    <a:pt x="33153" y="38934"/>
                    <a:pt x="32832" y="39278"/>
                  </a:cubicBezTo>
                  <a:cubicBezTo>
                    <a:pt x="33265" y="39486"/>
                    <a:pt x="33619" y="39601"/>
                    <a:pt x="33908" y="39807"/>
                  </a:cubicBezTo>
                  <a:cubicBezTo>
                    <a:pt x="34247" y="40048"/>
                    <a:pt x="34552" y="40347"/>
                    <a:pt x="34829" y="40658"/>
                  </a:cubicBezTo>
                  <a:cubicBezTo>
                    <a:pt x="35212" y="41083"/>
                    <a:pt x="35672" y="41350"/>
                    <a:pt x="36187" y="41593"/>
                  </a:cubicBezTo>
                  <a:cubicBezTo>
                    <a:pt x="37614" y="42266"/>
                    <a:pt x="38989" y="43052"/>
                    <a:pt x="40427" y="43698"/>
                  </a:cubicBezTo>
                  <a:cubicBezTo>
                    <a:pt x="41951" y="44382"/>
                    <a:pt x="43518" y="44965"/>
                    <a:pt x="45074" y="45571"/>
                  </a:cubicBezTo>
                  <a:cubicBezTo>
                    <a:pt x="45416" y="45705"/>
                    <a:pt x="45787" y="45762"/>
                    <a:pt x="46147" y="45842"/>
                  </a:cubicBezTo>
                  <a:cubicBezTo>
                    <a:pt x="47463" y="46129"/>
                    <a:pt x="48772" y="46399"/>
                    <a:pt x="49844" y="47329"/>
                  </a:cubicBezTo>
                  <a:cubicBezTo>
                    <a:pt x="50259" y="47687"/>
                    <a:pt x="50794" y="47907"/>
                    <a:pt x="51279" y="48185"/>
                  </a:cubicBezTo>
                  <a:cubicBezTo>
                    <a:pt x="52101" y="48657"/>
                    <a:pt x="52712" y="49251"/>
                    <a:pt x="53111" y="50182"/>
                  </a:cubicBezTo>
                  <a:cubicBezTo>
                    <a:pt x="53663" y="51468"/>
                    <a:pt x="54047" y="52802"/>
                    <a:pt x="54540" y="54097"/>
                  </a:cubicBezTo>
                  <a:cubicBezTo>
                    <a:pt x="55381" y="56296"/>
                    <a:pt x="55648" y="58596"/>
                    <a:pt x="56124" y="60863"/>
                  </a:cubicBezTo>
                  <a:cubicBezTo>
                    <a:pt x="56343" y="61907"/>
                    <a:pt x="56609" y="62950"/>
                    <a:pt x="56970" y="63952"/>
                  </a:cubicBezTo>
                  <a:cubicBezTo>
                    <a:pt x="57603" y="65713"/>
                    <a:pt x="57933" y="67540"/>
                    <a:pt x="58301" y="69362"/>
                  </a:cubicBezTo>
                  <a:cubicBezTo>
                    <a:pt x="58467" y="70182"/>
                    <a:pt x="58630" y="71002"/>
                    <a:pt x="58801" y="71821"/>
                  </a:cubicBezTo>
                  <a:cubicBezTo>
                    <a:pt x="58981" y="72685"/>
                    <a:pt x="59138" y="73543"/>
                    <a:pt x="59167" y="74438"/>
                  </a:cubicBezTo>
                  <a:cubicBezTo>
                    <a:pt x="59203" y="75546"/>
                    <a:pt x="59400" y="76649"/>
                    <a:pt x="59520" y="77756"/>
                  </a:cubicBezTo>
                  <a:cubicBezTo>
                    <a:pt x="59591" y="78400"/>
                    <a:pt x="59687" y="79045"/>
                    <a:pt x="59699" y="79692"/>
                  </a:cubicBezTo>
                  <a:cubicBezTo>
                    <a:pt x="59724" y="81133"/>
                    <a:pt x="59681" y="82576"/>
                    <a:pt x="59712" y="84018"/>
                  </a:cubicBezTo>
                  <a:cubicBezTo>
                    <a:pt x="59757" y="86073"/>
                    <a:pt x="58938" y="87700"/>
                    <a:pt x="57371" y="88984"/>
                  </a:cubicBezTo>
                  <a:cubicBezTo>
                    <a:pt x="56905" y="89367"/>
                    <a:pt x="56453" y="89767"/>
                    <a:pt x="55972" y="90128"/>
                  </a:cubicBezTo>
                  <a:cubicBezTo>
                    <a:pt x="55487" y="90494"/>
                    <a:pt x="54972" y="90767"/>
                    <a:pt x="54313" y="90720"/>
                  </a:cubicBezTo>
                  <a:cubicBezTo>
                    <a:pt x="54009" y="90700"/>
                    <a:pt x="53666" y="90825"/>
                    <a:pt x="53385" y="90972"/>
                  </a:cubicBezTo>
                  <a:cubicBezTo>
                    <a:pt x="52007" y="91689"/>
                    <a:pt x="50680" y="91393"/>
                    <a:pt x="49388" y="90770"/>
                  </a:cubicBezTo>
                  <a:cubicBezTo>
                    <a:pt x="48804" y="90489"/>
                    <a:pt x="48261" y="90118"/>
                    <a:pt x="47720" y="89756"/>
                  </a:cubicBezTo>
                  <a:cubicBezTo>
                    <a:pt x="46719" y="89088"/>
                    <a:pt x="45677" y="88677"/>
                    <a:pt x="44440" y="88977"/>
                  </a:cubicBezTo>
                  <a:cubicBezTo>
                    <a:pt x="44086" y="89062"/>
                    <a:pt x="43698" y="89014"/>
                    <a:pt x="43326" y="89014"/>
                  </a:cubicBezTo>
                  <a:cubicBezTo>
                    <a:pt x="33649" y="89015"/>
                    <a:pt x="23972" y="89015"/>
                    <a:pt x="14295" y="89011"/>
                  </a:cubicBezTo>
                  <a:cubicBezTo>
                    <a:pt x="12621" y="89010"/>
                    <a:pt x="10933" y="89079"/>
                    <a:pt x="9275" y="88898"/>
                  </a:cubicBezTo>
                  <a:cubicBezTo>
                    <a:pt x="7005" y="88650"/>
                    <a:pt x="4719" y="88911"/>
                    <a:pt x="2462" y="88564"/>
                  </a:cubicBezTo>
                  <a:cubicBezTo>
                    <a:pt x="1963" y="88488"/>
                    <a:pt x="1460" y="88359"/>
                    <a:pt x="995" y="88168"/>
                  </a:cubicBezTo>
                  <a:cubicBezTo>
                    <a:pt x="546" y="87983"/>
                    <a:pt x="261" y="87600"/>
                    <a:pt x="225" y="87087"/>
                  </a:cubicBezTo>
                  <a:cubicBezTo>
                    <a:pt x="196" y="86671"/>
                    <a:pt x="199" y="86251"/>
                    <a:pt x="164" y="85835"/>
                  </a:cubicBezTo>
                  <a:cubicBezTo>
                    <a:pt x="1" y="83928"/>
                    <a:pt x="332" y="82030"/>
                    <a:pt x="277" y="80130"/>
                  </a:cubicBezTo>
                  <a:cubicBezTo>
                    <a:pt x="159" y="76117"/>
                    <a:pt x="630" y="72143"/>
                    <a:pt x="977" y="68160"/>
                  </a:cubicBezTo>
                  <a:cubicBezTo>
                    <a:pt x="1118" y="66538"/>
                    <a:pt x="1225" y="64913"/>
                    <a:pt x="1355" y="63291"/>
                  </a:cubicBezTo>
                  <a:cubicBezTo>
                    <a:pt x="1418" y="62505"/>
                    <a:pt x="1533" y="61720"/>
                    <a:pt x="1568" y="60933"/>
                  </a:cubicBezTo>
                  <a:cubicBezTo>
                    <a:pt x="1610" y="60005"/>
                    <a:pt x="1620" y="59074"/>
                    <a:pt x="1589" y="58146"/>
                  </a:cubicBezTo>
                  <a:cubicBezTo>
                    <a:pt x="1570" y="57531"/>
                    <a:pt x="1664" y="56967"/>
                    <a:pt x="1864" y="56378"/>
                  </a:cubicBezTo>
                  <a:cubicBezTo>
                    <a:pt x="2222" y="55325"/>
                    <a:pt x="2471" y="54235"/>
                    <a:pt x="2759" y="53158"/>
                  </a:cubicBezTo>
                  <a:cubicBezTo>
                    <a:pt x="2952" y="52440"/>
                    <a:pt x="3115" y="51713"/>
                    <a:pt x="3320" y="50999"/>
                  </a:cubicBezTo>
                  <a:cubicBezTo>
                    <a:pt x="3785" y="49382"/>
                    <a:pt x="4682" y="48067"/>
                    <a:pt x="6051" y="47066"/>
                  </a:cubicBezTo>
                  <a:cubicBezTo>
                    <a:pt x="7672" y="45879"/>
                    <a:pt x="9370" y="44842"/>
                    <a:pt x="11251" y="44111"/>
                  </a:cubicBezTo>
                  <a:cubicBezTo>
                    <a:pt x="13417" y="43270"/>
                    <a:pt x="15576" y="42409"/>
                    <a:pt x="17729" y="41531"/>
                  </a:cubicBezTo>
                  <a:cubicBezTo>
                    <a:pt x="18844" y="41074"/>
                    <a:pt x="19855" y="40433"/>
                    <a:pt x="20908" y="39560"/>
                  </a:cubicBezTo>
                  <a:cubicBezTo>
                    <a:pt x="20629" y="39445"/>
                    <a:pt x="20485" y="39371"/>
                    <a:pt x="20334" y="39324"/>
                  </a:cubicBezTo>
                  <a:cubicBezTo>
                    <a:pt x="17505" y="38440"/>
                    <a:pt x="15769" y="36411"/>
                    <a:pt x="14574" y="33820"/>
                  </a:cubicBezTo>
                  <a:cubicBezTo>
                    <a:pt x="14420" y="33486"/>
                    <a:pt x="14283" y="33126"/>
                    <a:pt x="14230" y="32765"/>
                  </a:cubicBezTo>
                  <a:cubicBezTo>
                    <a:pt x="13863" y="30282"/>
                    <a:pt x="13298" y="27827"/>
                    <a:pt x="13158" y="25313"/>
                  </a:cubicBezTo>
                  <a:cubicBezTo>
                    <a:pt x="13098" y="24246"/>
                    <a:pt x="13008" y="23168"/>
                    <a:pt x="13093" y="22108"/>
                  </a:cubicBezTo>
                  <a:cubicBezTo>
                    <a:pt x="13194" y="20854"/>
                    <a:pt x="12869" y="19623"/>
                    <a:pt x="13074" y="18349"/>
                  </a:cubicBezTo>
                  <a:cubicBezTo>
                    <a:pt x="12497" y="18066"/>
                    <a:pt x="11935" y="18180"/>
                    <a:pt x="11396" y="18177"/>
                  </a:cubicBezTo>
                  <a:cubicBezTo>
                    <a:pt x="10617" y="18170"/>
                    <a:pt x="9950" y="17938"/>
                    <a:pt x="9355" y="17369"/>
                  </a:cubicBezTo>
                  <a:cubicBezTo>
                    <a:pt x="9575" y="16763"/>
                    <a:pt x="9794" y="16162"/>
                    <a:pt x="10037" y="15493"/>
                  </a:cubicBezTo>
                  <a:cubicBezTo>
                    <a:pt x="9207" y="14927"/>
                    <a:pt x="8407" y="14384"/>
                    <a:pt x="7609" y="13837"/>
                  </a:cubicBezTo>
                  <a:cubicBezTo>
                    <a:pt x="7188" y="13549"/>
                    <a:pt x="6756" y="13271"/>
                    <a:pt x="6358" y="12953"/>
                  </a:cubicBezTo>
                  <a:cubicBezTo>
                    <a:pt x="5657" y="12397"/>
                    <a:pt x="5570" y="11416"/>
                    <a:pt x="6171" y="10749"/>
                  </a:cubicBezTo>
                  <a:cubicBezTo>
                    <a:pt x="6831" y="10014"/>
                    <a:pt x="7564" y="9372"/>
                    <a:pt x="8593" y="9207"/>
                  </a:cubicBezTo>
                  <a:cubicBezTo>
                    <a:pt x="8680" y="9192"/>
                    <a:pt x="8765" y="9144"/>
                    <a:pt x="8844" y="9097"/>
                  </a:cubicBezTo>
                  <a:cubicBezTo>
                    <a:pt x="8877" y="9079"/>
                    <a:pt x="8891" y="9028"/>
                    <a:pt x="8958" y="8924"/>
                  </a:cubicBezTo>
                  <a:cubicBezTo>
                    <a:pt x="8760" y="8609"/>
                    <a:pt x="8532" y="8269"/>
                    <a:pt x="8328" y="7916"/>
                  </a:cubicBezTo>
                  <a:cubicBezTo>
                    <a:pt x="7846" y="7078"/>
                    <a:pt x="8025" y="6407"/>
                    <a:pt x="8844" y="5912"/>
                  </a:cubicBezTo>
                  <a:cubicBezTo>
                    <a:pt x="9212" y="5691"/>
                    <a:pt x="9604" y="5590"/>
                    <a:pt x="10037" y="5595"/>
                  </a:cubicBezTo>
                  <a:cubicBezTo>
                    <a:pt x="10591" y="5600"/>
                    <a:pt x="11144" y="5569"/>
                    <a:pt x="11726" y="5553"/>
                  </a:cubicBezTo>
                  <a:cubicBezTo>
                    <a:pt x="11741" y="5368"/>
                    <a:pt x="11798" y="5221"/>
                    <a:pt x="11751" y="5120"/>
                  </a:cubicBezTo>
                  <a:cubicBezTo>
                    <a:pt x="11221" y="3972"/>
                    <a:pt x="11355" y="2752"/>
                    <a:pt x="11383" y="1551"/>
                  </a:cubicBezTo>
                  <a:cubicBezTo>
                    <a:pt x="11392" y="1201"/>
                    <a:pt x="11558" y="839"/>
                    <a:pt x="11714" y="511"/>
                  </a:cubicBezTo>
                  <a:cubicBezTo>
                    <a:pt x="11860" y="207"/>
                    <a:pt x="12146" y="3"/>
                    <a:pt x="12500" y="17"/>
                  </a:cubicBezTo>
                  <a:cubicBezTo>
                    <a:pt x="13051" y="37"/>
                    <a:pt x="13615" y="45"/>
                    <a:pt x="14152" y="156"/>
                  </a:cubicBezTo>
                  <a:cubicBezTo>
                    <a:pt x="15701" y="475"/>
                    <a:pt x="17238" y="792"/>
                    <a:pt x="18838" y="764"/>
                  </a:cubicBezTo>
                  <a:cubicBezTo>
                    <a:pt x="19710" y="749"/>
                    <a:pt x="20578" y="1016"/>
                    <a:pt x="21465" y="865"/>
                  </a:cubicBezTo>
                  <a:cubicBezTo>
                    <a:pt x="21831" y="802"/>
                    <a:pt x="22209" y="797"/>
                    <a:pt x="22567" y="707"/>
                  </a:cubicBezTo>
                  <a:cubicBezTo>
                    <a:pt x="23431" y="493"/>
                    <a:pt x="24301" y="408"/>
                    <a:pt x="25188" y="368"/>
                  </a:cubicBezTo>
                  <a:cubicBezTo>
                    <a:pt x="26810" y="293"/>
                    <a:pt x="28429" y="163"/>
                    <a:pt x="30052" y="77"/>
                  </a:cubicBezTo>
                  <a:cubicBezTo>
                    <a:pt x="31499" y="1"/>
                    <a:pt x="32911" y="303"/>
                    <a:pt x="34335" y="480"/>
                  </a:cubicBezTo>
                  <a:cubicBezTo>
                    <a:pt x="35272" y="596"/>
                    <a:pt x="36155" y="795"/>
                    <a:pt x="36984" y="1258"/>
                  </a:cubicBezTo>
                  <a:cubicBezTo>
                    <a:pt x="38498" y="2105"/>
                    <a:pt x="38825" y="2769"/>
                    <a:pt x="38515" y="4559"/>
                  </a:cubicBezTo>
                  <a:cubicBezTo>
                    <a:pt x="38452" y="4922"/>
                    <a:pt x="38532" y="5188"/>
                    <a:pt x="38833" y="5404"/>
                  </a:cubicBezTo>
                  <a:cubicBezTo>
                    <a:pt x="39476" y="5864"/>
                    <a:pt x="40099" y="6351"/>
                    <a:pt x="40750" y="6798"/>
                  </a:cubicBezTo>
                  <a:cubicBezTo>
                    <a:pt x="41495" y="7311"/>
                    <a:pt x="41874" y="8037"/>
                    <a:pt x="41945" y="8901"/>
                  </a:cubicBezTo>
                  <a:cubicBezTo>
                    <a:pt x="42023" y="9842"/>
                    <a:pt x="42265" y="10716"/>
                    <a:pt x="42642" y="11580"/>
                  </a:cubicBezTo>
                  <a:cubicBezTo>
                    <a:pt x="43583" y="13735"/>
                    <a:pt x="43450" y="15917"/>
                    <a:pt x="42699" y="18095"/>
                  </a:cubicBezTo>
                  <a:cubicBezTo>
                    <a:pt x="42249" y="19407"/>
                    <a:pt x="41793" y="20719"/>
                    <a:pt x="41303" y="22131"/>
                  </a:cubicBezTo>
                  <a:close/>
                  <a:moveTo>
                    <a:pt x="32084" y="74003"/>
                  </a:moveTo>
                  <a:lnTo>
                    <a:pt x="31537" y="74003"/>
                  </a:lnTo>
                  <a:cubicBezTo>
                    <a:pt x="31587" y="75093"/>
                    <a:pt x="32485" y="75683"/>
                    <a:pt x="32963" y="76497"/>
                  </a:cubicBezTo>
                  <a:cubicBezTo>
                    <a:pt x="33699" y="77753"/>
                    <a:pt x="35037" y="78316"/>
                    <a:pt x="36222" y="79033"/>
                  </a:cubicBezTo>
                  <a:cubicBezTo>
                    <a:pt x="37104" y="79567"/>
                    <a:pt x="38071" y="79871"/>
                    <a:pt x="39074" y="79887"/>
                  </a:cubicBezTo>
                  <a:cubicBezTo>
                    <a:pt x="39622" y="79308"/>
                    <a:pt x="40117" y="78758"/>
                    <a:pt x="40644" y="78239"/>
                  </a:cubicBezTo>
                  <a:cubicBezTo>
                    <a:pt x="41308" y="77583"/>
                    <a:pt x="41871" y="76854"/>
                    <a:pt x="42415" y="76097"/>
                  </a:cubicBezTo>
                  <a:cubicBezTo>
                    <a:pt x="42842" y="75503"/>
                    <a:pt x="43420" y="75017"/>
                    <a:pt x="43950" y="74503"/>
                  </a:cubicBezTo>
                  <a:cubicBezTo>
                    <a:pt x="44175" y="74285"/>
                    <a:pt x="44446" y="74116"/>
                    <a:pt x="44614" y="73988"/>
                  </a:cubicBezTo>
                  <a:cubicBezTo>
                    <a:pt x="44577" y="72757"/>
                    <a:pt x="44626" y="71635"/>
                    <a:pt x="44486" y="70535"/>
                  </a:cubicBezTo>
                  <a:cubicBezTo>
                    <a:pt x="44348" y="69468"/>
                    <a:pt x="44356" y="68408"/>
                    <a:pt x="44363" y="67341"/>
                  </a:cubicBezTo>
                  <a:cubicBezTo>
                    <a:pt x="44365" y="67119"/>
                    <a:pt x="44333" y="66897"/>
                    <a:pt x="44316" y="66675"/>
                  </a:cubicBezTo>
                  <a:cubicBezTo>
                    <a:pt x="43891" y="66488"/>
                    <a:pt x="43548" y="66488"/>
                    <a:pt x="43212" y="66724"/>
                  </a:cubicBezTo>
                  <a:cubicBezTo>
                    <a:pt x="42821" y="66996"/>
                    <a:pt x="42435" y="67313"/>
                    <a:pt x="42389" y="67800"/>
                  </a:cubicBezTo>
                  <a:cubicBezTo>
                    <a:pt x="42290" y="68835"/>
                    <a:pt x="42073" y="69899"/>
                    <a:pt x="42744" y="70857"/>
                  </a:cubicBezTo>
                  <a:cubicBezTo>
                    <a:pt x="42774" y="70899"/>
                    <a:pt x="42695" y="71020"/>
                    <a:pt x="42641" y="71180"/>
                  </a:cubicBezTo>
                  <a:cubicBezTo>
                    <a:pt x="41641" y="71324"/>
                    <a:pt x="40730" y="70881"/>
                    <a:pt x="39970" y="70362"/>
                  </a:cubicBezTo>
                  <a:cubicBezTo>
                    <a:pt x="38829" y="69584"/>
                    <a:pt x="37809" y="68615"/>
                    <a:pt x="36787" y="67673"/>
                  </a:cubicBezTo>
                  <a:cubicBezTo>
                    <a:pt x="36115" y="67055"/>
                    <a:pt x="35529" y="66343"/>
                    <a:pt x="34882" y="65648"/>
                  </a:cubicBezTo>
                  <a:cubicBezTo>
                    <a:pt x="34463" y="65838"/>
                    <a:pt x="34032" y="66003"/>
                    <a:pt x="33631" y="66225"/>
                  </a:cubicBezTo>
                  <a:cubicBezTo>
                    <a:pt x="33238" y="66442"/>
                    <a:pt x="33169" y="66807"/>
                    <a:pt x="33395" y="67175"/>
                  </a:cubicBezTo>
                  <a:cubicBezTo>
                    <a:pt x="33443" y="67255"/>
                    <a:pt x="33495" y="67332"/>
                    <a:pt x="33553" y="67404"/>
                  </a:cubicBezTo>
                  <a:cubicBezTo>
                    <a:pt x="35002" y="69154"/>
                    <a:pt x="36351" y="70997"/>
                    <a:pt x="38209" y="72365"/>
                  </a:cubicBezTo>
                  <a:cubicBezTo>
                    <a:pt x="38414" y="72516"/>
                    <a:pt x="38694" y="72698"/>
                    <a:pt x="38444" y="73078"/>
                  </a:cubicBezTo>
                  <a:cubicBezTo>
                    <a:pt x="37646" y="73032"/>
                    <a:pt x="36971" y="72727"/>
                    <a:pt x="36382" y="72147"/>
                  </a:cubicBezTo>
                  <a:cubicBezTo>
                    <a:pt x="35183" y="70974"/>
                    <a:pt x="34030" y="69771"/>
                    <a:pt x="33147" y="68331"/>
                  </a:cubicBezTo>
                  <a:cubicBezTo>
                    <a:pt x="33015" y="68114"/>
                    <a:pt x="32861" y="67828"/>
                    <a:pt x="32491" y="67964"/>
                  </a:cubicBezTo>
                  <a:cubicBezTo>
                    <a:pt x="32367" y="68629"/>
                    <a:pt x="32244" y="69298"/>
                    <a:pt x="32105" y="70052"/>
                  </a:cubicBezTo>
                  <a:cubicBezTo>
                    <a:pt x="32311" y="70334"/>
                    <a:pt x="32521" y="70701"/>
                    <a:pt x="32807" y="70996"/>
                  </a:cubicBezTo>
                  <a:cubicBezTo>
                    <a:pt x="34032" y="72265"/>
                    <a:pt x="35210" y="73587"/>
                    <a:pt x="36748" y="74508"/>
                  </a:cubicBezTo>
                  <a:cubicBezTo>
                    <a:pt x="37145" y="74746"/>
                    <a:pt x="37508" y="75041"/>
                    <a:pt x="37864" y="75338"/>
                  </a:cubicBezTo>
                  <a:cubicBezTo>
                    <a:pt x="37992" y="75443"/>
                    <a:pt x="38051" y="75630"/>
                    <a:pt x="38192" y="75864"/>
                  </a:cubicBezTo>
                  <a:cubicBezTo>
                    <a:pt x="37369" y="75892"/>
                    <a:pt x="36731" y="75667"/>
                    <a:pt x="36122" y="75313"/>
                  </a:cubicBezTo>
                  <a:cubicBezTo>
                    <a:pt x="35109" y="74724"/>
                    <a:pt x="34229" y="73979"/>
                    <a:pt x="33423" y="73131"/>
                  </a:cubicBezTo>
                  <a:cubicBezTo>
                    <a:pt x="33058" y="72747"/>
                    <a:pt x="32744" y="72274"/>
                    <a:pt x="32186" y="72089"/>
                  </a:cubicBezTo>
                  <a:cubicBezTo>
                    <a:pt x="31918" y="73071"/>
                    <a:pt x="31918" y="73071"/>
                    <a:pt x="32072" y="74013"/>
                  </a:cubicBezTo>
                  <a:close/>
                  <a:moveTo>
                    <a:pt x="39489" y="22303"/>
                  </a:moveTo>
                  <a:cubicBezTo>
                    <a:pt x="40304" y="22097"/>
                    <a:pt x="40336" y="22078"/>
                    <a:pt x="40586" y="21537"/>
                  </a:cubicBezTo>
                  <a:cubicBezTo>
                    <a:pt x="41036" y="20570"/>
                    <a:pt x="41464" y="19593"/>
                    <a:pt x="41934" y="18636"/>
                  </a:cubicBezTo>
                  <a:cubicBezTo>
                    <a:pt x="42290" y="17912"/>
                    <a:pt x="42493" y="17171"/>
                    <a:pt x="42447" y="16356"/>
                  </a:cubicBezTo>
                  <a:cubicBezTo>
                    <a:pt x="42407" y="15660"/>
                    <a:pt x="42367" y="14959"/>
                    <a:pt x="42410" y="14266"/>
                  </a:cubicBezTo>
                  <a:cubicBezTo>
                    <a:pt x="42461" y="13453"/>
                    <a:pt x="42265" y="12709"/>
                    <a:pt x="41996" y="11961"/>
                  </a:cubicBezTo>
                  <a:cubicBezTo>
                    <a:pt x="41637" y="10961"/>
                    <a:pt x="41220" y="9986"/>
                    <a:pt x="41159" y="8888"/>
                  </a:cubicBezTo>
                  <a:cubicBezTo>
                    <a:pt x="41127" y="8295"/>
                    <a:pt x="40768" y="7758"/>
                    <a:pt x="40242" y="7387"/>
                  </a:cubicBezTo>
                  <a:cubicBezTo>
                    <a:pt x="39635" y="6960"/>
                    <a:pt x="39045" y="6506"/>
                    <a:pt x="38433" y="6085"/>
                  </a:cubicBezTo>
                  <a:cubicBezTo>
                    <a:pt x="37788" y="5639"/>
                    <a:pt x="37446" y="5052"/>
                    <a:pt x="37758" y="4299"/>
                  </a:cubicBezTo>
                  <a:cubicBezTo>
                    <a:pt x="38060" y="3576"/>
                    <a:pt x="37772" y="3025"/>
                    <a:pt x="37384" y="2498"/>
                  </a:cubicBezTo>
                  <a:cubicBezTo>
                    <a:pt x="37199" y="2246"/>
                    <a:pt x="36899" y="2073"/>
                    <a:pt x="36632" y="1893"/>
                  </a:cubicBezTo>
                  <a:cubicBezTo>
                    <a:pt x="35915" y="1411"/>
                    <a:pt x="35089" y="1284"/>
                    <a:pt x="34255" y="1173"/>
                  </a:cubicBezTo>
                  <a:cubicBezTo>
                    <a:pt x="32785" y="977"/>
                    <a:pt x="31329" y="644"/>
                    <a:pt x="29828" y="790"/>
                  </a:cubicBezTo>
                  <a:cubicBezTo>
                    <a:pt x="29181" y="853"/>
                    <a:pt x="28532" y="907"/>
                    <a:pt x="27883" y="919"/>
                  </a:cubicBezTo>
                  <a:cubicBezTo>
                    <a:pt x="26350" y="950"/>
                    <a:pt x="24809" y="963"/>
                    <a:pt x="23306" y="1257"/>
                  </a:cubicBezTo>
                  <a:cubicBezTo>
                    <a:pt x="20152" y="1873"/>
                    <a:pt x="17033" y="1749"/>
                    <a:pt x="13917" y="1044"/>
                  </a:cubicBezTo>
                  <a:cubicBezTo>
                    <a:pt x="13649" y="984"/>
                    <a:pt x="13383" y="886"/>
                    <a:pt x="13111" y="864"/>
                  </a:cubicBezTo>
                  <a:cubicBezTo>
                    <a:pt x="12550" y="815"/>
                    <a:pt x="12211" y="1081"/>
                    <a:pt x="12187" y="1652"/>
                  </a:cubicBezTo>
                  <a:cubicBezTo>
                    <a:pt x="12133" y="2947"/>
                    <a:pt x="12030" y="4245"/>
                    <a:pt x="12927" y="5381"/>
                  </a:cubicBezTo>
                  <a:cubicBezTo>
                    <a:pt x="13341" y="5905"/>
                    <a:pt x="13059" y="6349"/>
                    <a:pt x="12351" y="6382"/>
                  </a:cubicBezTo>
                  <a:cubicBezTo>
                    <a:pt x="11701" y="6411"/>
                    <a:pt x="11049" y="6370"/>
                    <a:pt x="10399" y="6400"/>
                  </a:cubicBezTo>
                  <a:cubicBezTo>
                    <a:pt x="10036" y="6417"/>
                    <a:pt x="9662" y="6470"/>
                    <a:pt x="9318" y="6584"/>
                  </a:cubicBezTo>
                  <a:cubicBezTo>
                    <a:pt x="8912" y="6720"/>
                    <a:pt x="8775" y="7119"/>
                    <a:pt x="9004" y="7489"/>
                  </a:cubicBezTo>
                  <a:cubicBezTo>
                    <a:pt x="9246" y="7882"/>
                    <a:pt x="9557" y="8231"/>
                    <a:pt x="9831" y="8602"/>
                  </a:cubicBezTo>
                  <a:cubicBezTo>
                    <a:pt x="10212" y="9118"/>
                    <a:pt x="10074" y="9575"/>
                    <a:pt x="9458" y="9792"/>
                  </a:cubicBezTo>
                  <a:cubicBezTo>
                    <a:pt x="9195" y="9885"/>
                    <a:pt x="8925" y="9957"/>
                    <a:pt x="8651" y="10003"/>
                  </a:cubicBezTo>
                  <a:cubicBezTo>
                    <a:pt x="7862" y="10139"/>
                    <a:pt x="7325" y="10651"/>
                    <a:pt x="6831" y="11212"/>
                  </a:cubicBezTo>
                  <a:cubicBezTo>
                    <a:pt x="6476" y="11618"/>
                    <a:pt x="6537" y="12073"/>
                    <a:pt x="6971" y="12420"/>
                  </a:cubicBezTo>
                  <a:cubicBezTo>
                    <a:pt x="7298" y="12680"/>
                    <a:pt x="7644" y="12914"/>
                    <a:pt x="7993" y="13145"/>
                  </a:cubicBezTo>
                  <a:cubicBezTo>
                    <a:pt x="8920" y="13756"/>
                    <a:pt x="9852" y="14357"/>
                    <a:pt x="10788" y="14965"/>
                  </a:cubicBezTo>
                  <a:cubicBezTo>
                    <a:pt x="11029" y="15795"/>
                    <a:pt x="10456" y="16481"/>
                    <a:pt x="10420" y="17320"/>
                  </a:cubicBezTo>
                  <a:cubicBezTo>
                    <a:pt x="10606" y="17393"/>
                    <a:pt x="10811" y="17533"/>
                    <a:pt x="11023" y="17544"/>
                  </a:cubicBezTo>
                  <a:cubicBezTo>
                    <a:pt x="12982" y="17635"/>
                    <a:pt x="14926" y="17587"/>
                    <a:pt x="16785" y="16839"/>
                  </a:cubicBezTo>
                  <a:cubicBezTo>
                    <a:pt x="17345" y="16614"/>
                    <a:pt x="17924" y="16514"/>
                    <a:pt x="18534" y="16447"/>
                  </a:cubicBezTo>
                  <a:cubicBezTo>
                    <a:pt x="20009" y="16290"/>
                    <a:pt x="21470" y="16010"/>
                    <a:pt x="22875" y="15505"/>
                  </a:cubicBezTo>
                  <a:cubicBezTo>
                    <a:pt x="23966" y="15113"/>
                    <a:pt x="25029" y="14642"/>
                    <a:pt x="26186" y="14449"/>
                  </a:cubicBezTo>
                  <a:cubicBezTo>
                    <a:pt x="26454" y="14403"/>
                    <a:pt x="26720" y="14276"/>
                    <a:pt x="26957" y="14134"/>
                  </a:cubicBezTo>
                  <a:cubicBezTo>
                    <a:pt x="27807" y="13624"/>
                    <a:pt x="28756" y="13450"/>
                    <a:pt x="29774" y="13205"/>
                  </a:cubicBezTo>
                  <a:cubicBezTo>
                    <a:pt x="29858" y="13558"/>
                    <a:pt x="29853" y="13911"/>
                    <a:pt x="30020" y="14145"/>
                  </a:cubicBezTo>
                  <a:cubicBezTo>
                    <a:pt x="30226" y="14436"/>
                    <a:pt x="30542" y="14689"/>
                    <a:pt x="30862" y="14856"/>
                  </a:cubicBezTo>
                  <a:cubicBezTo>
                    <a:pt x="32137" y="15520"/>
                    <a:pt x="33433" y="16144"/>
                    <a:pt x="34719" y="16784"/>
                  </a:cubicBezTo>
                  <a:cubicBezTo>
                    <a:pt x="35051" y="16949"/>
                    <a:pt x="35400" y="17088"/>
                    <a:pt x="35708" y="17290"/>
                  </a:cubicBezTo>
                  <a:cubicBezTo>
                    <a:pt x="36597" y="17873"/>
                    <a:pt x="37507" y="18436"/>
                    <a:pt x="38338" y="19096"/>
                  </a:cubicBezTo>
                  <a:cubicBezTo>
                    <a:pt x="38994" y="19617"/>
                    <a:pt x="39508" y="20278"/>
                    <a:pt x="39415" y="21229"/>
                  </a:cubicBezTo>
                  <a:cubicBezTo>
                    <a:pt x="39380" y="21577"/>
                    <a:pt x="39460" y="21935"/>
                    <a:pt x="39489" y="22303"/>
                  </a:cubicBezTo>
                  <a:close/>
                  <a:moveTo>
                    <a:pt x="28930" y="14478"/>
                  </a:moveTo>
                  <a:cubicBezTo>
                    <a:pt x="27217" y="14955"/>
                    <a:pt x="25565" y="15415"/>
                    <a:pt x="23913" y="15874"/>
                  </a:cubicBezTo>
                  <a:cubicBezTo>
                    <a:pt x="22303" y="16322"/>
                    <a:pt x="20696" y="16777"/>
                    <a:pt x="19083" y="17214"/>
                  </a:cubicBezTo>
                  <a:cubicBezTo>
                    <a:pt x="17432" y="17662"/>
                    <a:pt x="15696" y="17725"/>
                    <a:pt x="13983" y="18285"/>
                  </a:cubicBezTo>
                  <a:cubicBezTo>
                    <a:pt x="13945" y="18897"/>
                    <a:pt x="13897" y="19492"/>
                    <a:pt x="13871" y="20090"/>
                  </a:cubicBezTo>
                  <a:cubicBezTo>
                    <a:pt x="13855" y="20461"/>
                    <a:pt x="13894" y="20834"/>
                    <a:pt x="13870" y="21205"/>
                  </a:cubicBezTo>
                  <a:cubicBezTo>
                    <a:pt x="13765" y="22832"/>
                    <a:pt x="13899" y="24447"/>
                    <a:pt x="14060" y="26065"/>
                  </a:cubicBezTo>
                  <a:cubicBezTo>
                    <a:pt x="14273" y="28202"/>
                    <a:pt x="14836" y="30268"/>
                    <a:pt x="15314" y="32349"/>
                  </a:cubicBezTo>
                  <a:cubicBezTo>
                    <a:pt x="15853" y="34699"/>
                    <a:pt x="17375" y="36424"/>
                    <a:pt x="19391" y="37606"/>
                  </a:cubicBezTo>
                  <a:cubicBezTo>
                    <a:pt x="20619" y="38325"/>
                    <a:pt x="22063" y="38661"/>
                    <a:pt x="23510" y="38825"/>
                  </a:cubicBezTo>
                  <a:cubicBezTo>
                    <a:pt x="25317" y="39029"/>
                    <a:pt x="27131" y="39016"/>
                    <a:pt x="28945" y="39015"/>
                  </a:cubicBezTo>
                  <a:cubicBezTo>
                    <a:pt x="29514" y="39015"/>
                    <a:pt x="30050" y="38925"/>
                    <a:pt x="30571" y="38694"/>
                  </a:cubicBezTo>
                  <a:cubicBezTo>
                    <a:pt x="30953" y="38524"/>
                    <a:pt x="31354" y="38396"/>
                    <a:pt x="31737" y="38228"/>
                  </a:cubicBezTo>
                  <a:cubicBezTo>
                    <a:pt x="33458" y="37470"/>
                    <a:pt x="35044" y="36532"/>
                    <a:pt x="36098" y="34897"/>
                  </a:cubicBezTo>
                  <a:cubicBezTo>
                    <a:pt x="36172" y="34781"/>
                    <a:pt x="36261" y="34663"/>
                    <a:pt x="36371" y="34582"/>
                  </a:cubicBezTo>
                  <a:cubicBezTo>
                    <a:pt x="37046" y="34094"/>
                    <a:pt x="37325" y="33352"/>
                    <a:pt x="37661" y="32638"/>
                  </a:cubicBezTo>
                  <a:cubicBezTo>
                    <a:pt x="38368" y="31138"/>
                    <a:pt x="38622" y="29516"/>
                    <a:pt x="38735" y="27905"/>
                  </a:cubicBezTo>
                  <a:cubicBezTo>
                    <a:pt x="38881" y="25820"/>
                    <a:pt x="38820" y="23721"/>
                    <a:pt x="38491" y="21643"/>
                  </a:cubicBezTo>
                  <a:cubicBezTo>
                    <a:pt x="38381" y="20940"/>
                    <a:pt x="38105" y="20325"/>
                    <a:pt x="37591" y="19809"/>
                  </a:cubicBezTo>
                  <a:cubicBezTo>
                    <a:pt x="36624" y="18842"/>
                    <a:pt x="35477" y="18163"/>
                    <a:pt x="34257" y="17572"/>
                  </a:cubicBezTo>
                  <a:cubicBezTo>
                    <a:pt x="32464" y="16703"/>
                    <a:pt x="30618" y="15916"/>
                    <a:pt x="29107" y="14562"/>
                  </a:cubicBezTo>
                  <a:cubicBezTo>
                    <a:pt x="29041" y="14503"/>
                    <a:pt x="28941" y="14483"/>
                    <a:pt x="28930" y="14478"/>
                  </a:cubicBezTo>
                  <a:close/>
                  <a:moveTo>
                    <a:pt x="26054" y="55425"/>
                  </a:moveTo>
                  <a:cubicBezTo>
                    <a:pt x="26028" y="55963"/>
                    <a:pt x="25987" y="56419"/>
                    <a:pt x="25986" y="56874"/>
                  </a:cubicBezTo>
                  <a:cubicBezTo>
                    <a:pt x="25977" y="59387"/>
                    <a:pt x="25990" y="61900"/>
                    <a:pt x="25970" y="64412"/>
                  </a:cubicBezTo>
                  <a:cubicBezTo>
                    <a:pt x="25964" y="65333"/>
                    <a:pt x="26042" y="66269"/>
                    <a:pt x="25585" y="67142"/>
                  </a:cubicBezTo>
                  <a:cubicBezTo>
                    <a:pt x="25468" y="67366"/>
                    <a:pt x="25520" y="67688"/>
                    <a:pt x="25522" y="67965"/>
                  </a:cubicBezTo>
                  <a:cubicBezTo>
                    <a:pt x="25539" y="70756"/>
                    <a:pt x="25561" y="73548"/>
                    <a:pt x="25585" y="76339"/>
                  </a:cubicBezTo>
                  <a:cubicBezTo>
                    <a:pt x="25589" y="76804"/>
                    <a:pt x="25590" y="77270"/>
                    <a:pt x="25612" y="77734"/>
                  </a:cubicBezTo>
                  <a:cubicBezTo>
                    <a:pt x="25701" y="79683"/>
                    <a:pt x="25795" y="81632"/>
                    <a:pt x="25895" y="83580"/>
                  </a:cubicBezTo>
                  <a:cubicBezTo>
                    <a:pt x="25909" y="83845"/>
                    <a:pt x="25963" y="84107"/>
                    <a:pt x="26007" y="84443"/>
                  </a:cubicBezTo>
                  <a:cubicBezTo>
                    <a:pt x="30087" y="84517"/>
                    <a:pt x="34095" y="84643"/>
                    <a:pt x="38103" y="84130"/>
                  </a:cubicBezTo>
                  <a:cubicBezTo>
                    <a:pt x="37670" y="82723"/>
                    <a:pt x="37670" y="82723"/>
                    <a:pt x="38420" y="81059"/>
                  </a:cubicBezTo>
                  <a:cubicBezTo>
                    <a:pt x="38205" y="80977"/>
                    <a:pt x="37999" y="80865"/>
                    <a:pt x="37779" y="80819"/>
                  </a:cubicBezTo>
                  <a:cubicBezTo>
                    <a:pt x="36476" y="80541"/>
                    <a:pt x="35366" y="79854"/>
                    <a:pt x="34283" y="79131"/>
                  </a:cubicBezTo>
                  <a:cubicBezTo>
                    <a:pt x="33277" y="78461"/>
                    <a:pt x="32304" y="77744"/>
                    <a:pt x="31791" y="76570"/>
                  </a:cubicBezTo>
                  <a:cubicBezTo>
                    <a:pt x="31626" y="76194"/>
                    <a:pt x="31338" y="75867"/>
                    <a:pt x="31083" y="75536"/>
                  </a:cubicBezTo>
                  <a:cubicBezTo>
                    <a:pt x="30438" y="74701"/>
                    <a:pt x="30497" y="73825"/>
                    <a:pt x="30893" y="72920"/>
                  </a:cubicBezTo>
                  <a:cubicBezTo>
                    <a:pt x="31002" y="72670"/>
                    <a:pt x="31114" y="72420"/>
                    <a:pt x="31199" y="72228"/>
                  </a:cubicBezTo>
                  <a:cubicBezTo>
                    <a:pt x="31153" y="72062"/>
                    <a:pt x="31156" y="71951"/>
                    <a:pt x="31102" y="71889"/>
                  </a:cubicBezTo>
                  <a:cubicBezTo>
                    <a:pt x="30473" y="71144"/>
                    <a:pt x="30529" y="70371"/>
                    <a:pt x="30973" y="69564"/>
                  </a:cubicBezTo>
                  <a:cubicBezTo>
                    <a:pt x="31243" y="69075"/>
                    <a:pt x="31395" y="68562"/>
                    <a:pt x="31470" y="67989"/>
                  </a:cubicBezTo>
                  <a:cubicBezTo>
                    <a:pt x="31627" y="66825"/>
                    <a:pt x="32402" y="65999"/>
                    <a:pt x="33258" y="65259"/>
                  </a:cubicBezTo>
                  <a:cubicBezTo>
                    <a:pt x="33325" y="65200"/>
                    <a:pt x="33419" y="65150"/>
                    <a:pt x="33506" y="65140"/>
                  </a:cubicBezTo>
                  <a:cubicBezTo>
                    <a:pt x="34533" y="65012"/>
                    <a:pt x="35459" y="64968"/>
                    <a:pt x="36273" y="65921"/>
                  </a:cubicBezTo>
                  <a:cubicBezTo>
                    <a:pt x="37534" y="67399"/>
                    <a:pt x="38906" y="68803"/>
                    <a:pt x="40842" y="69450"/>
                  </a:cubicBezTo>
                  <a:cubicBezTo>
                    <a:pt x="41424" y="69643"/>
                    <a:pt x="41837" y="69429"/>
                    <a:pt x="41695" y="68850"/>
                  </a:cubicBezTo>
                  <a:cubicBezTo>
                    <a:pt x="41483" y="67992"/>
                    <a:pt x="41751" y="67288"/>
                    <a:pt x="42193" y="66612"/>
                  </a:cubicBezTo>
                  <a:cubicBezTo>
                    <a:pt x="42782" y="65712"/>
                    <a:pt x="43556" y="65435"/>
                    <a:pt x="44587" y="65774"/>
                  </a:cubicBezTo>
                  <a:cubicBezTo>
                    <a:pt x="44881" y="65870"/>
                    <a:pt x="45131" y="66102"/>
                    <a:pt x="45431" y="66290"/>
                  </a:cubicBezTo>
                  <a:cubicBezTo>
                    <a:pt x="45460" y="66872"/>
                    <a:pt x="45508" y="67426"/>
                    <a:pt x="45513" y="67981"/>
                  </a:cubicBezTo>
                  <a:cubicBezTo>
                    <a:pt x="45523" y="69470"/>
                    <a:pt x="45513" y="70959"/>
                    <a:pt x="45521" y="72448"/>
                  </a:cubicBezTo>
                  <a:cubicBezTo>
                    <a:pt x="45522" y="72660"/>
                    <a:pt x="45448" y="72920"/>
                    <a:pt x="45795" y="73095"/>
                  </a:cubicBezTo>
                  <a:cubicBezTo>
                    <a:pt x="45953" y="73023"/>
                    <a:pt x="46171" y="72955"/>
                    <a:pt x="46352" y="72834"/>
                  </a:cubicBezTo>
                  <a:cubicBezTo>
                    <a:pt x="46570" y="72688"/>
                    <a:pt x="46756" y="72497"/>
                    <a:pt x="46901" y="72373"/>
                  </a:cubicBezTo>
                  <a:cubicBezTo>
                    <a:pt x="47534" y="72474"/>
                    <a:pt x="47886" y="73045"/>
                    <a:pt x="48428" y="72987"/>
                  </a:cubicBezTo>
                  <a:cubicBezTo>
                    <a:pt x="48840" y="71796"/>
                    <a:pt x="48889" y="70641"/>
                    <a:pt x="48878" y="69477"/>
                  </a:cubicBezTo>
                  <a:cubicBezTo>
                    <a:pt x="48876" y="69202"/>
                    <a:pt x="48946" y="68925"/>
                    <a:pt x="48976" y="68649"/>
                  </a:cubicBezTo>
                  <a:cubicBezTo>
                    <a:pt x="49045" y="68005"/>
                    <a:pt x="49132" y="67361"/>
                    <a:pt x="49169" y="66716"/>
                  </a:cubicBezTo>
                  <a:cubicBezTo>
                    <a:pt x="49231" y="65696"/>
                    <a:pt x="49168" y="64660"/>
                    <a:pt x="49317" y="63654"/>
                  </a:cubicBezTo>
                  <a:cubicBezTo>
                    <a:pt x="49568" y="61945"/>
                    <a:pt x="49722" y="60248"/>
                    <a:pt x="49488" y="58524"/>
                  </a:cubicBezTo>
                  <a:cubicBezTo>
                    <a:pt x="49439" y="58168"/>
                    <a:pt x="49550" y="57788"/>
                    <a:pt x="49583" y="57420"/>
                  </a:cubicBezTo>
                  <a:cubicBezTo>
                    <a:pt x="49635" y="56821"/>
                    <a:pt x="49711" y="56220"/>
                    <a:pt x="49411" y="55691"/>
                  </a:cubicBezTo>
                  <a:cubicBezTo>
                    <a:pt x="48727" y="55351"/>
                    <a:pt x="48050" y="55255"/>
                    <a:pt x="47340" y="55290"/>
                  </a:cubicBezTo>
                  <a:cubicBezTo>
                    <a:pt x="44604" y="55425"/>
                    <a:pt x="41859" y="55118"/>
                    <a:pt x="39129" y="55480"/>
                  </a:cubicBezTo>
                  <a:cubicBezTo>
                    <a:pt x="38996" y="55497"/>
                    <a:pt x="38856" y="55426"/>
                    <a:pt x="38718" y="55420"/>
                  </a:cubicBezTo>
                  <a:cubicBezTo>
                    <a:pt x="37929" y="55387"/>
                    <a:pt x="37140" y="55354"/>
                    <a:pt x="36352" y="55333"/>
                  </a:cubicBezTo>
                  <a:cubicBezTo>
                    <a:pt x="34218" y="55277"/>
                    <a:pt x="32073" y="55539"/>
                    <a:pt x="29949" y="55115"/>
                  </a:cubicBezTo>
                  <a:cubicBezTo>
                    <a:pt x="29680" y="55060"/>
                    <a:pt x="29390" y="55093"/>
                    <a:pt x="29113" y="55118"/>
                  </a:cubicBezTo>
                  <a:cubicBezTo>
                    <a:pt x="28151" y="55206"/>
                    <a:pt x="27191" y="55310"/>
                    <a:pt x="26054" y="55425"/>
                  </a:cubicBezTo>
                  <a:close/>
                  <a:moveTo>
                    <a:pt x="42791" y="84464"/>
                  </a:moveTo>
                  <a:cubicBezTo>
                    <a:pt x="43099" y="85269"/>
                    <a:pt x="43749" y="85725"/>
                    <a:pt x="44352" y="86213"/>
                  </a:cubicBezTo>
                  <a:cubicBezTo>
                    <a:pt x="45040" y="86766"/>
                    <a:pt x="45766" y="87272"/>
                    <a:pt x="46430" y="87847"/>
                  </a:cubicBezTo>
                  <a:cubicBezTo>
                    <a:pt x="47428" y="88709"/>
                    <a:pt x="48706" y="89084"/>
                    <a:pt x="49756" y="89848"/>
                  </a:cubicBezTo>
                  <a:cubicBezTo>
                    <a:pt x="49827" y="89899"/>
                    <a:pt x="49935" y="89895"/>
                    <a:pt x="50023" y="89924"/>
                  </a:cubicBezTo>
                  <a:cubicBezTo>
                    <a:pt x="52125" y="90619"/>
                    <a:pt x="53902" y="89559"/>
                    <a:pt x="55747" y="88869"/>
                  </a:cubicBezTo>
                  <a:cubicBezTo>
                    <a:pt x="57163" y="87470"/>
                    <a:pt x="58325" y="85958"/>
                    <a:pt x="58292" y="83814"/>
                  </a:cubicBezTo>
                  <a:cubicBezTo>
                    <a:pt x="58253" y="81355"/>
                    <a:pt x="58353" y="78894"/>
                    <a:pt x="58009" y="76444"/>
                  </a:cubicBezTo>
                  <a:cubicBezTo>
                    <a:pt x="57855" y="75344"/>
                    <a:pt x="57876" y="74210"/>
                    <a:pt x="57638" y="73131"/>
                  </a:cubicBezTo>
                  <a:cubicBezTo>
                    <a:pt x="56916" y="69865"/>
                    <a:pt x="56676" y="66506"/>
                    <a:pt x="55658" y="63300"/>
                  </a:cubicBezTo>
                  <a:cubicBezTo>
                    <a:pt x="55393" y="62462"/>
                    <a:pt x="55191" y="61602"/>
                    <a:pt x="54967" y="60752"/>
                  </a:cubicBezTo>
                  <a:cubicBezTo>
                    <a:pt x="54732" y="59853"/>
                    <a:pt x="54302" y="58948"/>
                    <a:pt x="54322" y="58052"/>
                  </a:cubicBezTo>
                  <a:cubicBezTo>
                    <a:pt x="54349" y="56708"/>
                    <a:pt x="53925" y="55525"/>
                    <a:pt x="53565" y="54286"/>
                  </a:cubicBezTo>
                  <a:cubicBezTo>
                    <a:pt x="53202" y="53033"/>
                    <a:pt x="52789" y="51817"/>
                    <a:pt x="52246" y="50626"/>
                  </a:cubicBezTo>
                  <a:cubicBezTo>
                    <a:pt x="51895" y="49854"/>
                    <a:pt x="51408" y="49329"/>
                    <a:pt x="50709" y="48910"/>
                  </a:cubicBezTo>
                  <a:cubicBezTo>
                    <a:pt x="49995" y="48482"/>
                    <a:pt x="49348" y="47928"/>
                    <a:pt x="48608" y="47558"/>
                  </a:cubicBezTo>
                  <a:cubicBezTo>
                    <a:pt x="47867" y="47190"/>
                    <a:pt x="47047" y="46987"/>
                    <a:pt x="46264" y="46709"/>
                  </a:cubicBezTo>
                  <a:cubicBezTo>
                    <a:pt x="46220" y="46694"/>
                    <a:pt x="46177" y="46677"/>
                    <a:pt x="46135" y="46656"/>
                  </a:cubicBezTo>
                  <a:cubicBezTo>
                    <a:pt x="45627" y="46395"/>
                    <a:pt x="45100" y="46258"/>
                    <a:pt x="44521" y="46312"/>
                  </a:cubicBezTo>
                  <a:cubicBezTo>
                    <a:pt x="44201" y="46342"/>
                    <a:pt x="43863" y="46373"/>
                    <a:pt x="43604" y="46107"/>
                  </a:cubicBezTo>
                  <a:cubicBezTo>
                    <a:pt x="43064" y="45547"/>
                    <a:pt x="42336" y="45324"/>
                    <a:pt x="41637" y="45108"/>
                  </a:cubicBezTo>
                  <a:cubicBezTo>
                    <a:pt x="40297" y="44692"/>
                    <a:pt x="39040" y="44124"/>
                    <a:pt x="37834" y="43414"/>
                  </a:cubicBezTo>
                  <a:cubicBezTo>
                    <a:pt x="37296" y="43097"/>
                    <a:pt x="36742" y="42789"/>
                    <a:pt x="36086" y="42535"/>
                  </a:cubicBezTo>
                  <a:cubicBezTo>
                    <a:pt x="36095" y="43085"/>
                    <a:pt x="36333" y="43412"/>
                    <a:pt x="36560" y="43754"/>
                  </a:cubicBezTo>
                  <a:cubicBezTo>
                    <a:pt x="37747" y="45529"/>
                    <a:pt x="38926" y="47309"/>
                    <a:pt x="40098" y="49095"/>
                  </a:cubicBezTo>
                  <a:cubicBezTo>
                    <a:pt x="40275" y="49365"/>
                    <a:pt x="40390" y="49676"/>
                    <a:pt x="40533" y="49967"/>
                  </a:cubicBezTo>
                  <a:cubicBezTo>
                    <a:pt x="40810" y="50537"/>
                    <a:pt x="40726" y="51050"/>
                    <a:pt x="40277" y="51495"/>
                  </a:cubicBezTo>
                  <a:cubicBezTo>
                    <a:pt x="40046" y="51723"/>
                    <a:pt x="39792" y="51928"/>
                    <a:pt x="39562" y="52158"/>
                  </a:cubicBezTo>
                  <a:cubicBezTo>
                    <a:pt x="39047" y="52677"/>
                    <a:pt x="38916" y="53250"/>
                    <a:pt x="39369" y="53977"/>
                  </a:cubicBezTo>
                  <a:cubicBezTo>
                    <a:pt x="39860" y="53986"/>
                    <a:pt x="40365" y="53998"/>
                    <a:pt x="40871" y="54004"/>
                  </a:cubicBezTo>
                  <a:cubicBezTo>
                    <a:pt x="43149" y="54029"/>
                    <a:pt x="45427" y="54034"/>
                    <a:pt x="47703" y="54087"/>
                  </a:cubicBezTo>
                  <a:cubicBezTo>
                    <a:pt x="48250" y="54100"/>
                    <a:pt x="48803" y="54227"/>
                    <a:pt x="49334" y="54371"/>
                  </a:cubicBezTo>
                  <a:cubicBezTo>
                    <a:pt x="50420" y="54666"/>
                    <a:pt x="50518" y="54851"/>
                    <a:pt x="50540" y="55896"/>
                  </a:cubicBezTo>
                  <a:cubicBezTo>
                    <a:pt x="50559" y="56961"/>
                    <a:pt x="50636" y="58023"/>
                    <a:pt x="50679" y="59088"/>
                  </a:cubicBezTo>
                  <a:cubicBezTo>
                    <a:pt x="50690" y="59363"/>
                    <a:pt x="50673" y="59641"/>
                    <a:pt x="50655" y="59917"/>
                  </a:cubicBezTo>
                  <a:cubicBezTo>
                    <a:pt x="50622" y="60424"/>
                    <a:pt x="50570" y="60932"/>
                    <a:pt x="50544" y="61440"/>
                  </a:cubicBezTo>
                  <a:cubicBezTo>
                    <a:pt x="50514" y="62043"/>
                    <a:pt x="50508" y="62646"/>
                    <a:pt x="50480" y="63250"/>
                  </a:cubicBezTo>
                  <a:cubicBezTo>
                    <a:pt x="50438" y="64176"/>
                    <a:pt x="50369" y="65102"/>
                    <a:pt x="50340" y="66030"/>
                  </a:cubicBezTo>
                  <a:cubicBezTo>
                    <a:pt x="50311" y="67002"/>
                    <a:pt x="50412" y="67982"/>
                    <a:pt x="50152" y="68942"/>
                  </a:cubicBezTo>
                  <a:cubicBezTo>
                    <a:pt x="50105" y="69117"/>
                    <a:pt x="50092" y="69319"/>
                    <a:pt x="50129" y="69494"/>
                  </a:cubicBezTo>
                  <a:cubicBezTo>
                    <a:pt x="50295" y="70289"/>
                    <a:pt x="50119" y="71057"/>
                    <a:pt x="49994" y="71832"/>
                  </a:cubicBezTo>
                  <a:cubicBezTo>
                    <a:pt x="49875" y="72560"/>
                    <a:pt x="49775" y="73291"/>
                    <a:pt x="49685" y="73904"/>
                  </a:cubicBezTo>
                  <a:cubicBezTo>
                    <a:pt x="50366" y="75012"/>
                    <a:pt x="51131" y="75850"/>
                    <a:pt x="52202" y="76396"/>
                  </a:cubicBezTo>
                  <a:cubicBezTo>
                    <a:pt x="52608" y="76602"/>
                    <a:pt x="52964" y="76925"/>
                    <a:pt x="53301" y="77240"/>
                  </a:cubicBezTo>
                  <a:cubicBezTo>
                    <a:pt x="53532" y="77454"/>
                    <a:pt x="53711" y="77734"/>
                    <a:pt x="53876" y="78006"/>
                  </a:cubicBezTo>
                  <a:cubicBezTo>
                    <a:pt x="53989" y="78194"/>
                    <a:pt x="53775" y="78519"/>
                    <a:pt x="53547" y="78504"/>
                  </a:cubicBezTo>
                  <a:cubicBezTo>
                    <a:pt x="53325" y="78490"/>
                    <a:pt x="53077" y="78463"/>
                    <a:pt x="52894" y="78353"/>
                  </a:cubicBezTo>
                  <a:cubicBezTo>
                    <a:pt x="52459" y="78090"/>
                    <a:pt x="52041" y="77791"/>
                    <a:pt x="51643" y="77474"/>
                  </a:cubicBezTo>
                  <a:cubicBezTo>
                    <a:pt x="51059" y="77013"/>
                    <a:pt x="50409" y="76679"/>
                    <a:pt x="49689" y="76306"/>
                  </a:cubicBezTo>
                  <a:cubicBezTo>
                    <a:pt x="49430" y="76744"/>
                    <a:pt x="49245" y="77173"/>
                    <a:pt x="48959" y="77518"/>
                  </a:cubicBezTo>
                  <a:cubicBezTo>
                    <a:pt x="48131" y="78518"/>
                    <a:pt x="47285" y="79504"/>
                    <a:pt x="46403" y="80455"/>
                  </a:cubicBezTo>
                  <a:cubicBezTo>
                    <a:pt x="45895" y="81003"/>
                    <a:pt x="45429" y="81565"/>
                    <a:pt x="45019" y="82192"/>
                  </a:cubicBezTo>
                  <a:cubicBezTo>
                    <a:pt x="44441" y="83081"/>
                    <a:pt x="43803" y="83937"/>
                    <a:pt x="42791" y="84464"/>
                  </a:cubicBezTo>
                  <a:close/>
                  <a:moveTo>
                    <a:pt x="7053" y="87487"/>
                  </a:moveTo>
                  <a:cubicBezTo>
                    <a:pt x="7012" y="86343"/>
                    <a:pt x="6931" y="85194"/>
                    <a:pt x="6940" y="84046"/>
                  </a:cubicBezTo>
                  <a:cubicBezTo>
                    <a:pt x="6953" y="82189"/>
                    <a:pt x="7056" y="80331"/>
                    <a:pt x="7068" y="78472"/>
                  </a:cubicBezTo>
                  <a:cubicBezTo>
                    <a:pt x="7082" y="76381"/>
                    <a:pt x="7026" y="74288"/>
                    <a:pt x="7017" y="72196"/>
                  </a:cubicBezTo>
                  <a:cubicBezTo>
                    <a:pt x="7005" y="69587"/>
                    <a:pt x="7181" y="66992"/>
                    <a:pt x="7653" y="64422"/>
                  </a:cubicBezTo>
                  <a:cubicBezTo>
                    <a:pt x="7774" y="63763"/>
                    <a:pt x="7939" y="63183"/>
                    <a:pt x="8518" y="62745"/>
                  </a:cubicBezTo>
                  <a:cubicBezTo>
                    <a:pt x="8994" y="62386"/>
                    <a:pt x="9392" y="61919"/>
                    <a:pt x="9798" y="61475"/>
                  </a:cubicBezTo>
                  <a:cubicBezTo>
                    <a:pt x="10369" y="60849"/>
                    <a:pt x="10995" y="60328"/>
                    <a:pt x="11904" y="60230"/>
                  </a:cubicBezTo>
                  <a:cubicBezTo>
                    <a:pt x="11725" y="53880"/>
                    <a:pt x="13562" y="48196"/>
                    <a:pt x="16971" y="42982"/>
                  </a:cubicBezTo>
                  <a:cubicBezTo>
                    <a:pt x="16773" y="42815"/>
                    <a:pt x="16607" y="42970"/>
                    <a:pt x="16453" y="43028"/>
                  </a:cubicBezTo>
                  <a:cubicBezTo>
                    <a:pt x="14670" y="43705"/>
                    <a:pt x="12895" y="44397"/>
                    <a:pt x="11114" y="45076"/>
                  </a:cubicBezTo>
                  <a:cubicBezTo>
                    <a:pt x="9625" y="45642"/>
                    <a:pt x="8288" y="46470"/>
                    <a:pt x="6983" y="47375"/>
                  </a:cubicBezTo>
                  <a:cubicBezTo>
                    <a:pt x="5410" y="48463"/>
                    <a:pt x="4411" y="49906"/>
                    <a:pt x="3994" y="51757"/>
                  </a:cubicBezTo>
                  <a:cubicBezTo>
                    <a:pt x="3657" y="53253"/>
                    <a:pt x="3340" y="54754"/>
                    <a:pt x="3019" y="56254"/>
                  </a:cubicBezTo>
                  <a:cubicBezTo>
                    <a:pt x="2816" y="57206"/>
                    <a:pt x="2522" y="58153"/>
                    <a:pt x="2447" y="59117"/>
                  </a:cubicBezTo>
                  <a:cubicBezTo>
                    <a:pt x="2313" y="60830"/>
                    <a:pt x="2140" y="62531"/>
                    <a:pt x="1758" y="64209"/>
                  </a:cubicBezTo>
                  <a:cubicBezTo>
                    <a:pt x="1676" y="64567"/>
                    <a:pt x="1681" y="64946"/>
                    <a:pt x="1657" y="65316"/>
                  </a:cubicBezTo>
                  <a:cubicBezTo>
                    <a:pt x="1588" y="66383"/>
                    <a:pt x="1554" y="67453"/>
                    <a:pt x="1453" y="68516"/>
                  </a:cubicBezTo>
                  <a:cubicBezTo>
                    <a:pt x="1296" y="70179"/>
                    <a:pt x="990" y="71831"/>
                    <a:pt x="1100" y="73512"/>
                  </a:cubicBezTo>
                  <a:cubicBezTo>
                    <a:pt x="1114" y="73746"/>
                    <a:pt x="1097" y="73979"/>
                    <a:pt x="1051" y="74208"/>
                  </a:cubicBezTo>
                  <a:cubicBezTo>
                    <a:pt x="773" y="75589"/>
                    <a:pt x="839" y="76987"/>
                    <a:pt x="833" y="78381"/>
                  </a:cubicBezTo>
                  <a:cubicBezTo>
                    <a:pt x="824" y="80288"/>
                    <a:pt x="792" y="82196"/>
                    <a:pt x="824" y="84101"/>
                  </a:cubicBezTo>
                  <a:cubicBezTo>
                    <a:pt x="837" y="84887"/>
                    <a:pt x="989" y="85671"/>
                    <a:pt x="1077" y="86454"/>
                  </a:cubicBezTo>
                  <a:cubicBezTo>
                    <a:pt x="1145" y="87058"/>
                    <a:pt x="1504" y="87337"/>
                    <a:pt x="2086" y="87419"/>
                  </a:cubicBezTo>
                  <a:cubicBezTo>
                    <a:pt x="3702" y="87647"/>
                    <a:pt x="5323" y="87722"/>
                    <a:pt x="6950" y="87573"/>
                  </a:cubicBezTo>
                  <a:cubicBezTo>
                    <a:pt x="6984" y="87571"/>
                    <a:pt x="7015" y="87520"/>
                    <a:pt x="7053" y="87487"/>
                  </a:cubicBezTo>
                  <a:close/>
                  <a:moveTo>
                    <a:pt x="8185" y="76805"/>
                  </a:moveTo>
                  <a:cubicBezTo>
                    <a:pt x="8185" y="80284"/>
                    <a:pt x="8188" y="83766"/>
                    <a:pt x="8192" y="87252"/>
                  </a:cubicBezTo>
                  <a:cubicBezTo>
                    <a:pt x="8192" y="87377"/>
                    <a:pt x="8286" y="87502"/>
                    <a:pt x="8322" y="87592"/>
                  </a:cubicBezTo>
                  <a:cubicBezTo>
                    <a:pt x="8873" y="88056"/>
                    <a:pt x="9498" y="87948"/>
                    <a:pt x="10093" y="87946"/>
                  </a:cubicBezTo>
                  <a:cubicBezTo>
                    <a:pt x="18509" y="87937"/>
                    <a:pt x="26924" y="87923"/>
                    <a:pt x="35340" y="87906"/>
                  </a:cubicBezTo>
                  <a:cubicBezTo>
                    <a:pt x="38223" y="87903"/>
                    <a:pt x="41106" y="87921"/>
                    <a:pt x="43988" y="87917"/>
                  </a:cubicBezTo>
                  <a:cubicBezTo>
                    <a:pt x="44238" y="87917"/>
                    <a:pt x="44560" y="88045"/>
                    <a:pt x="44760" y="87571"/>
                  </a:cubicBezTo>
                  <a:cubicBezTo>
                    <a:pt x="43715" y="86870"/>
                    <a:pt x="42755" y="86031"/>
                    <a:pt x="41481" y="85618"/>
                  </a:cubicBezTo>
                  <a:cubicBezTo>
                    <a:pt x="40767" y="85387"/>
                    <a:pt x="40140" y="85043"/>
                    <a:pt x="39356" y="85370"/>
                  </a:cubicBezTo>
                  <a:cubicBezTo>
                    <a:pt x="39035" y="85504"/>
                    <a:pt x="38622" y="85439"/>
                    <a:pt x="38252" y="85440"/>
                  </a:cubicBezTo>
                  <a:cubicBezTo>
                    <a:pt x="36996" y="85447"/>
                    <a:pt x="35741" y="85424"/>
                    <a:pt x="34487" y="85448"/>
                  </a:cubicBezTo>
                  <a:cubicBezTo>
                    <a:pt x="32865" y="85479"/>
                    <a:pt x="31233" y="85280"/>
                    <a:pt x="29630" y="85701"/>
                  </a:cubicBezTo>
                  <a:cubicBezTo>
                    <a:pt x="29456" y="85748"/>
                    <a:pt x="29260" y="85720"/>
                    <a:pt x="29074" y="85720"/>
                  </a:cubicBezTo>
                  <a:cubicBezTo>
                    <a:pt x="28004" y="85721"/>
                    <a:pt x="26935" y="85729"/>
                    <a:pt x="25866" y="85718"/>
                  </a:cubicBezTo>
                  <a:cubicBezTo>
                    <a:pt x="24731" y="85707"/>
                    <a:pt x="24569" y="85552"/>
                    <a:pt x="24543" y="84446"/>
                  </a:cubicBezTo>
                  <a:cubicBezTo>
                    <a:pt x="24524" y="83703"/>
                    <a:pt x="24535" y="82959"/>
                    <a:pt x="24535" y="82214"/>
                  </a:cubicBezTo>
                  <a:cubicBezTo>
                    <a:pt x="24536" y="81423"/>
                    <a:pt x="24520" y="80632"/>
                    <a:pt x="24548" y="79844"/>
                  </a:cubicBezTo>
                  <a:cubicBezTo>
                    <a:pt x="24575" y="79100"/>
                    <a:pt x="24372" y="78495"/>
                    <a:pt x="23797" y="77982"/>
                  </a:cubicBezTo>
                  <a:cubicBezTo>
                    <a:pt x="23460" y="77680"/>
                    <a:pt x="23159" y="77292"/>
                    <a:pt x="22964" y="76884"/>
                  </a:cubicBezTo>
                  <a:cubicBezTo>
                    <a:pt x="22244" y="75378"/>
                    <a:pt x="21581" y="73844"/>
                    <a:pt x="20884" y="72328"/>
                  </a:cubicBezTo>
                  <a:cubicBezTo>
                    <a:pt x="20651" y="71822"/>
                    <a:pt x="20383" y="71332"/>
                    <a:pt x="20121" y="70841"/>
                  </a:cubicBezTo>
                  <a:cubicBezTo>
                    <a:pt x="20016" y="70646"/>
                    <a:pt x="19905" y="70427"/>
                    <a:pt x="19631" y="70514"/>
                  </a:cubicBezTo>
                  <a:cubicBezTo>
                    <a:pt x="19525" y="71258"/>
                    <a:pt x="19357" y="71986"/>
                    <a:pt x="19331" y="72720"/>
                  </a:cubicBezTo>
                  <a:cubicBezTo>
                    <a:pt x="19260" y="74621"/>
                    <a:pt x="19192" y="76527"/>
                    <a:pt x="19240" y="78427"/>
                  </a:cubicBezTo>
                  <a:cubicBezTo>
                    <a:pt x="19274" y="79730"/>
                    <a:pt x="19074" y="80910"/>
                    <a:pt x="18191" y="82014"/>
                  </a:cubicBezTo>
                  <a:cubicBezTo>
                    <a:pt x="17723" y="82123"/>
                    <a:pt x="17190" y="82342"/>
                    <a:pt x="16649" y="82359"/>
                  </a:cubicBezTo>
                  <a:cubicBezTo>
                    <a:pt x="14681" y="82420"/>
                    <a:pt x="14654" y="82489"/>
                    <a:pt x="14689" y="80537"/>
                  </a:cubicBezTo>
                  <a:cubicBezTo>
                    <a:pt x="14692" y="80312"/>
                    <a:pt x="14749" y="80089"/>
                    <a:pt x="14781" y="79856"/>
                  </a:cubicBezTo>
                  <a:lnTo>
                    <a:pt x="15891" y="79375"/>
                  </a:lnTo>
                  <a:cubicBezTo>
                    <a:pt x="15990" y="78554"/>
                    <a:pt x="16140" y="77734"/>
                    <a:pt x="16179" y="76907"/>
                  </a:cubicBezTo>
                  <a:cubicBezTo>
                    <a:pt x="16278" y="74728"/>
                    <a:pt x="16350" y="72547"/>
                    <a:pt x="16392" y="70364"/>
                  </a:cubicBezTo>
                  <a:cubicBezTo>
                    <a:pt x="16411" y="69399"/>
                    <a:pt x="16546" y="68420"/>
                    <a:pt x="16179" y="67469"/>
                  </a:cubicBezTo>
                  <a:cubicBezTo>
                    <a:pt x="16068" y="67181"/>
                    <a:pt x="16130" y="66825"/>
                    <a:pt x="16122" y="66501"/>
                  </a:cubicBezTo>
                  <a:cubicBezTo>
                    <a:pt x="16111" y="66082"/>
                    <a:pt x="16112" y="65664"/>
                    <a:pt x="16103" y="65245"/>
                  </a:cubicBezTo>
                  <a:cubicBezTo>
                    <a:pt x="16095" y="64853"/>
                    <a:pt x="15951" y="64526"/>
                    <a:pt x="15639" y="64275"/>
                  </a:cubicBezTo>
                  <a:cubicBezTo>
                    <a:pt x="14687" y="63511"/>
                    <a:pt x="13734" y="62770"/>
                    <a:pt x="12383" y="63081"/>
                  </a:cubicBezTo>
                  <a:cubicBezTo>
                    <a:pt x="12118" y="63142"/>
                    <a:pt x="11837" y="63134"/>
                    <a:pt x="11555" y="63158"/>
                  </a:cubicBezTo>
                  <a:cubicBezTo>
                    <a:pt x="10699" y="64335"/>
                    <a:pt x="10132" y="65572"/>
                    <a:pt x="10224" y="67039"/>
                  </a:cubicBezTo>
                  <a:cubicBezTo>
                    <a:pt x="10319" y="68563"/>
                    <a:pt x="10070" y="70109"/>
                    <a:pt x="10507" y="71611"/>
                  </a:cubicBezTo>
                  <a:cubicBezTo>
                    <a:pt x="10532" y="71696"/>
                    <a:pt x="10507" y="71796"/>
                    <a:pt x="10498" y="71889"/>
                  </a:cubicBezTo>
                  <a:cubicBezTo>
                    <a:pt x="10309" y="73835"/>
                    <a:pt x="10709" y="75665"/>
                    <a:pt x="11567" y="77411"/>
                  </a:cubicBezTo>
                  <a:cubicBezTo>
                    <a:pt x="11792" y="77869"/>
                    <a:pt x="12031" y="78334"/>
                    <a:pt x="12158" y="78822"/>
                  </a:cubicBezTo>
                  <a:cubicBezTo>
                    <a:pt x="12336" y="79507"/>
                    <a:pt x="12695" y="79876"/>
                    <a:pt x="13420" y="79867"/>
                  </a:cubicBezTo>
                  <a:cubicBezTo>
                    <a:pt x="13545" y="79866"/>
                    <a:pt x="13672" y="79967"/>
                    <a:pt x="13825" y="80034"/>
                  </a:cubicBezTo>
                  <a:cubicBezTo>
                    <a:pt x="14150" y="80625"/>
                    <a:pt x="14212" y="81232"/>
                    <a:pt x="14013" y="81898"/>
                  </a:cubicBezTo>
                  <a:cubicBezTo>
                    <a:pt x="13874" y="82360"/>
                    <a:pt x="13628" y="82624"/>
                    <a:pt x="13146" y="82650"/>
                  </a:cubicBezTo>
                  <a:cubicBezTo>
                    <a:pt x="12682" y="82673"/>
                    <a:pt x="12218" y="82699"/>
                    <a:pt x="11754" y="82706"/>
                  </a:cubicBezTo>
                  <a:cubicBezTo>
                    <a:pt x="10613" y="82722"/>
                    <a:pt x="9779" y="82192"/>
                    <a:pt x="9460" y="81093"/>
                  </a:cubicBezTo>
                  <a:cubicBezTo>
                    <a:pt x="9115" y="79895"/>
                    <a:pt x="8615" y="78733"/>
                    <a:pt x="8525" y="77464"/>
                  </a:cubicBezTo>
                  <a:cubicBezTo>
                    <a:pt x="8506" y="77215"/>
                    <a:pt x="8473" y="76912"/>
                    <a:pt x="8185" y="76805"/>
                  </a:cubicBezTo>
                  <a:close/>
                  <a:moveTo>
                    <a:pt x="20024" y="42714"/>
                  </a:moveTo>
                  <a:cubicBezTo>
                    <a:pt x="19152" y="43448"/>
                    <a:pt x="18846" y="43886"/>
                    <a:pt x="18407" y="44794"/>
                  </a:cubicBezTo>
                  <a:cubicBezTo>
                    <a:pt x="17869" y="45913"/>
                    <a:pt x="17580" y="47155"/>
                    <a:pt x="16703" y="48108"/>
                  </a:cubicBezTo>
                  <a:cubicBezTo>
                    <a:pt x="16528" y="48299"/>
                    <a:pt x="16500" y="48621"/>
                    <a:pt x="16375" y="48867"/>
                  </a:cubicBezTo>
                  <a:cubicBezTo>
                    <a:pt x="16120" y="49370"/>
                    <a:pt x="16160" y="49836"/>
                    <a:pt x="16440" y="50321"/>
                  </a:cubicBezTo>
                  <a:cubicBezTo>
                    <a:pt x="16857" y="51045"/>
                    <a:pt x="17259" y="51780"/>
                    <a:pt x="17631" y="52527"/>
                  </a:cubicBezTo>
                  <a:cubicBezTo>
                    <a:pt x="17918" y="53107"/>
                    <a:pt x="18191" y="53703"/>
                    <a:pt x="18391" y="54316"/>
                  </a:cubicBezTo>
                  <a:cubicBezTo>
                    <a:pt x="18590" y="54925"/>
                    <a:pt x="18500" y="55520"/>
                    <a:pt x="17974" y="55967"/>
                  </a:cubicBezTo>
                  <a:cubicBezTo>
                    <a:pt x="17209" y="56616"/>
                    <a:pt x="16850" y="57550"/>
                    <a:pt x="16301" y="58350"/>
                  </a:cubicBezTo>
                  <a:cubicBezTo>
                    <a:pt x="15827" y="59041"/>
                    <a:pt x="15782" y="59797"/>
                    <a:pt x="16251" y="60572"/>
                  </a:cubicBezTo>
                  <a:cubicBezTo>
                    <a:pt x="16541" y="61053"/>
                    <a:pt x="16811" y="61524"/>
                    <a:pt x="17253" y="61890"/>
                  </a:cubicBezTo>
                  <a:cubicBezTo>
                    <a:pt x="17537" y="62123"/>
                    <a:pt x="17868" y="62387"/>
                    <a:pt x="17988" y="62708"/>
                  </a:cubicBezTo>
                  <a:cubicBezTo>
                    <a:pt x="18362" y="63704"/>
                    <a:pt x="18716" y="64717"/>
                    <a:pt x="18935" y="65755"/>
                  </a:cubicBezTo>
                  <a:cubicBezTo>
                    <a:pt x="19052" y="66305"/>
                    <a:pt x="19161" y="66831"/>
                    <a:pt x="19411" y="67335"/>
                  </a:cubicBezTo>
                  <a:cubicBezTo>
                    <a:pt x="19677" y="67878"/>
                    <a:pt x="19907" y="68437"/>
                    <a:pt x="20165" y="68983"/>
                  </a:cubicBezTo>
                  <a:cubicBezTo>
                    <a:pt x="20660" y="70026"/>
                    <a:pt x="21233" y="71025"/>
                    <a:pt x="21996" y="72248"/>
                  </a:cubicBezTo>
                  <a:cubicBezTo>
                    <a:pt x="21765" y="70821"/>
                    <a:pt x="21683" y="69668"/>
                    <a:pt x="21321" y="68558"/>
                  </a:cubicBezTo>
                  <a:cubicBezTo>
                    <a:pt x="21177" y="68120"/>
                    <a:pt x="21060" y="67659"/>
                    <a:pt x="21019" y="67199"/>
                  </a:cubicBezTo>
                  <a:cubicBezTo>
                    <a:pt x="20785" y="64657"/>
                    <a:pt x="20240" y="62142"/>
                    <a:pt x="20366" y="59567"/>
                  </a:cubicBezTo>
                  <a:cubicBezTo>
                    <a:pt x="20396" y="58968"/>
                    <a:pt x="20303" y="58360"/>
                    <a:pt x="20226" y="57762"/>
                  </a:cubicBezTo>
                  <a:cubicBezTo>
                    <a:pt x="20038" y="56284"/>
                    <a:pt x="19912" y="54806"/>
                    <a:pt x="19971" y="53313"/>
                  </a:cubicBezTo>
                  <a:cubicBezTo>
                    <a:pt x="20021" y="52058"/>
                    <a:pt x="20048" y="50804"/>
                    <a:pt x="20054" y="49548"/>
                  </a:cubicBezTo>
                  <a:cubicBezTo>
                    <a:pt x="20062" y="48110"/>
                    <a:pt x="20033" y="46671"/>
                    <a:pt x="20025" y="45231"/>
                  </a:cubicBezTo>
                  <a:cubicBezTo>
                    <a:pt x="20021" y="44452"/>
                    <a:pt x="20024" y="43674"/>
                    <a:pt x="20024" y="42714"/>
                  </a:cubicBezTo>
                  <a:close/>
                  <a:moveTo>
                    <a:pt x="39293" y="82728"/>
                  </a:moveTo>
                  <a:cubicBezTo>
                    <a:pt x="40020" y="83323"/>
                    <a:pt x="40904" y="83465"/>
                    <a:pt x="41641" y="83826"/>
                  </a:cubicBezTo>
                  <a:cubicBezTo>
                    <a:pt x="42417" y="83322"/>
                    <a:pt x="43320" y="82418"/>
                    <a:pt x="43886" y="81483"/>
                  </a:cubicBezTo>
                  <a:cubicBezTo>
                    <a:pt x="44712" y="80121"/>
                    <a:pt x="45843" y="79008"/>
                    <a:pt x="46918" y="77869"/>
                  </a:cubicBezTo>
                  <a:cubicBezTo>
                    <a:pt x="47603" y="77144"/>
                    <a:pt x="48117" y="76357"/>
                    <a:pt x="48596" y="75513"/>
                  </a:cubicBezTo>
                  <a:cubicBezTo>
                    <a:pt x="48838" y="75088"/>
                    <a:pt x="48757" y="74699"/>
                    <a:pt x="48464" y="74356"/>
                  </a:cubicBezTo>
                  <a:cubicBezTo>
                    <a:pt x="48098" y="73930"/>
                    <a:pt x="47643" y="73621"/>
                    <a:pt x="47077" y="73343"/>
                  </a:cubicBezTo>
                  <a:cubicBezTo>
                    <a:pt x="45967" y="74362"/>
                    <a:pt x="44878" y="75358"/>
                    <a:pt x="43793" y="76362"/>
                  </a:cubicBezTo>
                  <a:cubicBezTo>
                    <a:pt x="43691" y="76458"/>
                    <a:pt x="43606" y="76570"/>
                    <a:pt x="43540" y="76693"/>
                  </a:cubicBezTo>
                  <a:cubicBezTo>
                    <a:pt x="42947" y="77767"/>
                    <a:pt x="42107" y="78634"/>
                    <a:pt x="41234" y="79474"/>
                  </a:cubicBezTo>
                  <a:cubicBezTo>
                    <a:pt x="40388" y="80290"/>
                    <a:pt x="39925" y="81366"/>
                    <a:pt x="39297" y="82329"/>
                  </a:cubicBezTo>
                  <a:cubicBezTo>
                    <a:pt x="39258" y="82393"/>
                    <a:pt x="39293" y="82507"/>
                    <a:pt x="39293" y="82728"/>
                  </a:cubicBezTo>
                  <a:close/>
                  <a:moveTo>
                    <a:pt x="23974" y="74337"/>
                  </a:moveTo>
                  <a:lnTo>
                    <a:pt x="24231" y="74242"/>
                  </a:lnTo>
                  <a:cubicBezTo>
                    <a:pt x="24247" y="74015"/>
                    <a:pt x="24274" y="73789"/>
                    <a:pt x="24276" y="73562"/>
                  </a:cubicBezTo>
                  <a:cubicBezTo>
                    <a:pt x="24297" y="71147"/>
                    <a:pt x="24298" y="68732"/>
                    <a:pt x="24339" y="66316"/>
                  </a:cubicBezTo>
                  <a:cubicBezTo>
                    <a:pt x="24352" y="65530"/>
                    <a:pt x="24461" y="64746"/>
                    <a:pt x="24528" y="63960"/>
                  </a:cubicBezTo>
                  <a:cubicBezTo>
                    <a:pt x="24614" y="62944"/>
                    <a:pt x="24736" y="61929"/>
                    <a:pt x="24784" y="60913"/>
                  </a:cubicBezTo>
                  <a:cubicBezTo>
                    <a:pt x="24873" y="59016"/>
                    <a:pt x="24912" y="57115"/>
                    <a:pt x="24986" y="55217"/>
                  </a:cubicBezTo>
                  <a:cubicBezTo>
                    <a:pt x="25018" y="54447"/>
                    <a:pt x="25203" y="54250"/>
                    <a:pt x="25977" y="54139"/>
                  </a:cubicBezTo>
                  <a:cubicBezTo>
                    <a:pt x="26473" y="54068"/>
                    <a:pt x="26976" y="54053"/>
                    <a:pt x="27491" y="54011"/>
                  </a:cubicBezTo>
                  <a:cubicBezTo>
                    <a:pt x="27723" y="52833"/>
                    <a:pt x="27515" y="51772"/>
                    <a:pt x="27200" y="50646"/>
                  </a:cubicBezTo>
                  <a:cubicBezTo>
                    <a:pt x="26242" y="50735"/>
                    <a:pt x="25320" y="50500"/>
                    <a:pt x="24444" y="50787"/>
                  </a:cubicBezTo>
                  <a:cubicBezTo>
                    <a:pt x="24381" y="50917"/>
                    <a:pt x="24324" y="50995"/>
                    <a:pt x="24302" y="51083"/>
                  </a:cubicBezTo>
                  <a:cubicBezTo>
                    <a:pt x="23945" y="52531"/>
                    <a:pt x="23834" y="54012"/>
                    <a:pt x="23821" y="55493"/>
                  </a:cubicBezTo>
                  <a:cubicBezTo>
                    <a:pt x="23799" y="58281"/>
                    <a:pt x="23740" y="61065"/>
                    <a:pt x="23458" y="63841"/>
                  </a:cubicBezTo>
                  <a:cubicBezTo>
                    <a:pt x="23261" y="65781"/>
                    <a:pt x="23007" y="67718"/>
                    <a:pt x="23102" y="69676"/>
                  </a:cubicBezTo>
                  <a:cubicBezTo>
                    <a:pt x="23110" y="69861"/>
                    <a:pt x="23109" y="70053"/>
                    <a:pt x="23067" y="70231"/>
                  </a:cubicBezTo>
                  <a:cubicBezTo>
                    <a:pt x="22756" y="71587"/>
                    <a:pt x="23315" y="72781"/>
                    <a:pt x="23754" y="73997"/>
                  </a:cubicBezTo>
                  <a:cubicBezTo>
                    <a:pt x="23801" y="74121"/>
                    <a:pt x="23900" y="74225"/>
                    <a:pt x="23974" y="74337"/>
                  </a:cubicBezTo>
                  <a:close/>
                  <a:moveTo>
                    <a:pt x="36753" y="53917"/>
                  </a:moveTo>
                  <a:cubicBezTo>
                    <a:pt x="37412" y="53381"/>
                    <a:pt x="37470" y="52759"/>
                    <a:pt x="37320" y="52088"/>
                  </a:cubicBezTo>
                  <a:cubicBezTo>
                    <a:pt x="37111" y="51138"/>
                    <a:pt x="36817" y="50201"/>
                    <a:pt x="36692" y="49241"/>
                  </a:cubicBezTo>
                  <a:cubicBezTo>
                    <a:pt x="36464" y="47514"/>
                    <a:pt x="35827" y="45933"/>
                    <a:pt x="35121" y="44371"/>
                  </a:cubicBezTo>
                  <a:cubicBezTo>
                    <a:pt x="35025" y="44159"/>
                    <a:pt x="35020" y="43816"/>
                    <a:pt x="34598" y="43828"/>
                  </a:cubicBezTo>
                  <a:cubicBezTo>
                    <a:pt x="34515" y="44038"/>
                    <a:pt x="34413" y="44245"/>
                    <a:pt x="34351" y="44464"/>
                  </a:cubicBezTo>
                  <a:cubicBezTo>
                    <a:pt x="33765" y="46502"/>
                    <a:pt x="33591" y="48651"/>
                    <a:pt x="32681" y="50602"/>
                  </a:cubicBezTo>
                  <a:cubicBezTo>
                    <a:pt x="32624" y="50723"/>
                    <a:pt x="32622" y="50873"/>
                    <a:pt x="32611" y="51011"/>
                  </a:cubicBezTo>
                  <a:cubicBezTo>
                    <a:pt x="32542" y="51796"/>
                    <a:pt x="32462" y="52579"/>
                    <a:pt x="32419" y="53365"/>
                  </a:cubicBezTo>
                  <a:cubicBezTo>
                    <a:pt x="32406" y="53625"/>
                    <a:pt x="32484" y="53890"/>
                    <a:pt x="32521" y="54160"/>
                  </a:cubicBezTo>
                  <a:cubicBezTo>
                    <a:pt x="33991" y="54469"/>
                    <a:pt x="35345" y="54098"/>
                    <a:pt x="36753" y="53917"/>
                  </a:cubicBezTo>
                  <a:close/>
                  <a:moveTo>
                    <a:pt x="20723" y="49506"/>
                  </a:moveTo>
                  <a:cubicBezTo>
                    <a:pt x="20723" y="51159"/>
                    <a:pt x="20704" y="52689"/>
                    <a:pt x="20731" y="54218"/>
                  </a:cubicBezTo>
                  <a:cubicBezTo>
                    <a:pt x="20743" y="54864"/>
                    <a:pt x="20851" y="55510"/>
                    <a:pt x="20916" y="56157"/>
                  </a:cubicBezTo>
                  <a:cubicBezTo>
                    <a:pt x="21042" y="57449"/>
                    <a:pt x="21169" y="58739"/>
                    <a:pt x="21296" y="60032"/>
                  </a:cubicBezTo>
                  <a:cubicBezTo>
                    <a:pt x="21479" y="61876"/>
                    <a:pt x="21658" y="63722"/>
                    <a:pt x="21860" y="65565"/>
                  </a:cubicBezTo>
                  <a:cubicBezTo>
                    <a:pt x="21889" y="65839"/>
                    <a:pt x="22033" y="66102"/>
                    <a:pt x="22222" y="66657"/>
                  </a:cubicBezTo>
                  <a:cubicBezTo>
                    <a:pt x="22691" y="62790"/>
                    <a:pt x="22956" y="59232"/>
                    <a:pt x="22898" y="55657"/>
                  </a:cubicBezTo>
                  <a:cubicBezTo>
                    <a:pt x="22878" y="54391"/>
                    <a:pt x="23174" y="53173"/>
                    <a:pt x="23288" y="51929"/>
                  </a:cubicBezTo>
                  <a:cubicBezTo>
                    <a:pt x="23338" y="51389"/>
                    <a:pt x="23663" y="50872"/>
                    <a:pt x="23691" y="50335"/>
                  </a:cubicBezTo>
                  <a:cubicBezTo>
                    <a:pt x="23718" y="49798"/>
                    <a:pt x="23536" y="49248"/>
                    <a:pt x="23438" y="48703"/>
                  </a:cubicBezTo>
                  <a:cubicBezTo>
                    <a:pt x="23382" y="48385"/>
                    <a:pt x="23318" y="48066"/>
                    <a:pt x="23238" y="47753"/>
                  </a:cubicBezTo>
                  <a:cubicBezTo>
                    <a:pt x="23206" y="47625"/>
                    <a:pt x="23119" y="47514"/>
                    <a:pt x="23023" y="47329"/>
                  </a:cubicBezTo>
                  <a:cubicBezTo>
                    <a:pt x="22165" y="47986"/>
                    <a:pt x="21747" y="49070"/>
                    <a:pt x="20723" y="49506"/>
                  </a:cubicBezTo>
                  <a:close/>
                  <a:moveTo>
                    <a:pt x="31383" y="48608"/>
                  </a:moveTo>
                  <a:cubicBezTo>
                    <a:pt x="31715" y="48166"/>
                    <a:pt x="31957" y="47714"/>
                    <a:pt x="32320" y="47394"/>
                  </a:cubicBezTo>
                  <a:cubicBezTo>
                    <a:pt x="32730" y="47033"/>
                    <a:pt x="32929" y="46600"/>
                    <a:pt x="33078" y="46108"/>
                  </a:cubicBezTo>
                  <a:cubicBezTo>
                    <a:pt x="33253" y="45535"/>
                    <a:pt x="33440" y="44965"/>
                    <a:pt x="33629" y="44397"/>
                  </a:cubicBezTo>
                  <a:cubicBezTo>
                    <a:pt x="33847" y="43746"/>
                    <a:pt x="34074" y="43096"/>
                    <a:pt x="34325" y="42365"/>
                  </a:cubicBezTo>
                  <a:cubicBezTo>
                    <a:pt x="33248" y="41954"/>
                    <a:pt x="32819" y="40882"/>
                    <a:pt x="31845" y="40302"/>
                  </a:cubicBezTo>
                  <a:cubicBezTo>
                    <a:pt x="31409" y="41321"/>
                    <a:pt x="30606" y="41891"/>
                    <a:pt x="29902" y="42544"/>
                  </a:cubicBezTo>
                  <a:cubicBezTo>
                    <a:pt x="29498" y="42920"/>
                    <a:pt x="29013" y="43209"/>
                    <a:pt x="28581" y="43555"/>
                  </a:cubicBezTo>
                  <a:cubicBezTo>
                    <a:pt x="28338" y="43749"/>
                    <a:pt x="28128" y="43980"/>
                    <a:pt x="27841" y="44253"/>
                  </a:cubicBezTo>
                  <a:cubicBezTo>
                    <a:pt x="28795" y="45520"/>
                    <a:pt x="29696" y="46737"/>
                    <a:pt x="30621" y="47935"/>
                  </a:cubicBezTo>
                  <a:cubicBezTo>
                    <a:pt x="30813" y="48182"/>
                    <a:pt x="31096" y="48358"/>
                    <a:pt x="31383" y="48608"/>
                  </a:cubicBezTo>
                  <a:close/>
                  <a:moveTo>
                    <a:pt x="22282" y="40586"/>
                  </a:moveTo>
                  <a:cubicBezTo>
                    <a:pt x="21178" y="41369"/>
                    <a:pt x="20559" y="42311"/>
                    <a:pt x="20618" y="43649"/>
                  </a:cubicBezTo>
                  <a:cubicBezTo>
                    <a:pt x="20678" y="45038"/>
                    <a:pt x="20688" y="46428"/>
                    <a:pt x="20730" y="47817"/>
                  </a:cubicBezTo>
                  <a:cubicBezTo>
                    <a:pt x="20734" y="47986"/>
                    <a:pt x="20797" y="48154"/>
                    <a:pt x="20828" y="48307"/>
                  </a:cubicBezTo>
                  <a:cubicBezTo>
                    <a:pt x="20950" y="48307"/>
                    <a:pt x="21008" y="48325"/>
                    <a:pt x="21032" y="48305"/>
                  </a:cubicBezTo>
                  <a:cubicBezTo>
                    <a:pt x="22244" y="47249"/>
                    <a:pt x="23209" y="45929"/>
                    <a:pt x="24626" y="45090"/>
                  </a:cubicBezTo>
                  <a:cubicBezTo>
                    <a:pt x="25155" y="44776"/>
                    <a:pt x="25191" y="44176"/>
                    <a:pt x="24862" y="43627"/>
                  </a:cubicBezTo>
                  <a:cubicBezTo>
                    <a:pt x="24193" y="42511"/>
                    <a:pt x="23460" y="41449"/>
                    <a:pt x="22282" y="40586"/>
                  </a:cubicBezTo>
                  <a:close/>
                  <a:moveTo>
                    <a:pt x="28820" y="47227"/>
                  </a:moveTo>
                  <a:cubicBezTo>
                    <a:pt x="28738" y="47740"/>
                    <a:pt x="28688" y="48050"/>
                    <a:pt x="28639" y="48359"/>
                  </a:cubicBezTo>
                  <a:cubicBezTo>
                    <a:pt x="28519" y="49138"/>
                    <a:pt x="27929" y="49790"/>
                    <a:pt x="27975" y="50598"/>
                  </a:cubicBezTo>
                  <a:cubicBezTo>
                    <a:pt x="28018" y="51384"/>
                    <a:pt x="28170" y="52161"/>
                    <a:pt x="28271" y="52944"/>
                  </a:cubicBezTo>
                  <a:cubicBezTo>
                    <a:pt x="28302" y="53174"/>
                    <a:pt x="28313" y="53407"/>
                    <a:pt x="28359" y="53634"/>
                  </a:cubicBezTo>
                  <a:cubicBezTo>
                    <a:pt x="28395" y="53808"/>
                    <a:pt x="28472" y="53974"/>
                    <a:pt x="28548" y="54196"/>
                  </a:cubicBezTo>
                  <a:cubicBezTo>
                    <a:pt x="29523" y="54314"/>
                    <a:pt x="30469" y="54364"/>
                    <a:pt x="31485" y="54159"/>
                  </a:cubicBezTo>
                  <a:cubicBezTo>
                    <a:pt x="31516" y="52664"/>
                    <a:pt x="31908" y="51266"/>
                    <a:pt x="31773" y="49864"/>
                  </a:cubicBezTo>
                  <a:cubicBezTo>
                    <a:pt x="30304" y="49574"/>
                    <a:pt x="29842" y="48283"/>
                    <a:pt x="28820" y="47227"/>
                  </a:cubicBezTo>
                  <a:close/>
                  <a:moveTo>
                    <a:pt x="26189" y="44853"/>
                  </a:moveTo>
                  <a:lnTo>
                    <a:pt x="23750" y="46470"/>
                  </a:lnTo>
                  <a:cubicBezTo>
                    <a:pt x="23780" y="47503"/>
                    <a:pt x="24148" y="48837"/>
                    <a:pt x="24672" y="49772"/>
                  </a:cubicBezTo>
                  <a:cubicBezTo>
                    <a:pt x="25074" y="49772"/>
                    <a:pt x="25533" y="49787"/>
                    <a:pt x="25993" y="49770"/>
                  </a:cubicBezTo>
                  <a:cubicBezTo>
                    <a:pt x="26948" y="49736"/>
                    <a:pt x="27176" y="49576"/>
                    <a:pt x="27496" y="48635"/>
                  </a:cubicBezTo>
                  <a:cubicBezTo>
                    <a:pt x="27674" y="48113"/>
                    <a:pt x="27770" y="47564"/>
                    <a:pt x="27917" y="47030"/>
                  </a:cubicBezTo>
                  <a:cubicBezTo>
                    <a:pt x="28137" y="46232"/>
                    <a:pt x="28072" y="45958"/>
                    <a:pt x="27403" y="45496"/>
                  </a:cubicBezTo>
                  <a:cubicBezTo>
                    <a:pt x="27029" y="45238"/>
                    <a:pt x="26599" y="45066"/>
                    <a:pt x="26189" y="44852"/>
                  </a:cubicBezTo>
                  <a:close/>
                  <a:moveTo>
                    <a:pt x="31092" y="40051"/>
                  </a:moveTo>
                  <a:cubicBezTo>
                    <a:pt x="28458" y="40376"/>
                    <a:pt x="26070" y="40170"/>
                    <a:pt x="23509" y="40164"/>
                  </a:cubicBezTo>
                  <a:cubicBezTo>
                    <a:pt x="24061" y="40826"/>
                    <a:pt x="24520" y="41327"/>
                    <a:pt x="24922" y="41869"/>
                  </a:cubicBezTo>
                  <a:cubicBezTo>
                    <a:pt x="25332" y="42422"/>
                    <a:pt x="25686" y="43016"/>
                    <a:pt x="26009" y="43509"/>
                  </a:cubicBezTo>
                  <a:cubicBezTo>
                    <a:pt x="26517" y="43705"/>
                    <a:pt x="26856" y="43574"/>
                    <a:pt x="27167" y="43349"/>
                  </a:cubicBezTo>
                  <a:cubicBezTo>
                    <a:pt x="28222" y="42593"/>
                    <a:pt x="29284" y="41848"/>
                    <a:pt x="30313" y="41059"/>
                  </a:cubicBezTo>
                  <a:cubicBezTo>
                    <a:pt x="30585" y="40850"/>
                    <a:pt x="30751" y="40501"/>
                    <a:pt x="31092" y="40051"/>
                  </a:cubicBezTo>
                  <a:close/>
                  <a:moveTo>
                    <a:pt x="14863" y="58802"/>
                  </a:moveTo>
                  <a:cubicBezTo>
                    <a:pt x="15045" y="58660"/>
                    <a:pt x="15143" y="58619"/>
                    <a:pt x="15185" y="58547"/>
                  </a:cubicBezTo>
                  <a:cubicBezTo>
                    <a:pt x="15836" y="57427"/>
                    <a:pt x="16411" y="56257"/>
                    <a:pt x="17373" y="55350"/>
                  </a:cubicBezTo>
                  <a:cubicBezTo>
                    <a:pt x="17646" y="55094"/>
                    <a:pt x="17638" y="54761"/>
                    <a:pt x="17527" y="54441"/>
                  </a:cubicBezTo>
                  <a:cubicBezTo>
                    <a:pt x="17118" y="53254"/>
                    <a:pt x="16445" y="52209"/>
                    <a:pt x="15788" y="51108"/>
                  </a:cubicBezTo>
                  <a:cubicBezTo>
                    <a:pt x="14805" y="52580"/>
                    <a:pt x="14362" y="56275"/>
                    <a:pt x="14863" y="58802"/>
                  </a:cubicBezTo>
                  <a:close/>
                  <a:moveTo>
                    <a:pt x="17356" y="81255"/>
                  </a:moveTo>
                  <a:cubicBezTo>
                    <a:pt x="18059" y="80326"/>
                    <a:pt x="18307" y="79409"/>
                    <a:pt x="18290" y="78413"/>
                  </a:cubicBezTo>
                  <a:cubicBezTo>
                    <a:pt x="18282" y="77904"/>
                    <a:pt x="18276" y="77392"/>
                    <a:pt x="18290" y="76882"/>
                  </a:cubicBezTo>
                  <a:cubicBezTo>
                    <a:pt x="18300" y="76513"/>
                    <a:pt x="18297" y="76134"/>
                    <a:pt x="18379" y="75778"/>
                  </a:cubicBezTo>
                  <a:cubicBezTo>
                    <a:pt x="18610" y="74763"/>
                    <a:pt x="18535" y="73750"/>
                    <a:pt x="18419" y="72735"/>
                  </a:cubicBezTo>
                  <a:cubicBezTo>
                    <a:pt x="18410" y="72663"/>
                    <a:pt x="18303" y="72602"/>
                    <a:pt x="18196" y="72485"/>
                  </a:cubicBezTo>
                  <a:cubicBezTo>
                    <a:pt x="17975" y="72530"/>
                    <a:pt x="17719" y="72579"/>
                    <a:pt x="17411" y="72639"/>
                  </a:cubicBezTo>
                  <a:cubicBezTo>
                    <a:pt x="17385" y="73158"/>
                    <a:pt x="17362" y="73617"/>
                    <a:pt x="17338" y="74074"/>
                  </a:cubicBezTo>
                  <a:cubicBezTo>
                    <a:pt x="17319" y="74444"/>
                    <a:pt x="17379" y="74841"/>
                    <a:pt x="17265" y="75179"/>
                  </a:cubicBezTo>
                  <a:cubicBezTo>
                    <a:pt x="17002" y="75951"/>
                    <a:pt x="17046" y="76734"/>
                    <a:pt x="17038" y="77520"/>
                  </a:cubicBezTo>
                  <a:cubicBezTo>
                    <a:pt x="17034" y="77937"/>
                    <a:pt x="17015" y="78356"/>
                    <a:pt x="17038" y="78772"/>
                  </a:cubicBezTo>
                  <a:cubicBezTo>
                    <a:pt x="17077" y="79435"/>
                    <a:pt x="16784" y="79931"/>
                    <a:pt x="16308" y="80346"/>
                  </a:cubicBezTo>
                  <a:cubicBezTo>
                    <a:pt x="16171" y="80466"/>
                    <a:pt x="15980" y="80542"/>
                    <a:pt x="15881" y="80686"/>
                  </a:cubicBezTo>
                  <a:cubicBezTo>
                    <a:pt x="15768" y="80850"/>
                    <a:pt x="15730" y="81067"/>
                    <a:pt x="15653" y="81277"/>
                  </a:cubicBezTo>
                  <a:cubicBezTo>
                    <a:pt x="16308" y="81521"/>
                    <a:pt x="16845" y="81336"/>
                    <a:pt x="17356" y="81255"/>
                  </a:cubicBezTo>
                  <a:close/>
                  <a:moveTo>
                    <a:pt x="13308" y="81384"/>
                  </a:moveTo>
                  <a:cubicBezTo>
                    <a:pt x="13142" y="81174"/>
                    <a:pt x="13066" y="80992"/>
                    <a:pt x="12933" y="80931"/>
                  </a:cubicBezTo>
                  <a:cubicBezTo>
                    <a:pt x="12640" y="80795"/>
                    <a:pt x="12322" y="80709"/>
                    <a:pt x="12009" y="80620"/>
                  </a:cubicBezTo>
                  <a:cubicBezTo>
                    <a:pt x="11512" y="80481"/>
                    <a:pt x="11218" y="80141"/>
                    <a:pt x="11075" y="79670"/>
                  </a:cubicBezTo>
                  <a:cubicBezTo>
                    <a:pt x="10820" y="78830"/>
                    <a:pt x="10534" y="77994"/>
                    <a:pt x="10355" y="77137"/>
                  </a:cubicBezTo>
                  <a:cubicBezTo>
                    <a:pt x="9998" y="75419"/>
                    <a:pt x="9708" y="73689"/>
                    <a:pt x="9381" y="71965"/>
                  </a:cubicBezTo>
                  <a:cubicBezTo>
                    <a:pt x="9357" y="71839"/>
                    <a:pt x="9253" y="71727"/>
                    <a:pt x="9184" y="71603"/>
                  </a:cubicBezTo>
                  <a:cubicBezTo>
                    <a:pt x="8502" y="72064"/>
                    <a:pt x="8577" y="72643"/>
                    <a:pt x="8616" y="73182"/>
                  </a:cubicBezTo>
                  <a:cubicBezTo>
                    <a:pt x="8645" y="73593"/>
                    <a:pt x="8778" y="73996"/>
                    <a:pt x="8847" y="74407"/>
                  </a:cubicBezTo>
                  <a:cubicBezTo>
                    <a:pt x="9156" y="76243"/>
                    <a:pt x="9595" y="78045"/>
                    <a:pt x="10319" y="79763"/>
                  </a:cubicBezTo>
                  <a:cubicBezTo>
                    <a:pt x="10529" y="80263"/>
                    <a:pt x="10885" y="80708"/>
                    <a:pt x="11209" y="81153"/>
                  </a:cubicBezTo>
                  <a:cubicBezTo>
                    <a:pt x="11306" y="81285"/>
                    <a:pt x="11517" y="81392"/>
                    <a:pt x="11684" y="81407"/>
                  </a:cubicBezTo>
                  <a:cubicBezTo>
                    <a:pt x="12178" y="81452"/>
                    <a:pt x="12680" y="81543"/>
                    <a:pt x="13308" y="81384"/>
                  </a:cubicBezTo>
                  <a:close/>
                  <a:moveTo>
                    <a:pt x="39571" y="27749"/>
                  </a:moveTo>
                  <a:cubicBezTo>
                    <a:pt x="40614" y="27482"/>
                    <a:pt x="41127" y="26879"/>
                    <a:pt x="41246" y="26066"/>
                  </a:cubicBezTo>
                  <a:cubicBezTo>
                    <a:pt x="41365" y="25254"/>
                    <a:pt x="41323" y="24407"/>
                    <a:pt x="41271" y="23580"/>
                  </a:cubicBezTo>
                  <a:cubicBezTo>
                    <a:pt x="41239" y="23099"/>
                    <a:pt x="40854" y="22928"/>
                    <a:pt x="40201" y="22970"/>
                  </a:cubicBezTo>
                  <a:cubicBezTo>
                    <a:pt x="39678" y="23004"/>
                    <a:pt x="39425" y="23219"/>
                    <a:pt x="39434" y="23751"/>
                  </a:cubicBezTo>
                  <a:cubicBezTo>
                    <a:pt x="39456" y="25044"/>
                    <a:pt x="39519" y="26336"/>
                    <a:pt x="39571" y="27749"/>
                  </a:cubicBezTo>
                  <a:close/>
                  <a:moveTo>
                    <a:pt x="40056" y="50569"/>
                  </a:moveTo>
                  <a:cubicBezTo>
                    <a:pt x="39382" y="49427"/>
                    <a:pt x="38803" y="48441"/>
                    <a:pt x="38214" y="47458"/>
                  </a:cubicBezTo>
                  <a:cubicBezTo>
                    <a:pt x="38198" y="47429"/>
                    <a:pt x="38087" y="47460"/>
                    <a:pt x="38017" y="47463"/>
                  </a:cubicBezTo>
                  <a:cubicBezTo>
                    <a:pt x="38282" y="49552"/>
                    <a:pt x="38481" y="50341"/>
                    <a:pt x="39056" y="51496"/>
                  </a:cubicBezTo>
                  <a:cubicBezTo>
                    <a:pt x="39365" y="51209"/>
                    <a:pt x="39654" y="50942"/>
                    <a:pt x="40056" y="50569"/>
                  </a:cubicBezTo>
                  <a:close/>
                  <a:moveTo>
                    <a:pt x="14984" y="59745"/>
                  </a:moveTo>
                  <a:cubicBezTo>
                    <a:pt x="14752" y="60364"/>
                    <a:pt x="14752" y="60364"/>
                    <a:pt x="15224" y="60529"/>
                  </a:cubicBezTo>
                  <a:cubicBezTo>
                    <a:pt x="15137" y="60243"/>
                    <a:pt x="15060" y="59994"/>
                    <a:pt x="14984" y="59745"/>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0" name="Google Shape;2449;p58">
              <a:extLst>
                <a:ext uri="{FF2B5EF4-FFF2-40B4-BE49-F238E27FC236}">
                  <a16:creationId xmlns:a16="http://schemas.microsoft.com/office/drawing/2014/main" id="{6904048E-FA92-4430-8541-F9DFBFB64D1F}"/>
                </a:ext>
              </a:extLst>
            </p:cNvPr>
            <p:cNvSpPr/>
            <p:nvPr/>
          </p:nvSpPr>
          <p:spPr>
            <a:xfrm>
              <a:off x="2379975" y="523350"/>
              <a:ext cx="261875" cy="90425"/>
            </a:xfrm>
            <a:custGeom>
              <a:avLst/>
              <a:gdLst/>
              <a:ahLst/>
              <a:cxnLst/>
              <a:rect l="l" t="t" r="r" b="b"/>
              <a:pathLst>
                <a:path w="10475" h="3617" extrusionOk="0">
                  <a:moveTo>
                    <a:pt x="10474" y="110"/>
                  </a:moveTo>
                  <a:cubicBezTo>
                    <a:pt x="10252" y="270"/>
                    <a:pt x="10089" y="418"/>
                    <a:pt x="9901" y="519"/>
                  </a:cubicBezTo>
                  <a:cubicBezTo>
                    <a:pt x="9127" y="934"/>
                    <a:pt x="8342" y="1330"/>
                    <a:pt x="7564" y="1741"/>
                  </a:cubicBezTo>
                  <a:cubicBezTo>
                    <a:pt x="6822" y="2132"/>
                    <a:pt x="6039" y="2366"/>
                    <a:pt x="5218" y="2557"/>
                  </a:cubicBezTo>
                  <a:cubicBezTo>
                    <a:pt x="4097" y="2817"/>
                    <a:pt x="3028" y="3286"/>
                    <a:pt x="1876" y="3467"/>
                  </a:cubicBezTo>
                  <a:cubicBezTo>
                    <a:pt x="998" y="3604"/>
                    <a:pt x="902" y="3617"/>
                    <a:pt x="29" y="3352"/>
                  </a:cubicBezTo>
                  <a:cubicBezTo>
                    <a:pt x="1" y="3102"/>
                    <a:pt x="182" y="3045"/>
                    <a:pt x="363" y="3013"/>
                  </a:cubicBezTo>
                  <a:cubicBezTo>
                    <a:pt x="1732" y="2779"/>
                    <a:pt x="3063" y="2381"/>
                    <a:pt x="4410" y="2079"/>
                  </a:cubicBezTo>
                  <a:cubicBezTo>
                    <a:pt x="6421" y="1628"/>
                    <a:pt x="8275" y="833"/>
                    <a:pt x="10140" y="28"/>
                  </a:cubicBezTo>
                  <a:cubicBezTo>
                    <a:pt x="10202" y="1"/>
                    <a:pt x="10303" y="65"/>
                    <a:pt x="10474" y="11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1" name="Google Shape;2450;p58">
              <a:extLst>
                <a:ext uri="{FF2B5EF4-FFF2-40B4-BE49-F238E27FC236}">
                  <a16:creationId xmlns:a16="http://schemas.microsoft.com/office/drawing/2014/main" id="{9231626F-9FEB-4622-BE9B-F6B36B99FBA6}"/>
                </a:ext>
              </a:extLst>
            </p:cNvPr>
            <p:cNvSpPr/>
            <p:nvPr/>
          </p:nvSpPr>
          <p:spPr>
            <a:xfrm>
              <a:off x="2263575" y="652950"/>
              <a:ext cx="236975" cy="65475"/>
            </a:xfrm>
            <a:custGeom>
              <a:avLst/>
              <a:gdLst/>
              <a:ahLst/>
              <a:cxnLst/>
              <a:rect l="l" t="t" r="r" b="b"/>
              <a:pathLst>
                <a:path w="9479" h="2619" extrusionOk="0">
                  <a:moveTo>
                    <a:pt x="12" y="2046"/>
                  </a:moveTo>
                  <a:cubicBezTo>
                    <a:pt x="261" y="2005"/>
                    <a:pt x="510" y="1934"/>
                    <a:pt x="761" y="1929"/>
                  </a:cubicBezTo>
                  <a:cubicBezTo>
                    <a:pt x="2548" y="1895"/>
                    <a:pt x="4256" y="1504"/>
                    <a:pt x="5884" y="786"/>
                  </a:cubicBezTo>
                  <a:cubicBezTo>
                    <a:pt x="7004" y="292"/>
                    <a:pt x="8186" y="127"/>
                    <a:pt x="9383" y="3"/>
                  </a:cubicBezTo>
                  <a:cubicBezTo>
                    <a:pt x="9407" y="1"/>
                    <a:pt x="9439" y="60"/>
                    <a:pt x="9478" y="103"/>
                  </a:cubicBezTo>
                  <a:cubicBezTo>
                    <a:pt x="9173" y="484"/>
                    <a:pt x="8722" y="573"/>
                    <a:pt x="8289" y="711"/>
                  </a:cubicBezTo>
                  <a:cubicBezTo>
                    <a:pt x="7542" y="949"/>
                    <a:pt x="6799" y="1203"/>
                    <a:pt x="6059" y="1465"/>
                  </a:cubicBezTo>
                  <a:cubicBezTo>
                    <a:pt x="4301" y="2083"/>
                    <a:pt x="2531" y="2619"/>
                    <a:pt x="630" y="2361"/>
                  </a:cubicBezTo>
                  <a:cubicBezTo>
                    <a:pt x="417" y="2332"/>
                    <a:pt x="210" y="2258"/>
                    <a:pt x="0" y="2204"/>
                  </a:cubicBezTo>
                  <a:cubicBezTo>
                    <a:pt x="4" y="2151"/>
                    <a:pt x="7" y="2099"/>
                    <a:pt x="12" y="2046"/>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2" name="Google Shape;2451;p58">
              <a:extLst>
                <a:ext uri="{FF2B5EF4-FFF2-40B4-BE49-F238E27FC236}">
                  <a16:creationId xmlns:a16="http://schemas.microsoft.com/office/drawing/2014/main" id="{7F2A9DBE-CFE4-486B-8E4F-C6965DE7C16A}"/>
                </a:ext>
              </a:extLst>
            </p:cNvPr>
            <p:cNvSpPr/>
            <p:nvPr/>
          </p:nvSpPr>
          <p:spPr>
            <a:xfrm>
              <a:off x="2845725" y="718450"/>
              <a:ext cx="34175" cy="55575"/>
            </a:xfrm>
            <a:custGeom>
              <a:avLst/>
              <a:gdLst/>
              <a:ahLst/>
              <a:cxnLst/>
              <a:rect l="l" t="t" r="r" b="b"/>
              <a:pathLst>
                <a:path w="1367" h="2223" extrusionOk="0">
                  <a:moveTo>
                    <a:pt x="1366" y="2223"/>
                  </a:moveTo>
                  <a:cubicBezTo>
                    <a:pt x="985" y="2016"/>
                    <a:pt x="774" y="1973"/>
                    <a:pt x="698" y="1848"/>
                  </a:cubicBezTo>
                  <a:cubicBezTo>
                    <a:pt x="364" y="1305"/>
                    <a:pt x="108" y="725"/>
                    <a:pt x="1" y="0"/>
                  </a:cubicBezTo>
                  <a:cubicBezTo>
                    <a:pt x="793" y="539"/>
                    <a:pt x="793" y="539"/>
                    <a:pt x="1366" y="222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3" name="Google Shape;2452;p58">
              <a:extLst>
                <a:ext uri="{FF2B5EF4-FFF2-40B4-BE49-F238E27FC236}">
                  <a16:creationId xmlns:a16="http://schemas.microsoft.com/office/drawing/2014/main" id="{D9C34DF7-3137-4655-B1A7-D2CFE6C13220}"/>
                </a:ext>
              </a:extLst>
            </p:cNvPr>
            <p:cNvSpPr/>
            <p:nvPr/>
          </p:nvSpPr>
          <p:spPr>
            <a:xfrm>
              <a:off x="2805775" y="729250"/>
              <a:ext cx="34100" cy="51700"/>
            </a:xfrm>
            <a:custGeom>
              <a:avLst/>
              <a:gdLst/>
              <a:ahLst/>
              <a:cxnLst/>
              <a:rect l="l" t="t" r="r" b="b"/>
              <a:pathLst>
                <a:path w="1364" h="2068" extrusionOk="0">
                  <a:moveTo>
                    <a:pt x="1294" y="2067"/>
                  </a:moveTo>
                  <a:cubicBezTo>
                    <a:pt x="532" y="1400"/>
                    <a:pt x="385" y="759"/>
                    <a:pt x="1" y="287"/>
                  </a:cubicBezTo>
                  <a:cubicBezTo>
                    <a:pt x="288" y="1"/>
                    <a:pt x="495" y="123"/>
                    <a:pt x="644" y="297"/>
                  </a:cubicBezTo>
                  <a:cubicBezTo>
                    <a:pt x="881" y="571"/>
                    <a:pt x="1116" y="861"/>
                    <a:pt x="1278" y="1182"/>
                  </a:cubicBezTo>
                  <a:cubicBezTo>
                    <a:pt x="1363" y="1347"/>
                    <a:pt x="1294" y="1593"/>
                    <a:pt x="1294" y="2067"/>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4" name="Google Shape;2453;p58">
              <a:extLst>
                <a:ext uri="{FF2B5EF4-FFF2-40B4-BE49-F238E27FC236}">
                  <a16:creationId xmlns:a16="http://schemas.microsoft.com/office/drawing/2014/main" id="{8E8BA380-EEF6-44D5-9D59-9C484CE18DD5}"/>
                </a:ext>
              </a:extLst>
            </p:cNvPr>
            <p:cNvSpPr/>
            <p:nvPr/>
          </p:nvSpPr>
          <p:spPr>
            <a:xfrm>
              <a:off x="2417625" y="1113275"/>
              <a:ext cx="241775" cy="171850"/>
            </a:xfrm>
            <a:custGeom>
              <a:avLst/>
              <a:gdLst/>
              <a:ahLst/>
              <a:cxnLst/>
              <a:rect l="l" t="t" r="r" b="b"/>
              <a:pathLst>
                <a:path w="9671" h="6874" extrusionOk="0">
                  <a:moveTo>
                    <a:pt x="1" y="2043"/>
                  </a:moveTo>
                  <a:cubicBezTo>
                    <a:pt x="397" y="1826"/>
                    <a:pt x="621" y="1639"/>
                    <a:pt x="878" y="1572"/>
                  </a:cubicBezTo>
                  <a:cubicBezTo>
                    <a:pt x="2806" y="1077"/>
                    <a:pt x="4730" y="562"/>
                    <a:pt x="6676" y="151"/>
                  </a:cubicBezTo>
                  <a:cubicBezTo>
                    <a:pt x="7386" y="0"/>
                    <a:pt x="8154" y="91"/>
                    <a:pt x="8895" y="117"/>
                  </a:cubicBezTo>
                  <a:cubicBezTo>
                    <a:pt x="9327" y="132"/>
                    <a:pt x="9548" y="380"/>
                    <a:pt x="9571" y="846"/>
                  </a:cubicBezTo>
                  <a:cubicBezTo>
                    <a:pt x="9605" y="1491"/>
                    <a:pt x="9670" y="2141"/>
                    <a:pt x="9410" y="2769"/>
                  </a:cubicBezTo>
                  <a:cubicBezTo>
                    <a:pt x="9303" y="3026"/>
                    <a:pt x="9236" y="3299"/>
                    <a:pt x="9209" y="3576"/>
                  </a:cubicBezTo>
                  <a:cubicBezTo>
                    <a:pt x="9106" y="4673"/>
                    <a:pt x="8452" y="5435"/>
                    <a:pt x="7703" y="6148"/>
                  </a:cubicBezTo>
                  <a:cubicBezTo>
                    <a:pt x="7248" y="6582"/>
                    <a:pt x="6721" y="6831"/>
                    <a:pt x="6083" y="6820"/>
                  </a:cubicBezTo>
                  <a:cubicBezTo>
                    <a:pt x="5619" y="6810"/>
                    <a:pt x="5152" y="6771"/>
                    <a:pt x="4691" y="6805"/>
                  </a:cubicBezTo>
                  <a:cubicBezTo>
                    <a:pt x="3733" y="6874"/>
                    <a:pt x="3010" y="6506"/>
                    <a:pt x="2373" y="5799"/>
                  </a:cubicBezTo>
                  <a:cubicBezTo>
                    <a:pt x="1635" y="4978"/>
                    <a:pt x="942" y="4130"/>
                    <a:pt x="390" y="3176"/>
                  </a:cubicBezTo>
                  <a:cubicBezTo>
                    <a:pt x="214" y="2869"/>
                    <a:pt x="151" y="2495"/>
                    <a:pt x="1" y="2043"/>
                  </a:cubicBezTo>
                  <a:close/>
                  <a:moveTo>
                    <a:pt x="1533" y="2479"/>
                  </a:moveTo>
                  <a:cubicBezTo>
                    <a:pt x="1757" y="3720"/>
                    <a:pt x="2404" y="4600"/>
                    <a:pt x="3362" y="5352"/>
                  </a:cubicBezTo>
                  <a:cubicBezTo>
                    <a:pt x="3963" y="5824"/>
                    <a:pt x="4548" y="5984"/>
                    <a:pt x="5269" y="5957"/>
                  </a:cubicBezTo>
                  <a:cubicBezTo>
                    <a:pt x="5837" y="5934"/>
                    <a:pt x="6373" y="5875"/>
                    <a:pt x="6840" y="5516"/>
                  </a:cubicBezTo>
                  <a:cubicBezTo>
                    <a:pt x="8042" y="4593"/>
                    <a:pt x="8683" y="2603"/>
                    <a:pt x="8255" y="999"/>
                  </a:cubicBezTo>
                  <a:cubicBezTo>
                    <a:pt x="7679" y="922"/>
                    <a:pt x="7102" y="915"/>
                    <a:pt x="6502" y="1057"/>
                  </a:cubicBezTo>
                  <a:cubicBezTo>
                    <a:pt x="5332" y="1331"/>
                    <a:pt x="4148" y="1543"/>
                    <a:pt x="2970" y="1783"/>
                  </a:cubicBezTo>
                  <a:cubicBezTo>
                    <a:pt x="2469" y="1886"/>
                    <a:pt x="1971" y="1999"/>
                    <a:pt x="1533" y="2479"/>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5" name="Google Shape;2454;p58">
              <a:extLst>
                <a:ext uri="{FF2B5EF4-FFF2-40B4-BE49-F238E27FC236}">
                  <a16:creationId xmlns:a16="http://schemas.microsoft.com/office/drawing/2014/main" id="{764BAA1A-3596-4166-80D6-682BDAF26C96}"/>
                </a:ext>
              </a:extLst>
            </p:cNvPr>
            <p:cNvSpPr/>
            <p:nvPr/>
          </p:nvSpPr>
          <p:spPr>
            <a:xfrm>
              <a:off x="2429075" y="892250"/>
              <a:ext cx="80075" cy="201750"/>
            </a:xfrm>
            <a:custGeom>
              <a:avLst/>
              <a:gdLst/>
              <a:ahLst/>
              <a:cxnLst/>
              <a:rect l="l" t="t" r="r" b="b"/>
              <a:pathLst>
                <a:path w="3203" h="8070" extrusionOk="0">
                  <a:moveTo>
                    <a:pt x="3203" y="7362"/>
                  </a:moveTo>
                  <a:cubicBezTo>
                    <a:pt x="3009" y="7554"/>
                    <a:pt x="2906" y="7730"/>
                    <a:pt x="2758" y="7790"/>
                  </a:cubicBezTo>
                  <a:cubicBezTo>
                    <a:pt x="2181" y="8026"/>
                    <a:pt x="1603" y="8069"/>
                    <a:pt x="998" y="7821"/>
                  </a:cubicBezTo>
                  <a:cubicBezTo>
                    <a:pt x="217" y="7502"/>
                    <a:pt x="0" y="7301"/>
                    <a:pt x="20" y="6506"/>
                  </a:cubicBezTo>
                  <a:cubicBezTo>
                    <a:pt x="42" y="5577"/>
                    <a:pt x="120" y="4648"/>
                    <a:pt x="206" y="3723"/>
                  </a:cubicBezTo>
                  <a:cubicBezTo>
                    <a:pt x="240" y="3356"/>
                    <a:pt x="343" y="2991"/>
                    <a:pt x="448" y="2635"/>
                  </a:cubicBezTo>
                  <a:cubicBezTo>
                    <a:pt x="677" y="1848"/>
                    <a:pt x="928" y="1066"/>
                    <a:pt x="1257" y="1"/>
                  </a:cubicBezTo>
                  <a:cubicBezTo>
                    <a:pt x="1391" y="997"/>
                    <a:pt x="1323" y="1680"/>
                    <a:pt x="1161" y="2356"/>
                  </a:cubicBezTo>
                  <a:cubicBezTo>
                    <a:pt x="819" y="3777"/>
                    <a:pt x="875" y="5204"/>
                    <a:pt x="1046" y="6617"/>
                  </a:cubicBezTo>
                  <a:cubicBezTo>
                    <a:pt x="1638" y="7162"/>
                    <a:pt x="2435" y="6913"/>
                    <a:pt x="3203" y="7362"/>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6" name="Google Shape;2455;p58">
              <a:extLst>
                <a:ext uri="{FF2B5EF4-FFF2-40B4-BE49-F238E27FC236}">
                  <a16:creationId xmlns:a16="http://schemas.microsoft.com/office/drawing/2014/main" id="{7F16B982-2D3F-4C1B-8983-DC5C90C8C743}"/>
                </a:ext>
              </a:extLst>
            </p:cNvPr>
            <p:cNvSpPr/>
            <p:nvPr/>
          </p:nvSpPr>
          <p:spPr>
            <a:xfrm>
              <a:off x="2622000" y="957750"/>
              <a:ext cx="55225" cy="53775"/>
            </a:xfrm>
            <a:custGeom>
              <a:avLst/>
              <a:gdLst/>
              <a:ahLst/>
              <a:cxnLst/>
              <a:rect l="l" t="t" r="r" b="b"/>
              <a:pathLst>
                <a:path w="2209" h="2151" extrusionOk="0">
                  <a:moveTo>
                    <a:pt x="1269" y="3"/>
                  </a:moveTo>
                  <a:cubicBezTo>
                    <a:pt x="1822" y="6"/>
                    <a:pt x="2202" y="325"/>
                    <a:pt x="2204" y="792"/>
                  </a:cubicBezTo>
                  <a:cubicBezTo>
                    <a:pt x="2209" y="1543"/>
                    <a:pt x="1735" y="2140"/>
                    <a:pt x="1128" y="2145"/>
                  </a:cubicBezTo>
                  <a:cubicBezTo>
                    <a:pt x="455" y="2150"/>
                    <a:pt x="0" y="1679"/>
                    <a:pt x="36" y="1015"/>
                  </a:cubicBezTo>
                  <a:cubicBezTo>
                    <a:pt x="71" y="381"/>
                    <a:pt x="533" y="0"/>
                    <a:pt x="1269" y="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7" name="Google Shape;2456;p58">
              <a:extLst>
                <a:ext uri="{FF2B5EF4-FFF2-40B4-BE49-F238E27FC236}">
                  <a16:creationId xmlns:a16="http://schemas.microsoft.com/office/drawing/2014/main" id="{8E7CF9CD-3139-49DE-A29A-B6063727E898}"/>
                </a:ext>
              </a:extLst>
            </p:cNvPr>
            <p:cNvSpPr/>
            <p:nvPr/>
          </p:nvSpPr>
          <p:spPr>
            <a:xfrm>
              <a:off x="2310600" y="958725"/>
              <a:ext cx="46750" cy="56050"/>
            </a:xfrm>
            <a:custGeom>
              <a:avLst/>
              <a:gdLst/>
              <a:ahLst/>
              <a:cxnLst/>
              <a:rect l="l" t="t" r="r" b="b"/>
              <a:pathLst>
                <a:path w="1870" h="2242" extrusionOk="0">
                  <a:moveTo>
                    <a:pt x="1861" y="1027"/>
                  </a:moveTo>
                  <a:cubicBezTo>
                    <a:pt x="1870" y="1784"/>
                    <a:pt x="1549" y="2242"/>
                    <a:pt x="1032" y="2203"/>
                  </a:cubicBezTo>
                  <a:cubicBezTo>
                    <a:pt x="512" y="2166"/>
                    <a:pt x="37" y="1640"/>
                    <a:pt x="20" y="1083"/>
                  </a:cubicBezTo>
                  <a:cubicBezTo>
                    <a:pt x="0" y="490"/>
                    <a:pt x="533" y="1"/>
                    <a:pt x="1193" y="3"/>
                  </a:cubicBezTo>
                  <a:cubicBezTo>
                    <a:pt x="1602" y="4"/>
                    <a:pt x="1852" y="388"/>
                    <a:pt x="1861" y="102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8" name="Google Shape;2457;p58">
              <a:extLst>
                <a:ext uri="{FF2B5EF4-FFF2-40B4-BE49-F238E27FC236}">
                  <a16:creationId xmlns:a16="http://schemas.microsoft.com/office/drawing/2014/main" id="{CE93CA14-EB89-4496-A68A-60DBF31FD1F5}"/>
                </a:ext>
              </a:extLst>
            </p:cNvPr>
            <p:cNvSpPr/>
            <p:nvPr/>
          </p:nvSpPr>
          <p:spPr>
            <a:xfrm>
              <a:off x="2592750" y="852775"/>
              <a:ext cx="91825" cy="23750"/>
            </a:xfrm>
            <a:custGeom>
              <a:avLst/>
              <a:gdLst/>
              <a:ahLst/>
              <a:cxnLst/>
              <a:rect l="l" t="t" r="r" b="b"/>
              <a:pathLst>
                <a:path w="3673" h="950" extrusionOk="0">
                  <a:moveTo>
                    <a:pt x="1" y="840"/>
                  </a:moveTo>
                  <a:cubicBezTo>
                    <a:pt x="131" y="631"/>
                    <a:pt x="208" y="343"/>
                    <a:pt x="353" y="303"/>
                  </a:cubicBezTo>
                  <a:cubicBezTo>
                    <a:pt x="1417" y="9"/>
                    <a:pt x="2495" y="0"/>
                    <a:pt x="3561" y="323"/>
                  </a:cubicBezTo>
                  <a:cubicBezTo>
                    <a:pt x="3616" y="340"/>
                    <a:pt x="3637" y="475"/>
                    <a:pt x="3673" y="555"/>
                  </a:cubicBezTo>
                  <a:cubicBezTo>
                    <a:pt x="2990" y="799"/>
                    <a:pt x="1157" y="949"/>
                    <a:pt x="1" y="840"/>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89" name="Google Shape;2458;p58">
              <a:extLst>
                <a:ext uri="{FF2B5EF4-FFF2-40B4-BE49-F238E27FC236}">
                  <a16:creationId xmlns:a16="http://schemas.microsoft.com/office/drawing/2014/main" id="{D9EF768A-AFA7-4B83-841F-489099936208}"/>
                </a:ext>
              </a:extLst>
            </p:cNvPr>
            <p:cNvSpPr/>
            <p:nvPr/>
          </p:nvSpPr>
          <p:spPr>
            <a:xfrm>
              <a:off x="2290500" y="874400"/>
              <a:ext cx="73700" cy="24625"/>
            </a:xfrm>
            <a:custGeom>
              <a:avLst/>
              <a:gdLst/>
              <a:ahLst/>
              <a:cxnLst/>
              <a:rect l="l" t="t" r="r" b="b"/>
              <a:pathLst>
                <a:path w="2948" h="985" extrusionOk="0">
                  <a:moveTo>
                    <a:pt x="1389" y="18"/>
                  </a:moveTo>
                  <a:cubicBezTo>
                    <a:pt x="1931" y="0"/>
                    <a:pt x="2452" y="122"/>
                    <a:pt x="2877" y="514"/>
                  </a:cubicBezTo>
                  <a:cubicBezTo>
                    <a:pt x="2930" y="563"/>
                    <a:pt x="2948" y="689"/>
                    <a:pt x="2929" y="766"/>
                  </a:cubicBezTo>
                  <a:cubicBezTo>
                    <a:pt x="2909" y="842"/>
                    <a:pt x="2828" y="907"/>
                    <a:pt x="2761" y="961"/>
                  </a:cubicBezTo>
                  <a:cubicBezTo>
                    <a:pt x="2733" y="984"/>
                    <a:pt x="2670" y="979"/>
                    <a:pt x="2629" y="967"/>
                  </a:cubicBezTo>
                  <a:cubicBezTo>
                    <a:pt x="1833" y="748"/>
                    <a:pt x="1032" y="670"/>
                    <a:pt x="215" y="858"/>
                  </a:cubicBezTo>
                  <a:cubicBezTo>
                    <a:pt x="158" y="871"/>
                    <a:pt x="16" y="773"/>
                    <a:pt x="11" y="716"/>
                  </a:cubicBezTo>
                  <a:cubicBezTo>
                    <a:pt x="0" y="598"/>
                    <a:pt x="14" y="425"/>
                    <a:pt x="90" y="362"/>
                  </a:cubicBezTo>
                  <a:cubicBezTo>
                    <a:pt x="458" y="50"/>
                    <a:pt x="663" y="9"/>
                    <a:pt x="1389" y="1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0" name="Google Shape;2459;p58">
              <a:extLst>
                <a:ext uri="{FF2B5EF4-FFF2-40B4-BE49-F238E27FC236}">
                  <a16:creationId xmlns:a16="http://schemas.microsoft.com/office/drawing/2014/main" id="{9E36A1F5-AFCA-4A18-99FC-03F688110A29}"/>
                </a:ext>
              </a:extLst>
            </p:cNvPr>
            <p:cNvSpPr/>
            <p:nvPr/>
          </p:nvSpPr>
          <p:spPr>
            <a:xfrm>
              <a:off x="2677675" y="2223900"/>
              <a:ext cx="104700" cy="88575"/>
            </a:xfrm>
            <a:custGeom>
              <a:avLst/>
              <a:gdLst/>
              <a:ahLst/>
              <a:cxnLst/>
              <a:rect l="l" t="t" r="r" b="b"/>
              <a:pathLst>
                <a:path w="4188" h="3543" extrusionOk="0">
                  <a:moveTo>
                    <a:pt x="1" y="11"/>
                  </a:moveTo>
                  <a:cubicBezTo>
                    <a:pt x="275" y="162"/>
                    <a:pt x="586" y="270"/>
                    <a:pt x="817" y="471"/>
                  </a:cubicBezTo>
                  <a:cubicBezTo>
                    <a:pt x="1373" y="955"/>
                    <a:pt x="1870" y="1509"/>
                    <a:pt x="2432" y="1986"/>
                  </a:cubicBezTo>
                  <a:cubicBezTo>
                    <a:pt x="2951" y="2424"/>
                    <a:pt x="3524" y="2798"/>
                    <a:pt x="4187" y="3286"/>
                  </a:cubicBezTo>
                  <a:cubicBezTo>
                    <a:pt x="3922" y="3396"/>
                    <a:pt x="3742" y="3543"/>
                    <a:pt x="3628" y="3503"/>
                  </a:cubicBezTo>
                  <a:cubicBezTo>
                    <a:pt x="3242" y="3367"/>
                    <a:pt x="2810" y="3239"/>
                    <a:pt x="2518" y="2974"/>
                  </a:cubicBezTo>
                  <a:cubicBezTo>
                    <a:pt x="1702" y="2234"/>
                    <a:pt x="935" y="1436"/>
                    <a:pt x="179" y="633"/>
                  </a:cubicBezTo>
                  <a:cubicBezTo>
                    <a:pt x="48" y="493"/>
                    <a:pt x="63" y="215"/>
                    <a:pt x="11"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1" name="Google Shape;2460;p58">
              <a:extLst>
                <a:ext uri="{FF2B5EF4-FFF2-40B4-BE49-F238E27FC236}">
                  <a16:creationId xmlns:a16="http://schemas.microsoft.com/office/drawing/2014/main" id="{8127F062-AB46-4FA8-882F-93AAD8CDD020}"/>
                </a:ext>
              </a:extLst>
            </p:cNvPr>
            <p:cNvSpPr/>
            <p:nvPr/>
          </p:nvSpPr>
          <p:spPr>
            <a:xfrm>
              <a:off x="2089750" y="3094025"/>
              <a:ext cx="928000" cy="553325"/>
            </a:xfrm>
            <a:custGeom>
              <a:avLst/>
              <a:gdLst/>
              <a:ahLst/>
              <a:cxnLst/>
              <a:rect l="l" t="t" r="r" b="b"/>
              <a:pathLst>
                <a:path w="37120" h="22133" extrusionOk="0">
                  <a:moveTo>
                    <a:pt x="3112" y="22032"/>
                  </a:moveTo>
                  <a:cubicBezTo>
                    <a:pt x="2517" y="22133"/>
                    <a:pt x="2212" y="21953"/>
                    <a:pt x="2029" y="21561"/>
                  </a:cubicBezTo>
                  <a:cubicBezTo>
                    <a:pt x="1502" y="20437"/>
                    <a:pt x="982" y="19309"/>
                    <a:pt x="455" y="18184"/>
                  </a:cubicBezTo>
                  <a:cubicBezTo>
                    <a:pt x="147" y="17533"/>
                    <a:pt x="1" y="16818"/>
                    <a:pt x="28" y="16097"/>
                  </a:cubicBezTo>
                  <a:cubicBezTo>
                    <a:pt x="57" y="15142"/>
                    <a:pt x="35" y="14185"/>
                    <a:pt x="74" y="13231"/>
                  </a:cubicBezTo>
                  <a:cubicBezTo>
                    <a:pt x="88" y="12905"/>
                    <a:pt x="201" y="12578"/>
                    <a:pt x="304" y="12264"/>
                  </a:cubicBezTo>
                  <a:cubicBezTo>
                    <a:pt x="545" y="11537"/>
                    <a:pt x="824" y="10825"/>
                    <a:pt x="1052" y="10096"/>
                  </a:cubicBezTo>
                  <a:cubicBezTo>
                    <a:pt x="1192" y="9644"/>
                    <a:pt x="1304" y="9177"/>
                    <a:pt x="1358" y="8710"/>
                  </a:cubicBezTo>
                  <a:cubicBezTo>
                    <a:pt x="1446" y="7957"/>
                    <a:pt x="1742" y="7340"/>
                    <a:pt x="2356" y="6887"/>
                  </a:cubicBezTo>
                  <a:cubicBezTo>
                    <a:pt x="2934" y="6461"/>
                    <a:pt x="3500" y="6018"/>
                    <a:pt x="4098" y="5624"/>
                  </a:cubicBezTo>
                  <a:cubicBezTo>
                    <a:pt x="4819" y="5148"/>
                    <a:pt x="5165" y="4558"/>
                    <a:pt x="4887" y="3682"/>
                  </a:cubicBezTo>
                  <a:cubicBezTo>
                    <a:pt x="4556" y="2645"/>
                    <a:pt x="5028" y="1903"/>
                    <a:pt x="5858" y="1372"/>
                  </a:cubicBezTo>
                  <a:cubicBezTo>
                    <a:pt x="6336" y="1067"/>
                    <a:pt x="6872" y="776"/>
                    <a:pt x="7419" y="672"/>
                  </a:cubicBezTo>
                  <a:cubicBezTo>
                    <a:pt x="8822" y="406"/>
                    <a:pt x="10244" y="230"/>
                    <a:pt x="11663" y="53"/>
                  </a:cubicBezTo>
                  <a:cubicBezTo>
                    <a:pt x="12087" y="1"/>
                    <a:pt x="12524" y="46"/>
                    <a:pt x="12953" y="74"/>
                  </a:cubicBezTo>
                  <a:cubicBezTo>
                    <a:pt x="13715" y="125"/>
                    <a:pt x="14475" y="246"/>
                    <a:pt x="15236" y="252"/>
                  </a:cubicBezTo>
                  <a:cubicBezTo>
                    <a:pt x="17104" y="267"/>
                    <a:pt x="18940" y="525"/>
                    <a:pt x="20789" y="766"/>
                  </a:cubicBezTo>
                  <a:cubicBezTo>
                    <a:pt x="23696" y="1143"/>
                    <a:pt x="26611" y="1082"/>
                    <a:pt x="29480" y="346"/>
                  </a:cubicBezTo>
                  <a:cubicBezTo>
                    <a:pt x="29800" y="264"/>
                    <a:pt x="30135" y="209"/>
                    <a:pt x="30463" y="206"/>
                  </a:cubicBezTo>
                  <a:cubicBezTo>
                    <a:pt x="30892" y="201"/>
                    <a:pt x="31202" y="471"/>
                    <a:pt x="31229" y="904"/>
                  </a:cubicBezTo>
                  <a:cubicBezTo>
                    <a:pt x="31315" y="2243"/>
                    <a:pt x="31432" y="3594"/>
                    <a:pt x="30500" y="4743"/>
                  </a:cubicBezTo>
                  <a:cubicBezTo>
                    <a:pt x="30440" y="4817"/>
                    <a:pt x="30395" y="4903"/>
                    <a:pt x="30352" y="4988"/>
                  </a:cubicBezTo>
                  <a:cubicBezTo>
                    <a:pt x="30154" y="5382"/>
                    <a:pt x="30349" y="5781"/>
                    <a:pt x="30809" y="5819"/>
                  </a:cubicBezTo>
                  <a:cubicBezTo>
                    <a:pt x="31380" y="5867"/>
                    <a:pt x="31956" y="5849"/>
                    <a:pt x="32529" y="5862"/>
                  </a:cubicBezTo>
                  <a:cubicBezTo>
                    <a:pt x="32911" y="5870"/>
                    <a:pt x="33298" y="5848"/>
                    <a:pt x="33674" y="5899"/>
                  </a:cubicBezTo>
                  <a:cubicBezTo>
                    <a:pt x="34056" y="5949"/>
                    <a:pt x="34416" y="6091"/>
                    <a:pt x="34624" y="6550"/>
                  </a:cubicBezTo>
                  <a:cubicBezTo>
                    <a:pt x="34603" y="7004"/>
                    <a:pt x="34303" y="7377"/>
                    <a:pt x="34007" y="7749"/>
                  </a:cubicBezTo>
                  <a:cubicBezTo>
                    <a:pt x="33859" y="7936"/>
                    <a:pt x="33679" y="8097"/>
                    <a:pt x="33539" y="8291"/>
                  </a:cubicBezTo>
                  <a:cubicBezTo>
                    <a:pt x="33286" y="8644"/>
                    <a:pt x="33377" y="9064"/>
                    <a:pt x="33776" y="9251"/>
                  </a:cubicBezTo>
                  <a:cubicBezTo>
                    <a:pt x="34074" y="9389"/>
                    <a:pt x="34403" y="9474"/>
                    <a:pt x="34727" y="9541"/>
                  </a:cubicBezTo>
                  <a:cubicBezTo>
                    <a:pt x="35567" y="9716"/>
                    <a:pt x="36199" y="10206"/>
                    <a:pt x="36736" y="10841"/>
                  </a:cubicBezTo>
                  <a:cubicBezTo>
                    <a:pt x="37120" y="11294"/>
                    <a:pt x="37096" y="11708"/>
                    <a:pt x="36604" y="12062"/>
                  </a:cubicBezTo>
                  <a:cubicBezTo>
                    <a:pt x="35672" y="12730"/>
                    <a:pt x="34711" y="13360"/>
                    <a:pt x="33758" y="13999"/>
                  </a:cubicBezTo>
                  <a:cubicBezTo>
                    <a:pt x="33560" y="14132"/>
                    <a:pt x="33334" y="14221"/>
                    <a:pt x="33129" y="14346"/>
                  </a:cubicBezTo>
                  <a:cubicBezTo>
                    <a:pt x="32582" y="14681"/>
                    <a:pt x="32503" y="14862"/>
                    <a:pt x="32654" y="15535"/>
                  </a:cubicBezTo>
                  <a:cubicBezTo>
                    <a:pt x="32767" y="16044"/>
                    <a:pt x="32915" y="16547"/>
                    <a:pt x="33065" y="17116"/>
                  </a:cubicBezTo>
                  <a:cubicBezTo>
                    <a:pt x="32780" y="17201"/>
                    <a:pt x="32519" y="17343"/>
                    <a:pt x="32254" y="17352"/>
                  </a:cubicBezTo>
                  <a:cubicBezTo>
                    <a:pt x="30285" y="17423"/>
                    <a:pt x="28312" y="17422"/>
                    <a:pt x="26468" y="16613"/>
                  </a:cubicBezTo>
                  <a:cubicBezTo>
                    <a:pt x="25562" y="16215"/>
                    <a:pt x="24603" y="16207"/>
                    <a:pt x="23670" y="16077"/>
                  </a:cubicBezTo>
                  <a:cubicBezTo>
                    <a:pt x="22234" y="15880"/>
                    <a:pt x="20874" y="15465"/>
                    <a:pt x="19515" y="15003"/>
                  </a:cubicBezTo>
                  <a:cubicBezTo>
                    <a:pt x="18748" y="14743"/>
                    <a:pt x="17964" y="14538"/>
                    <a:pt x="17194" y="14283"/>
                  </a:cubicBezTo>
                  <a:cubicBezTo>
                    <a:pt x="16743" y="14134"/>
                    <a:pt x="16296" y="13963"/>
                    <a:pt x="15868" y="13757"/>
                  </a:cubicBezTo>
                  <a:cubicBezTo>
                    <a:pt x="15001" y="13343"/>
                    <a:pt x="14099" y="13076"/>
                    <a:pt x="13205" y="12928"/>
                  </a:cubicBezTo>
                  <a:cubicBezTo>
                    <a:pt x="12722" y="13226"/>
                    <a:pt x="13192" y="13835"/>
                    <a:pt x="12682" y="14081"/>
                  </a:cubicBezTo>
                  <a:cubicBezTo>
                    <a:pt x="12344" y="14245"/>
                    <a:pt x="12075" y="14553"/>
                    <a:pt x="11738" y="14723"/>
                  </a:cubicBezTo>
                  <a:cubicBezTo>
                    <a:pt x="10372" y="15405"/>
                    <a:pt x="8952" y="15991"/>
                    <a:pt x="7627" y="16744"/>
                  </a:cubicBezTo>
                  <a:cubicBezTo>
                    <a:pt x="6384" y="17453"/>
                    <a:pt x="5197" y="18256"/>
                    <a:pt x="4076" y="19146"/>
                  </a:cubicBezTo>
                  <a:cubicBezTo>
                    <a:pt x="3502" y="19601"/>
                    <a:pt x="3039" y="20268"/>
                    <a:pt x="3152" y="21134"/>
                  </a:cubicBezTo>
                  <a:cubicBezTo>
                    <a:pt x="3187" y="21410"/>
                    <a:pt x="3129" y="21698"/>
                    <a:pt x="3112" y="22032"/>
                  </a:cubicBezTo>
                  <a:close/>
                  <a:moveTo>
                    <a:pt x="12382" y="5422"/>
                  </a:moveTo>
                  <a:cubicBezTo>
                    <a:pt x="12329" y="5516"/>
                    <a:pt x="12277" y="5612"/>
                    <a:pt x="12225" y="5706"/>
                  </a:cubicBezTo>
                  <a:cubicBezTo>
                    <a:pt x="14036" y="6523"/>
                    <a:pt x="15639" y="7796"/>
                    <a:pt x="17700" y="8071"/>
                  </a:cubicBezTo>
                  <a:cubicBezTo>
                    <a:pt x="17934" y="8103"/>
                    <a:pt x="18155" y="8218"/>
                    <a:pt x="18386" y="8279"/>
                  </a:cubicBezTo>
                  <a:cubicBezTo>
                    <a:pt x="19399" y="8550"/>
                    <a:pt x="20409" y="8844"/>
                    <a:pt x="21434" y="9069"/>
                  </a:cubicBezTo>
                  <a:cubicBezTo>
                    <a:pt x="21843" y="9159"/>
                    <a:pt x="22289" y="9117"/>
                    <a:pt x="22714" y="9086"/>
                  </a:cubicBezTo>
                  <a:cubicBezTo>
                    <a:pt x="22832" y="9077"/>
                    <a:pt x="22937" y="8889"/>
                    <a:pt x="23138" y="8696"/>
                  </a:cubicBezTo>
                  <a:cubicBezTo>
                    <a:pt x="21364" y="8298"/>
                    <a:pt x="19744" y="7900"/>
                    <a:pt x="18131" y="7495"/>
                  </a:cubicBezTo>
                  <a:cubicBezTo>
                    <a:pt x="16444" y="7070"/>
                    <a:pt x="14853" y="6472"/>
                    <a:pt x="13280" y="5776"/>
                  </a:cubicBezTo>
                  <a:cubicBezTo>
                    <a:pt x="12987" y="5647"/>
                    <a:pt x="12682" y="5540"/>
                    <a:pt x="12382" y="5422"/>
                  </a:cubicBezTo>
                  <a:close/>
                  <a:moveTo>
                    <a:pt x="27874" y="13126"/>
                  </a:moveTo>
                  <a:cubicBezTo>
                    <a:pt x="27246" y="12753"/>
                    <a:pt x="27246" y="12740"/>
                    <a:pt x="26795" y="12733"/>
                  </a:cubicBezTo>
                  <a:cubicBezTo>
                    <a:pt x="25005" y="12707"/>
                    <a:pt x="23299" y="12297"/>
                    <a:pt x="21670" y="11564"/>
                  </a:cubicBezTo>
                  <a:cubicBezTo>
                    <a:pt x="20529" y="11053"/>
                    <a:pt x="19311" y="10930"/>
                    <a:pt x="17944" y="10723"/>
                  </a:cubicBezTo>
                  <a:cubicBezTo>
                    <a:pt x="18332" y="11277"/>
                    <a:pt x="18779" y="11386"/>
                    <a:pt x="19232" y="11504"/>
                  </a:cubicBezTo>
                  <a:cubicBezTo>
                    <a:pt x="19784" y="11651"/>
                    <a:pt x="20355" y="11768"/>
                    <a:pt x="20867" y="12007"/>
                  </a:cubicBezTo>
                  <a:cubicBezTo>
                    <a:pt x="22002" y="12536"/>
                    <a:pt x="23202" y="12836"/>
                    <a:pt x="24409" y="13115"/>
                  </a:cubicBezTo>
                  <a:cubicBezTo>
                    <a:pt x="25533" y="13374"/>
                    <a:pt x="26664" y="13262"/>
                    <a:pt x="27874" y="13126"/>
                  </a:cubicBezTo>
                  <a:close/>
                  <a:moveTo>
                    <a:pt x="3711" y="13604"/>
                  </a:moveTo>
                  <a:cubicBezTo>
                    <a:pt x="2962" y="13919"/>
                    <a:pt x="2832" y="14639"/>
                    <a:pt x="2555" y="15257"/>
                  </a:cubicBezTo>
                  <a:cubicBezTo>
                    <a:pt x="2518" y="15342"/>
                    <a:pt x="2628" y="15490"/>
                    <a:pt x="2683" y="15646"/>
                  </a:cubicBezTo>
                  <a:cubicBezTo>
                    <a:pt x="3569" y="15219"/>
                    <a:pt x="3500" y="14343"/>
                    <a:pt x="3711" y="13604"/>
                  </a:cubicBezTo>
                  <a:close/>
                  <a:moveTo>
                    <a:pt x="4359" y="15861"/>
                  </a:moveTo>
                  <a:cubicBezTo>
                    <a:pt x="5253" y="14715"/>
                    <a:pt x="5253" y="14711"/>
                    <a:pt x="5245" y="14010"/>
                  </a:cubicBezTo>
                  <a:cubicBezTo>
                    <a:pt x="4561" y="14275"/>
                    <a:pt x="4231" y="14810"/>
                    <a:pt x="4067" y="15456"/>
                  </a:cubicBezTo>
                  <a:cubicBezTo>
                    <a:pt x="4042" y="15555"/>
                    <a:pt x="4248" y="15712"/>
                    <a:pt x="4359" y="15861"/>
                  </a:cubicBezTo>
                  <a:close/>
                </a:path>
              </a:pathLst>
            </a:custGeom>
            <a:solidFill>
              <a:srgbClr val="B67C4A"/>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2" name="Google Shape;2461;p58">
              <a:extLst>
                <a:ext uri="{FF2B5EF4-FFF2-40B4-BE49-F238E27FC236}">
                  <a16:creationId xmlns:a16="http://schemas.microsoft.com/office/drawing/2014/main" id="{E353CF1D-83D6-4416-8D33-490C9399B021}"/>
                </a:ext>
              </a:extLst>
            </p:cNvPr>
            <p:cNvSpPr/>
            <p:nvPr/>
          </p:nvSpPr>
          <p:spPr>
            <a:xfrm>
              <a:off x="2186650" y="3448425"/>
              <a:ext cx="641275" cy="385325"/>
            </a:xfrm>
            <a:custGeom>
              <a:avLst/>
              <a:gdLst/>
              <a:ahLst/>
              <a:cxnLst/>
              <a:rect l="l" t="t" r="r" b="b"/>
              <a:pathLst>
                <a:path w="25651" h="15413" extrusionOk="0">
                  <a:moveTo>
                    <a:pt x="10087" y="1"/>
                  </a:moveTo>
                  <a:cubicBezTo>
                    <a:pt x="11473" y="395"/>
                    <a:pt x="12752" y="766"/>
                    <a:pt x="14035" y="1125"/>
                  </a:cubicBezTo>
                  <a:cubicBezTo>
                    <a:pt x="16152" y="1716"/>
                    <a:pt x="18261" y="2338"/>
                    <a:pt x="20391" y="2874"/>
                  </a:cubicBezTo>
                  <a:cubicBezTo>
                    <a:pt x="21686" y="3198"/>
                    <a:pt x="23017" y="3379"/>
                    <a:pt x="24331" y="3628"/>
                  </a:cubicBezTo>
                  <a:cubicBezTo>
                    <a:pt x="24658" y="3690"/>
                    <a:pt x="24981" y="3765"/>
                    <a:pt x="25397" y="3854"/>
                  </a:cubicBezTo>
                  <a:cubicBezTo>
                    <a:pt x="25477" y="4269"/>
                    <a:pt x="25622" y="4680"/>
                    <a:pt x="25626" y="5094"/>
                  </a:cubicBezTo>
                  <a:cubicBezTo>
                    <a:pt x="25647" y="6623"/>
                    <a:pt x="25650" y="8153"/>
                    <a:pt x="25592" y="9680"/>
                  </a:cubicBezTo>
                  <a:cubicBezTo>
                    <a:pt x="25574" y="10137"/>
                    <a:pt x="25398" y="10616"/>
                    <a:pt x="25189" y="11032"/>
                  </a:cubicBezTo>
                  <a:cubicBezTo>
                    <a:pt x="24524" y="12356"/>
                    <a:pt x="23809" y="13654"/>
                    <a:pt x="23147" y="14898"/>
                  </a:cubicBezTo>
                  <a:cubicBezTo>
                    <a:pt x="22176" y="15347"/>
                    <a:pt x="21237" y="15396"/>
                    <a:pt x="20276" y="15383"/>
                  </a:cubicBezTo>
                  <a:cubicBezTo>
                    <a:pt x="18456" y="15360"/>
                    <a:pt x="16638" y="15382"/>
                    <a:pt x="14819" y="15380"/>
                  </a:cubicBezTo>
                  <a:cubicBezTo>
                    <a:pt x="13768" y="15380"/>
                    <a:pt x="12721" y="15413"/>
                    <a:pt x="11678" y="15168"/>
                  </a:cubicBezTo>
                  <a:cubicBezTo>
                    <a:pt x="11176" y="15048"/>
                    <a:pt x="10630" y="15126"/>
                    <a:pt x="10105" y="15100"/>
                  </a:cubicBezTo>
                  <a:cubicBezTo>
                    <a:pt x="8391" y="15015"/>
                    <a:pt x="6659" y="15358"/>
                    <a:pt x="4963" y="14878"/>
                  </a:cubicBezTo>
                  <a:cubicBezTo>
                    <a:pt x="4082" y="15246"/>
                    <a:pt x="3715" y="14604"/>
                    <a:pt x="3211" y="14073"/>
                  </a:cubicBezTo>
                  <a:cubicBezTo>
                    <a:pt x="2151" y="12956"/>
                    <a:pt x="1286" y="11706"/>
                    <a:pt x="448" y="10427"/>
                  </a:cubicBezTo>
                  <a:cubicBezTo>
                    <a:pt x="145" y="9962"/>
                    <a:pt x="1" y="9486"/>
                    <a:pt x="82" y="8935"/>
                  </a:cubicBezTo>
                  <a:cubicBezTo>
                    <a:pt x="119" y="8700"/>
                    <a:pt x="134" y="8460"/>
                    <a:pt x="145" y="8221"/>
                  </a:cubicBezTo>
                  <a:cubicBezTo>
                    <a:pt x="220" y="6494"/>
                    <a:pt x="1078" y="5271"/>
                    <a:pt x="2537" y="4399"/>
                  </a:cubicBezTo>
                  <a:cubicBezTo>
                    <a:pt x="3357" y="3908"/>
                    <a:pt x="4151" y="3392"/>
                    <a:pt x="5038" y="3007"/>
                  </a:cubicBezTo>
                  <a:cubicBezTo>
                    <a:pt x="6220" y="2494"/>
                    <a:pt x="7362" y="1883"/>
                    <a:pt x="8478" y="1237"/>
                  </a:cubicBezTo>
                  <a:cubicBezTo>
                    <a:pt x="9089" y="883"/>
                    <a:pt x="9610" y="373"/>
                    <a:pt x="10087" y="1"/>
                  </a:cubicBezTo>
                  <a:close/>
                  <a:moveTo>
                    <a:pt x="13886" y="13976"/>
                  </a:moveTo>
                  <a:cubicBezTo>
                    <a:pt x="13983" y="14151"/>
                    <a:pt x="14031" y="14376"/>
                    <a:pt x="14153" y="14433"/>
                  </a:cubicBezTo>
                  <a:cubicBezTo>
                    <a:pt x="14940" y="14791"/>
                    <a:pt x="15729" y="14751"/>
                    <a:pt x="16494" y="14342"/>
                  </a:cubicBezTo>
                  <a:cubicBezTo>
                    <a:pt x="16858" y="14147"/>
                    <a:pt x="17066" y="13853"/>
                    <a:pt x="17074" y="13426"/>
                  </a:cubicBezTo>
                  <a:cubicBezTo>
                    <a:pt x="17100" y="11988"/>
                    <a:pt x="17045" y="10559"/>
                    <a:pt x="16650" y="9164"/>
                  </a:cubicBezTo>
                  <a:cubicBezTo>
                    <a:pt x="16455" y="8476"/>
                    <a:pt x="16256" y="7788"/>
                    <a:pt x="16042" y="7107"/>
                  </a:cubicBezTo>
                  <a:cubicBezTo>
                    <a:pt x="15989" y="6936"/>
                    <a:pt x="15876" y="6783"/>
                    <a:pt x="15688" y="6428"/>
                  </a:cubicBezTo>
                  <a:cubicBezTo>
                    <a:pt x="15608" y="7642"/>
                    <a:pt x="15852" y="8573"/>
                    <a:pt x="16032" y="9505"/>
                  </a:cubicBezTo>
                  <a:cubicBezTo>
                    <a:pt x="16278" y="10786"/>
                    <a:pt x="16210" y="12053"/>
                    <a:pt x="16047" y="13233"/>
                  </a:cubicBezTo>
                  <a:cubicBezTo>
                    <a:pt x="15423" y="13889"/>
                    <a:pt x="14581" y="13534"/>
                    <a:pt x="13886" y="13976"/>
                  </a:cubicBezTo>
                  <a:close/>
                  <a:moveTo>
                    <a:pt x="8057" y="9149"/>
                  </a:moveTo>
                  <a:cubicBezTo>
                    <a:pt x="7254" y="9046"/>
                    <a:pt x="6761" y="9566"/>
                    <a:pt x="6952" y="10334"/>
                  </a:cubicBezTo>
                  <a:cubicBezTo>
                    <a:pt x="7009" y="10558"/>
                    <a:pt x="7126" y="10771"/>
                    <a:pt x="7236" y="10978"/>
                  </a:cubicBezTo>
                  <a:cubicBezTo>
                    <a:pt x="7380" y="11252"/>
                    <a:pt x="7627" y="11364"/>
                    <a:pt x="7933" y="11380"/>
                  </a:cubicBezTo>
                  <a:cubicBezTo>
                    <a:pt x="8588" y="11412"/>
                    <a:pt x="9035" y="11042"/>
                    <a:pt x="9090" y="10412"/>
                  </a:cubicBezTo>
                  <a:cubicBezTo>
                    <a:pt x="9153" y="9713"/>
                    <a:pt x="8763" y="9239"/>
                    <a:pt x="8058" y="9149"/>
                  </a:cubicBezTo>
                  <a:close/>
                  <a:moveTo>
                    <a:pt x="20042" y="10298"/>
                  </a:moveTo>
                  <a:cubicBezTo>
                    <a:pt x="20051" y="10401"/>
                    <a:pt x="20051" y="10543"/>
                    <a:pt x="20080" y="10679"/>
                  </a:cubicBezTo>
                  <a:cubicBezTo>
                    <a:pt x="20150" y="11014"/>
                    <a:pt x="20278" y="11308"/>
                    <a:pt x="20655" y="11408"/>
                  </a:cubicBezTo>
                  <a:cubicBezTo>
                    <a:pt x="21009" y="11504"/>
                    <a:pt x="21302" y="11395"/>
                    <a:pt x="21567" y="11166"/>
                  </a:cubicBezTo>
                  <a:cubicBezTo>
                    <a:pt x="22159" y="10650"/>
                    <a:pt x="22089" y="9611"/>
                    <a:pt x="21286" y="9317"/>
                  </a:cubicBezTo>
                  <a:cubicBezTo>
                    <a:pt x="20620" y="9073"/>
                    <a:pt x="20170" y="9276"/>
                    <a:pt x="20068" y="9978"/>
                  </a:cubicBezTo>
                  <a:cubicBezTo>
                    <a:pt x="20054" y="10071"/>
                    <a:pt x="20053" y="10165"/>
                    <a:pt x="20042" y="10296"/>
                  </a:cubicBezTo>
                  <a:close/>
                  <a:moveTo>
                    <a:pt x="19745" y="6624"/>
                  </a:moveTo>
                  <a:cubicBezTo>
                    <a:pt x="19862" y="6673"/>
                    <a:pt x="19954" y="6751"/>
                    <a:pt x="20031" y="6738"/>
                  </a:cubicBezTo>
                  <a:cubicBezTo>
                    <a:pt x="20864" y="6603"/>
                    <a:pt x="21686" y="6338"/>
                    <a:pt x="22543" y="6621"/>
                  </a:cubicBezTo>
                  <a:cubicBezTo>
                    <a:pt x="22598" y="6639"/>
                    <a:pt x="22785" y="6457"/>
                    <a:pt x="22798" y="6352"/>
                  </a:cubicBezTo>
                  <a:cubicBezTo>
                    <a:pt x="22812" y="6245"/>
                    <a:pt x="22718" y="6070"/>
                    <a:pt x="22620" y="6013"/>
                  </a:cubicBezTo>
                  <a:cubicBezTo>
                    <a:pt x="21797" y="5517"/>
                    <a:pt x="20624" y="5616"/>
                    <a:pt x="19826" y="6250"/>
                  </a:cubicBezTo>
                  <a:cubicBezTo>
                    <a:pt x="19748" y="6313"/>
                    <a:pt x="19770" y="6500"/>
                    <a:pt x="19745" y="6624"/>
                  </a:cubicBezTo>
                  <a:close/>
                  <a:moveTo>
                    <a:pt x="6366" y="5527"/>
                  </a:moveTo>
                  <a:cubicBezTo>
                    <a:pt x="7724" y="5642"/>
                    <a:pt x="8889" y="5749"/>
                    <a:pt x="10056" y="5829"/>
                  </a:cubicBezTo>
                  <a:cubicBezTo>
                    <a:pt x="10142" y="5836"/>
                    <a:pt x="10262" y="5675"/>
                    <a:pt x="10324" y="5569"/>
                  </a:cubicBezTo>
                  <a:cubicBezTo>
                    <a:pt x="10351" y="5520"/>
                    <a:pt x="10293" y="5382"/>
                    <a:pt x="10234" y="5334"/>
                  </a:cubicBezTo>
                  <a:cubicBezTo>
                    <a:pt x="10090" y="5217"/>
                    <a:pt x="9924" y="5043"/>
                    <a:pt x="9765" y="5041"/>
                  </a:cubicBezTo>
                  <a:cubicBezTo>
                    <a:pt x="8812" y="5025"/>
                    <a:pt x="7859" y="5037"/>
                    <a:pt x="6906" y="5077"/>
                  </a:cubicBezTo>
                  <a:cubicBezTo>
                    <a:pt x="6771" y="5082"/>
                    <a:pt x="6644" y="5287"/>
                    <a:pt x="6366" y="5527"/>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3" name="Google Shape;2462;p58">
              <a:extLst>
                <a:ext uri="{FF2B5EF4-FFF2-40B4-BE49-F238E27FC236}">
                  <a16:creationId xmlns:a16="http://schemas.microsoft.com/office/drawing/2014/main" id="{2BF7073B-EBA3-46CE-A923-D4793F4DB4C0}"/>
                </a:ext>
              </a:extLst>
            </p:cNvPr>
            <p:cNvSpPr/>
            <p:nvPr/>
          </p:nvSpPr>
          <p:spPr>
            <a:xfrm>
              <a:off x="2315625" y="3840425"/>
              <a:ext cx="449100" cy="242950"/>
            </a:xfrm>
            <a:custGeom>
              <a:avLst/>
              <a:gdLst/>
              <a:ahLst/>
              <a:cxnLst/>
              <a:rect l="l" t="t" r="r" b="b"/>
              <a:pathLst>
                <a:path w="17964" h="9718" extrusionOk="0">
                  <a:moveTo>
                    <a:pt x="111" y="343"/>
                  </a:moveTo>
                  <a:cubicBezTo>
                    <a:pt x="651" y="1"/>
                    <a:pt x="1140" y="104"/>
                    <a:pt x="1609" y="108"/>
                  </a:cubicBezTo>
                  <a:cubicBezTo>
                    <a:pt x="2852" y="116"/>
                    <a:pt x="4093" y="147"/>
                    <a:pt x="5336" y="171"/>
                  </a:cubicBezTo>
                  <a:cubicBezTo>
                    <a:pt x="5623" y="176"/>
                    <a:pt x="5916" y="151"/>
                    <a:pt x="6194" y="209"/>
                  </a:cubicBezTo>
                  <a:cubicBezTo>
                    <a:pt x="7943" y="574"/>
                    <a:pt x="9714" y="467"/>
                    <a:pt x="11479" y="461"/>
                  </a:cubicBezTo>
                  <a:cubicBezTo>
                    <a:pt x="13244" y="454"/>
                    <a:pt x="15009" y="397"/>
                    <a:pt x="16774" y="352"/>
                  </a:cubicBezTo>
                  <a:cubicBezTo>
                    <a:pt x="17443" y="334"/>
                    <a:pt x="17964" y="803"/>
                    <a:pt x="17940" y="1496"/>
                  </a:cubicBezTo>
                  <a:cubicBezTo>
                    <a:pt x="17888" y="3088"/>
                    <a:pt x="17520" y="4626"/>
                    <a:pt x="16893" y="6075"/>
                  </a:cubicBezTo>
                  <a:cubicBezTo>
                    <a:pt x="16400" y="7216"/>
                    <a:pt x="15431" y="7926"/>
                    <a:pt x="14286" y="8393"/>
                  </a:cubicBezTo>
                  <a:cubicBezTo>
                    <a:pt x="12313" y="9200"/>
                    <a:pt x="10259" y="9567"/>
                    <a:pt x="8134" y="9563"/>
                  </a:cubicBezTo>
                  <a:cubicBezTo>
                    <a:pt x="7416" y="9563"/>
                    <a:pt x="6693" y="9506"/>
                    <a:pt x="5984" y="9575"/>
                  </a:cubicBezTo>
                  <a:cubicBezTo>
                    <a:pt x="4501" y="9718"/>
                    <a:pt x="3164" y="9292"/>
                    <a:pt x="1832" y="8716"/>
                  </a:cubicBezTo>
                  <a:cubicBezTo>
                    <a:pt x="1327" y="8497"/>
                    <a:pt x="951" y="8166"/>
                    <a:pt x="568" y="7810"/>
                  </a:cubicBezTo>
                  <a:cubicBezTo>
                    <a:pt x="274" y="7535"/>
                    <a:pt x="129" y="7193"/>
                    <a:pt x="97" y="6797"/>
                  </a:cubicBezTo>
                  <a:cubicBezTo>
                    <a:pt x="93" y="6749"/>
                    <a:pt x="87" y="6701"/>
                    <a:pt x="86" y="6654"/>
                  </a:cubicBezTo>
                  <a:cubicBezTo>
                    <a:pt x="56" y="4699"/>
                    <a:pt x="28" y="2744"/>
                    <a:pt x="3" y="789"/>
                  </a:cubicBezTo>
                  <a:cubicBezTo>
                    <a:pt x="1" y="651"/>
                    <a:pt x="67" y="514"/>
                    <a:pt x="111" y="343"/>
                  </a:cubicBezTo>
                  <a:close/>
                  <a:moveTo>
                    <a:pt x="13477" y="5201"/>
                  </a:moveTo>
                  <a:cubicBezTo>
                    <a:pt x="13114" y="5140"/>
                    <a:pt x="12751" y="5059"/>
                    <a:pt x="12385" y="5024"/>
                  </a:cubicBezTo>
                  <a:cubicBezTo>
                    <a:pt x="11816" y="4971"/>
                    <a:pt x="11244" y="4910"/>
                    <a:pt x="10676" y="4924"/>
                  </a:cubicBezTo>
                  <a:cubicBezTo>
                    <a:pt x="8528" y="4977"/>
                    <a:pt x="6393" y="4868"/>
                    <a:pt x="4282" y="4442"/>
                  </a:cubicBezTo>
                  <a:cubicBezTo>
                    <a:pt x="3819" y="4349"/>
                    <a:pt x="3350" y="4285"/>
                    <a:pt x="2887" y="4193"/>
                  </a:cubicBezTo>
                  <a:cubicBezTo>
                    <a:pt x="2731" y="4162"/>
                    <a:pt x="2563" y="3969"/>
                    <a:pt x="2437" y="4342"/>
                  </a:cubicBezTo>
                  <a:cubicBezTo>
                    <a:pt x="2687" y="4510"/>
                    <a:pt x="2934" y="4791"/>
                    <a:pt x="3225" y="4846"/>
                  </a:cubicBezTo>
                  <a:cubicBezTo>
                    <a:pt x="4626" y="5111"/>
                    <a:pt x="6033" y="5431"/>
                    <a:pt x="7451" y="5513"/>
                  </a:cubicBezTo>
                  <a:cubicBezTo>
                    <a:pt x="9443" y="5630"/>
                    <a:pt x="11447" y="5608"/>
                    <a:pt x="13477" y="5200"/>
                  </a:cubicBezTo>
                  <a:close/>
                  <a:moveTo>
                    <a:pt x="14704" y="2533"/>
                  </a:moveTo>
                  <a:cubicBezTo>
                    <a:pt x="14236" y="1809"/>
                    <a:pt x="13612" y="1791"/>
                    <a:pt x="12990" y="1793"/>
                  </a:cubicBezTo>
                  <a:cubicBezTo>
                    <a:pt x="10512" y="1797"/>
                    <a:pt x="8034" y="1806"/>
                    <a:pt x="5556" y="1822"/>
                  </a:cubicBezTo>
                  <a:cubicBezTo>
                    <a:pt x="5032" y="1825"/>
                    <a:pt x="4509" y="1861"/>
                    <a:pt x="3986" y="1911"/>
                  </a:cubicBezTo>
                  <a:cubicBezTo>
                    <a:pt x="3782" y="1930"/>
                    <a:pt x="3586" y="2032"/>
                    <a:pt x="3386" y="2096"/>
                  </a:cubicBezTo>
                  <a:cubicBezTo>
                    <a:pt x="3646" y="2255"/>
                    <a:pt x="3879" y="2291"/>
                    <a:pt x="4114" y="2294"/>
                  </a:cubicBezTo>
                  <a:cubicBezTo>
                    <a:pt x="5877" y="2319"/>
                    <a:pt x="7640" y="2325"/>
                    <a:pt x="9403" y="2361"/>
                  </a:cubicBezTo>
                  <a:cubicBezTo>
                    <a:pt x="11140" y="2396"/>
                    <a:pt x="12879" y="2219"/>
                    <a:pt x="14704" y="2532"/>
                  </a:cubicBezTo>
                  <a:close/>
                  <a:moveTo>
                    <a:pt x="4310" y="6957"/>
                  </a:moveTo>
                  <a:cubicBezTo>
                    <a:pt x="5182" y="7644"/>
                    <a:pt x="6245" y="8019"/>
                    <a:pt x="7402" y="8052"/>
                  </a:cubicBezTo>
                  <a:cubicBezTo>
                    <a:pt x="8545" y="8084"/>
                    <a:pt x="9687" y="8071"/>
                    <a:pt x="10831" y="8065"/>
                  </a:cubicBezTo>
                  <a:cubicBezTo>
                    <a:pt x="11449" y="8061"/>
                    <a:pt x="12067" y="8039"/>
                    <a:pt x="12683" y="8001"/>
                  </a:cubicBezTo>
                  <a:cubicBezTo>
                    <a:pt x="12774" y="7995"/>
                    <a:pt x="12857" y="7861"/>
                    <a:pt x="13065" y="7682"/>
                  </a:cubicBezTo>
                  <a:cubicBezTo>
                    <a:pt x="11582" y="7513"/>
                    <a:pt x="10255" y="7546"/>
                    <a:pt x="8935" y="7590"/>
                  </a:cubicBezTo>
                  <a:cubicBezTo>
                    <a:pt x="7492" y="7640"/>
                    <a:pt x="6091" y="7479"/>
                    <a:pt x="4718" y="7039"/>
                  </a:cubicBezTo>
                  <a:cubicBezTo>
                    <a:pt x="4587" y="6996"/>
                    <a:pt x="4447" y="6983"/>
                    <a:pt x="4310" y="6956"/>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4" name="Google Shape;2463;p58">
              <a:extLst>
                <a:ext uri="{FF2B5EF4-FFF2-40B4-BE49-F238E27FC236}">
                  <a16:creationId xmlns:a16="http://schemas.microsoft.com/office/drawing/2014/main" id="{084F2B7D-927F-4DC2-8E84-89506FBB0E58}"/>
                </a:ext>
              </a:extLst>
            </p:cNvPr>
            <p:cNvSpPr/>
            <p:nvPr/>
          </p:nvSpPr>
          <p:spPr>
            <a:xfrm>
              <a:off x="3375250" y="4151600"/>
              <a:ext cx="286375" cy="329900"/>
            </a:xfrm>
            <a:custGeom>
              <a:avLst/>
              <a:gdLst/>
              <a:ahLst/>
              <a:cxnLst/>
              <a:rect l="l" t="t" r="r" b="b"/>
              <a:pathLst>
                <a:path w="11455" h="13196" extrusionOk="0">
                  <a:moveTo>
                    <a:pt x="1367" y="10173"/>
                  </a:moveTo>
                  <a:cubicBezTo>
                    <a:pt x="1048" y="8766"/>
                    <a:pt x="784" y="7416"/>
                    <a:pt x="430" y="6090"/>
                  </a:cubicBezTo>
                  <a:cubicBezTo>
                    <a:pt x="124" y="4942"/>
                    <a:pt x="1" y="3843"/>
                    <a:pt x="669" y="2778"/>
                  </a:cubicBezTo>
                  <a:cubicBezTo>
                    <a:pt x="768" y="2621"/>
                    <a:pt x="775" y="2411"/>
                    <a:pt x="850" y="2235"/>
                  </a:cubicBezTo>
                  <a:cubicBezTo>
                    <a:pt x="1580" y="535"/>
                    <a:pt x="2799" y="1"/>
                    <a:pt x="4501" y="132"/>
                  </a:cubicBezTo>
                  <a:cubicBezTo>
                    <a:pt x="4903" y="163"/>
                    <a:pt x="5206" y="397"/>
                    <a:pt x="5450" y="709"/>
                  </a:cubicBezTo>
                  <a:cubicBezTo>
                    <a:pt x="5712" y="1045"/>
                    <a:pt x="5740" y="1452"/>
                    <a:pt x="5469" y="1761"/>
                  </a:cubicBezTo>
                  <a:cubicBezTo>
                    <a:pt x="4971" y="2331"/>
                    <a:pt x="4486" y="2919"/>
                    <a:pt x="3927" y="3425"/>
                  </a:cubicBezTo>
                  <a:cubicBezTo>
                    <a:pt x="3408" y="3895"/>
                    <a:pt x="3118" y="4473"/>
                    <a:pt x="2872" y="5094"/>
                  </a:cubicBezTo>
                  <a:cubicBezTo>
                    <a:pt x="2802" y="5274"/>
                    <a:pt x="2837" y="5325"/>
                    <a:pt x="3204" y="5826"/>
                  </a:cubicBezTo>
                  <a:cubicBezTo>
                    <a:pt x="3760" y="5484"/>
                    <a:pt x="3755" y="4733"/>
                    <a:pt x="4306" y="4292"/>
                  </a:cubicBezTo>
                  <a:cubicBezTo>
                    <a:pt x="4989" y="5084"/>
                    <a:pt x="5044" y="6399"/>
                    <a:pt x="6272" y="6644"/>
                  </a:cubicBezTo>
                  <a:cubicBezTo>
                    <a:pt x="6426" y="8235"/>
                    <a:pt x="6438" y="8265"/>
                    <a:pt x="7412" y="9401"/>
                  </a:cubicBezTo>
                  <a:lnTo>
                    <a:pt x="9019" y="9401"/>
                  </a:lnTo>
                  <a:cubicBezTo>
                    <a:pt x="9053" y="9801"/>
                    <a:pt x="9083" y="10165"/>
                    <a:pt x="9116" y="10529"/>
                  </a:cubicBezTo>
                  <a:cubicBezTo>
                    <a:pt x="9188" y="11308"/>
                    <a:pt x="9412" y="11554"/>
                    <a:pt x="10154" y="11634"/>
                  </a:cubicBezTo>
                  <a:cubicBezTo>
                    <a:pt x="10390" y="11661"/>
                    <a:pt x="10630" y="11638"/>
                    <a:pt x="10868" y="11658"/>
                  </a:cubicBezTo>
                  <a:cubicBezTo>
                    <a:pt x="11054" y="11672"/>
                    <a:pt x="11238" y="11714"/>
                    <a:pt x="11455" y="11749"/>
                  </a:cubicBezTo>
                  <a:cubicBezTo>
                    <a:pt x="11433" y="12336"/>
                    <a:pt x="11208" y="12774"/>
                    <a:pt x="10749" y="13195"/>
                  </a:cubicBezTo>
                  <a:cubicBezTo>
                    <a:pt x="9205" y="12586"/>
                    <a:pt x="7784" y="11678"/>
                    <a:pt x="6154" y="11265"/>
                  </a:cubicBezTo>
                  <a:cubicBezTo>
                    <a:pt x="4545" y="10855"/>
                    <a:pt x="2966" y="10324"/>
                    <a:pt x="1367" y="10173"/>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5" name="Google Shape;2464;p58">
              <a:extLst>
                <a:ext uri="{FF2B5EF4-FFF2-40B4-BE49-F238E27FC236}">
                  <a16:creationId xmlns:a16="http://schemas.microsoft.com/office/drawing/2014/main" id="{4D8C51B9-FBAB-45A0-B852-E81130B1394C}"/>
                </a:ext>
              </a:extLst>
            </p:cNvPr>
            <p:cNvSpPr/>
            <p:nvPr/>
          </p:nvSpPr>
          <p:spPr>
            <a:xfrm>
              <a:off x="2750250" y="4991025"/>
              <a:ext cx="197250" cy="216300"/>
            </a:xfrm>
            <a:custGeom>
              <a:avLst/>
              <a:gdLst/>
              <a:ahLst/>
              <a:cxnLst/>
              <a:rect l="l" t="t" r="r" b="b"/>
              <a:pathLst>
                <a:path w="7890" h="8652" extrusionOk="0">
                  <a:moveTo>
                    <a:pt x="7742" y="4753"/>
                  </a:moveTo>
                  <a:cubicBezTo>
                    <a:pt x="7889" y="5670"/>
                    <a:pt x="7440" y="6510"/>
                    <a:pt x="6654" y="7233"/>
                  </a:cubicBezTo>
                  <a:cubicBezTo>
                    <a:pt x="5623" y="8177"/>
                    <a:pt x="4437" y="8652"/>
                    <a:pt x="3025" y="8622"/>
                  </a:cubicBezTo>
                  <a:cubicBezTo>
                    <a:pt x="2307" y="8608"/>
                    <a:pt x="1717" y="8331"/>
                    <a:pt x="1209" y="7900"/>
                  </a:cubicBezTo>
                  <a:cubicBezTo>
                    <a:pt x="710" y="7474"/>
                    <a:pt x="310" y="6996"/>
                    <a:pt x="222" y="6241"/>
                  </a:cubicBezTo>
                  <a:cubicBezTo>
                    <a:pt x="137" y="5532"/>
                    <a:pt x="95" y="4830"/>
                    <a:pt x="70" y="4117"/>
                  </a:cubicBezTo>
                  <a:cubicBezTo>
                    <a:pt x="0" y="2128"/>
                    <a:pt x="1286" y="1112"/>
                    <a:pt x="2816" y="326"/>
                  </a:cubicBezTo>
                  <a:cubicBezTo>
                    <a:pt x="3449" y="0"/>
                    <a:pt x="4232" y="22"/>
                    <a:pt x="4911" y="282"/>
                  </a:cubicBezTo>
                  <a:cubicBezTo>
                    <a:pt x="5757" y="606"/>
                    <a:pt x="6512" y="1086"/>
                    <a:pt x="7066" y="1855"/>
                  </a:cubicBezTo>
                  <a:cubicBezTo>
                    <a:pt x="7415" y="2340"/>
                    <a:pt x="7616" y="2846"/>
                    <a:pt x="7649" y="3434"/>
                  </a:cubicBezTo>
                  <a:cubicBezTo>
                    <a:pt x="7671" y="3814"/>
                    <a:pt x="7703" y="4193"/>
                    <a:pt x="7742" y="4753"/>
                  </a:cubicBezTo>
                  <a:close/>
                  <a:moveTo>
                    <a:pt x="6281" y="4882"/>
                  </a:moveTo>
                  <a:cubicBezTo>
                    <a:pt x="6227" y="4134"/>
                    <a:pt x="6235" y="3515"/>
                    <a:pt x="5798" y="3092"/>
                  </a:cubicBezTo>
                  <a:cubicBezTo>
                    <a:pt x="5292" y="2602"/>
                    <a:pt x="4762" y="2055"/>
                    <a:pt x="4133" y="1794"/>
                  </a:cubicBezTo>
                  <a:cubicBezTo>
                    <a:pt x="3210" y="1412"/>
                    <a:pt x="1696" y="2252"/>
                    <a:pt x="1487" y="3226"/>
                  </a:cubicBezTo>
                  <a:cubicBezTo>
                    <a:pt x="1351" y="3860"/>
                    <a:pt x="1317" y="4619"/>
                    <a:pt x="1546" y="5199"/>
                  </a:cubicBezTo>
                  <a:cubicBezTo>
                    <a:pt x="1773" y="5775"/>
                    <a:pt x="2357" y="6234"/>
                    <a:pt x="2846" y="6677"/>
                  </a:cubicBezTo>
                  <a:cubicBezTo>
                    <a:pt x="3028" y="6842"/>
                    <a:pt x="3383" y="6867"/>
                    <a:pt x="3660" y="6874"/>
                  </a:cubicBezTo>
                  <a:cubicBezTo>
                    <a:pt x="4650" y="6894"/>
                    <a:pt x="5412" y="6440"/>
                    <a:pt x="5953" y="5635"/>
                  </a:cubicBezTo>
                  <a:cubicBezTo>
                    <a:pt x="6131" y="5370"/>
                    <a:pt x="6213" y="5041"/>
                    <a:pt x="6281" y="4882"/>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6" name="Google Shape;2465;p58">
              <a:extLst>
                <a:ext uri="{FF2B5EF4-FFF2-40B4-BE49-F238E27FC236}">
                  <a16:creationId xmlns:a16="http://schemas.microsoft.com/office/drawing/2014/main" id="{1F860E95-D912-4D26-AC34-576B30227856}"/>
                </a:ext>
              </a:extLst>
            </p:cNvPr>
            <p:cNvSpPr/>
            <p:nvPr/>
          </p:nvSpPr>
          <p:spPr>
            <a:xfrm>
              <a:off x="3469125" y="3845925"/>
              <a:ext cx="121225" cy="305575"/>
            </a:xfrm>
            <a:custGeom>
              <a:avLst/>
              <a:gdLst/>
              <a:ahLst/>
              <a:cxnLst/>
              <a:rect l="l" t="t" r="r" b="b"/>
              <a:pathLst>
                <a:path w="4849" h="12223" extrusionOk="0">
                  <a:moveTo>
                    <a:pt x="2471" y="12222"/>
                  </a:moveTo>
                  <a:cubicBezTo>
                    <a:pt x="1622" y="11825"/>
                    <a:pt x="927" y="11389"/>
                    <a:pt x="1" y="11521"/>
                  </a:cubicBezTo>
                  <a:cubicBezTo>
                    <a:pt x="294" y="9430"/>
                    <a:pt x="1058" y="7571"/>
                    <a:pt x="1424" y="5621"/>
                  </a:cubicBezTo>
                  <a:cubicBezTo>
                    <a:pt x="1788" y="3686"/>
                    <a:pt x="2804" y="1977"/>
                    <a:pt x="3268" y="1"/>
                  </a:cubicBezTo>
                  <a:cubicBezTo>
                    <a:pt x="3607" y="59"/>
                    <a:pt x="3910" y="36"/>
                    <a:pt x="4122" y="162"/>
                  </a:cubicBezTo>
                  <a:cubicBezTo>
                    <a:pt x="4554" y="417"/>
                    <a:pt x="4766" y="842"/>
                    <a:pt x="4792" y="1357"/>
                  </a:cubicBezTo>
                  <a:cubicBezTo>
                    <a:pt x="4848" y="2510"/>
                    <a:pt x="4758" y="3641"/>
                    <a:pt x="4394" y="4743"/>
                  </a:cubicBezTo>
                  <a:cubicBezTo>
                    <a:pt x="3904" y="6232"/>
                    <a:pt x="3598" y="7766"/>
                    <a:pt x="3280" y="9297"/>
                  </a:cubicBezTo>
                  <a:cubicBezTo>
                    <a:pt x="3078" y="10262"/>
                    <a:pt x="2764" y="11198"/>
                    <a:pt x="2471" y="12222"/>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7" name="Google Shape;2466;p58">
              <a:extLst>
                <a:ext uri="{FF2B5EF4-FFF2-40B4-BE49-F238E27FC236}">
                  <a16:creationId xmlns:a16="http://schemas.microsoft.com/office/drawing/2014/main" id="{442CCEE9-86A9-4B9C-A0CB-51055D7A2239}"/>
                </a:ext>
              </a:extLst>
            </p:cNvPr>
            <p:cNvSpPr/>
            <p:nvPr/>
          </p:nvSpPr>
          <p:spPr>
            <a:xfrm>
              <a:off x="2183875" y="3741125"/>
              <a:ext cx="111475" cy="255725"/>
            </a:xfrm>
            <a:custGeom>
              <a:avLst/>
              <a:gdLst/>
              <a:ahLst/>
              <a:cxnLst/>
              <a:rect l="l" t="t" r="r" b="b"/>
              <a:pathLst>
                <a:path w="4459" h="10229" extrusionOk="0">
                  <a:moveTo>
                    <a:pt x="4459" y="4751"/>
                  </a:moveTo>
                  <a:cubicBezTo>
                    <a:pt x="3964" y="6546"/>
                    <a:pt x="4324" y="8323"/>
                    <a:pt x="4116" y="10030"/>
                  </a:cubicBezTo>
                  <a:cubicBezTo>
                    <a:pt x="3802" y="10228"/>
                    <a:pt x="3606" y="10064"/>
                    <a:pt x="3448" y="9899"/>
                  </a:cubicBezTo>
                  <a:cubicBezTo>
                    <a:pt x="3184" y="9623"/>
                    <a:pt x="2942" y="9328"/>
                    <a:pt x="2709" y="9027"/>
                  </a:cubicBezTo>
                  <a:cubicBezTo>
                    <a:pt x="2477" y="8725"/>
                    <a:pt x="2305" y="8368"/>
                    <a:pt x="2041" y="8099"/>
                  </a:cubicBezTo>
                  <a:cubicBezTo>
                    <a:pt x="1099" y="7137"/>
                    <a:pt x="747" y="5909"/>
                    <a:pt x="504" y="4655"/>
                  </a:cubicBezTo>
                  <a:cubicBezTo>
                    <a:pt x="286" y="3532"/>
                    <a:pt x="170" y="2391"/>
                    <a:pt x="42" y="1255"/>
                  </a:cubicBezTo>
                  <a:cubicBezTo>
                    <a:pt x="1" y="888"/>
                    <a:pt x="68" y="509"/>
                    <a:pt x="83" y="179"/>
                  </a:cubicBezTo>
                  <a:cubicBezTo>
                    <a:pt x="378" y="0"/>
                    <a:pt x="545" y="161"/>
                    <a:pt x="574" y="329"/>
                  </a:cubicBezTo>
                  <a:cubicBezTo>
                    <a:pt x="706" y="1091"/>
                    <a:pt x="1232" y="1554"/>
                    <a:pt x="1751" y="2051"/>
                  </a:cubicBezTo>
                  <a:cubicBezTo>
                    <a:pt x="2679" y="2937"/>
                    <a:pt x="3570" y="3861"/>
                    <a:pt x="4459" y="475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8" name="Google Shape;2467;p58">
              <a:extLst>
                <a:ext uri="{FF2B5EF4-FFF2-40B4-BE49-F238E27FC236}">
                  <a16:creationId xmlns:a16="http://schemas.microsoft.com/office/drawing/2014/main" id="{33075A08-AE29-45E5-96C8-56A549D56CAC}"/>
                </a:ext>
              </a:extLst>
            </p:cNvPr>
            <p:cNvSpPr/>
            <p:nvPr/>
          </p:nvSpPr>
          <p:spPr>
            <a:xfrm>
              <a:off x="2364375" y="4301800"/>
              <a:ext cx="93775" cy="429775"/>
            </a:xfrm>
            <a:custGeom>
              <a:avLst/>
              <a:gdLst/>
              <a:ahLst/>
              <a:cxnLst/>
              <a:rect l="l" t="t" r="r" b="b"/>
              <a:pathLst>
                <a:path w="3751" h="17191" extrusionOk="0">
                  <a:moveTo>
                    <a:pt x="48" y="2430"/>
                  </a:moveTo>
                  <a:cubicBezTo>
                    <a:pt x="1425" y="2063"/>
                    <a:pt x="1968" y="859"/>
                    <a:pt x="2784" y="0"/>
                  </a:cubicBezTo>
                  <a:cubicBezTo>
                    <a:pt x="3176" y="218"/>
                    <a:pt x="3008" y="539"/>
                    <a:pt x="3087" y="784"/>
                  </a:cubicBezTo>
                  <a:cubicBezTo>
                    <a:pt x="3186" y="1102"/>
                    <a:pt x="3263" y="1427"/>
                    <a:pt x="3375" y="1740"/>
                  </a:cubicBezTo>
                  <a:cubicBezTo>
                    <a:pt x="3472" y="2009"/>
                    <a:pt x="3673" y="2256"/>
                    <a:pt x="3704" y="2528"/>
                  </a:cubicBezTo>
                  <a:cubicBezTo>
                    <a:pt x="3750" y="2944"/>
                    <a:pt x="3731" y="3382"/>
                    <a:pt x="3671" y="3799"/>
                  </a:cubicBezTo>
                  <a:cubicBezTo>
                    <a:pt x="3085" y="7956"/>
                    <a:pt x="2491" y="12112"/>
                    <a:pt x="1886" y="16268"/>
                  </a:cubicBezTo>
                  <a:cubicBezTo>
                    <a:pt x="1841" y="16579"/>
                    <a:pt x="1731" y="16879"/>
                    <a:pt x="1462" y="17191"/>
                  </a:cubicBezTo>
                  <a:cubicBezTo>
                    <a:pt x="1420" y="17041"/>
                    <a:pt x="1357" y="16894"/>
                    <a:pt x="1335" y="16741"/>
                  </a:cubicBezTo>
                  <a:cubicBezTo>
                    <a:pt x="967" y="14287"/>
                    <a:pt x="577" y="11835"/>
                    <a:pt x="254" y="9375"/>
                  </a:cubicBezTo>
                  <a:cubicBezTo>
                    <a:pt x="130" y="8432"/>
                    <a:pt x="79" y="7464"/>
                    <a:pt x="141" y="6517"/>
                  </a:cubicBezTo>
                  <a:cubicBezTo>
                    <a:pt x="219" y="5317"/>
                    <a:pt x="161" y="4136"/>
                    <a:pt x="18" y="2949"/>
                  </a:cubicBezTo>
                  <a:cubicBezTo>
                    <a:pt x="1" y="2811"/>
                    <a:pt x="33" y="2667"/>
                    <a:pt x="48" y="243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99" name="Google Shape;2468;p58">
              <a:extLst>
                <a:ext uri="{FF2B5EF4-FFF2-40B4-BE49-F238E27FC236}">
                  <a16:creationId xmlns:a16="http://schemas.microsoft.com/office/drawing/2014/main" id="{D01811B8-2371-40A0-B8A2-B2693E4CA432}"/>
                </a:ext>
              </a:extLst>
            </p:cNvPr>
            <p:cNvSpPr/>
            <p:nvPr/>
          </p:nvSpPr>
          <p:spPr>
            <a:xfrm>
              <a:off x="2572900" y="4299550"/>
              <a:ext cx="75425" cy="495125"/>
            </a:xfrm>
            <a:custGeom>
              <a:avLst/>
              <a:gdLst/>
              <a:ahLst/>
              <a:cxnLst/>
              <a:rect l="l" t="t" r="r" b="b"/>
              <a:pathLst>
                <a:path w="3017" h="19805" extrusionOk="0">
                  <a:moveTo>
                    <a:pt x="1" y="3088"/>
                  </a:moveTo>
                  <a:cubicBezTo>
                    <a:pt x="166" y="2134"/>
                    <a:pt x="336" y="1155"/>
                    <a:pt x="501" y="202"/>
                  </a:cubicBezTo>
                  <a:cubicBezTo>
                    <a:pt x="1010" y="1"/>
                    <a:pt x="1133" y="448"/>
                    <a:pt x="1322" y="653"/>
                  </a:cubicBezTo>
                  <a:cubicBezTo>
                    <a:pt x="2139" y="1535"/>
                    <a:pt x="2677" y="2507"/>
                    <a:pt x="2790" y="3791"/>
                  </a:cubicBezTo>
                  <a:cubicBezTo>
                    <a:pt x="3016" y="6344"/>
                    <a:pt x="2670" y="8844"/>
                    <a:pt x="2397" y="11357"/>
                  </a:cubicBezTo>
                  <a:cubicBezTo>
                    <a:pt x="2325" y="12021"/>
                    <a:pt x="2267" y="12689"/>
                    <a:pt x="2260" y="13356"/>
                  </a:cubicBezTo>
                  <a:cubicBezTo>
                    <a:pt x="2238" y="15418"/>
                    <a:pt x="1855" y="17434"/>
                    <a:pt x="1514" y="19805"/>
                  </a:cubicBezTo>
                  <a:cubicBezTo>
                    <a:pt x="1368" y="19231"/>
                    <a:pt x="1281" y="18990"/>
                    <a:pt x="1248" y="18742"/>
                  </a:cubicBezTo>
                  <a:cubicBezTo>
                    <a:pt x="1063" y="17371"/>
                    <a:pt x="898" y="16010"/>
                    <a:pt x="1025" y="14612"/>
                  </a:cubicBezTo>
                  <a:cubicBezTo>
                    <a:pt x="1106" y="13717"/>
                    <a:pt x="962" y="12800"/>
                    <a:pt x="923" y="11893"/>
                  </a:cubicBezTo>
                  <a:cubicBezTo>
                    <a:pt x="882" y="10985"/>
                    <a:pt x="788" y="10076"/>
                    <a:pt x="825" y="9172"/>
                  </a:cubicBezTo>
                  <a:cubicBezTo>
                    <a:pt x="888" y="7633"/>
                    <a:pt x="670" y="6121"/>
                    <a:pt x="466" y="4610"/>
                  </a:cubicBezTo>
                  <a:cubicBezTo>
                    <a:pt x="397" y="4099"/>
                    <a:pt x="165" y="3610"/>
                    <a:pt x="1" y="3088"/>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0" name="Google Shape;2469;p58">
              <a:extLst>
                <a:ext uri="{FF2B5EF4-FFF2-40B4-BE49-F238E27FC236}">
                  <a16:creationId xmlns:a16="http://schemas.microsoft.com/office/drawing/2014/main" id="{370BD719-3C46-4F23-B8BF-EB337E1D0CBE}"/>
                </a:ext>
              </a:extLst>
            </p:cNvPr>
            <p:cNvSpPr/>
            <p:nvPr/>
          </p:nvSpPr>
          <p:spPr>
            <a:xfrm>
              <a:off x="2303525" y="4115600"/>
              <a:ext cx="160775" cy="211500"/>
            </a:xfrm>
            <a:custGeom>
              <a:avLst/>
              <a:gdLst/>
              <a:ahLst/>
              <a:cxnLst/>
              <a:rect l="l" t="t" r="r" b="b"/>
              <a:pathLst>
                <a:path w="6431" h="8460" extrusionOk="0">
                  <a:moveTo>
                    <a:pt x="2864" y="8459"/>
                  </a:moveTo>
                  <a:cubicBezTo>
                    <a:pt x="2313" y="7672"/>
                    <a:pt x="1786" y="7112"/>
                    <a:pt x="1495" y="6449"/>
                  </a:cubicBezTo>
                  <a:cubicBezTo>
                    <a:pt x="1235" y="5856"/>
                    <a:pt x="1223" y="5151"/>
                    <a:pt x="1122" y="4493"/>
                  </a:cubicBezTo>
                  <a:cubicBezTo>
                    <a:pt x="1081" y="4212"/>
                    <a:pt x="1088" y="3923"/>
                    <a:pt x="1074" y="3657"/>
                  </a:cubicBezTo>
                  <a:cubicBezTo>
                    <a:pt x="741" y="3358"/>
                    <a:pt x="380" y="3120"/>
                    <a:pt x="144" y="2792"/>
                  </a:cubicBezTo>
                  <a:cubicBezTo>
                    <a:pt x="0" y="2593"/>
                    <a:pt x="51" y="2255"/>
                    <a:pt x="19" y="2016"/>
                  </a:cubicBezTo>
                  <a:cubicBezTo>
                    <a:pt x="486" y="1650"/>
                    <a:pt x="925" y="1359"/>
                    <a:pt x="1296" y="999"/>
                  </a:cubicBezTo>
                  <a:cubicBezTo>
                    <a:pt x="1626" y="677"/>
                    <a:pt x="1758" y="155"/>
                    <a:pt x="2359" y="1"/>
                  </a:cubicBezTo>
                  <a:cubicBezTo>
                    <a:pt x="2715" y="449"/>
                    <a:pt x="3055" y="956"/>
                    <a:pt x="3473" y="1387"/>
                  </a:cubicBezTo>
                  <a:cubicBezTo>
                    <a:pt x="3904" y="1828"/>
                    <a:pt x="4402" y="2206"/>
                    <a:pt x="4886" y="2593"/>
                  </a:cubicBezTo>
                  <a:cubicBezTo>
                    <a:pt x="5371" y="2979"/>
                    <a:pt x="5873" y="3338"/>
                    <a:pt x="6431" y="3758"/>
                  </a:cubicBezTo>
                  <a:cubicBezTo>
                    <a:pt x="5390" y="5438"/>
                    <a:pt x="4149" y="6884"/>
                    <a:pt x="2864" y="8459"/>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1" name="Google Shape;2470;p58">
              <a:extLst>
                <a:ext uri="{FF2B5EF4-FFF2-40B4-BE49-F238E27FC236}">
                  <a16:creationId xmlns:a16="http://schemas.microsoft.com/office/drawing/2014/main" id="{34EBC4CF-0D77-4C5E-AD20-E2A9C97AA875}"/>
                </a:ext>
              </a:extLst>
            </p:cNvPr>
            <p:cNvSpPr/>
            <p:nvPr/>
          </p:nvSpPr>
          <p:spPr>
            <a:xfrm>
              <a:off x="2539375" y="4122175"/>
              <a:ext cx="122275" cy="187375"/>
            </a:xfrm>
            <a:custGeom>
              <a:avLst/>
              <a:gdLst/>
              <a:ahLst/>
              <a:cxnLst/>
              <a:rect l="l" t="t" r="r" b="b"/>
              <a:pathLst>
                <a:path w="4891" h="7495" extrusionOk="0">
                  <a:moveTo>
                    <a:pt x="2799" y="0"/>
                  </a:moveTo>
                  <a:cubicBezTo>
                    <a:pt x="4523" y="1177"/>
                    <a:pt x="4891" y="2343"/>
                    <a:pt x="4224" y="4369"/>
                  </a:cubicBezTo>
                  <a:cubicBezTo>
                    <a:pt x="4108" y="4720"/>
                    <a:pt x="4130" y="5116"/>
                    <a:pt x="4102" y="5492"/>
                  </a:cubicBezTo>
                  <a:cubicBezTo>
                    <a:pt x="4055" y="6137"/>
                    <a:pt x="4173" y="6793"/>
                    <a:pt x="4014" y="7494"/>
                  </a:cubicBezTo>
                  <a:cubicBezTo>
                    <a:pt x="3512" y="7344"/>
                    <a:pt x="3180" y="7107"/>
                    <a:pt x="2918" y="6765"/>
                  </a:cubicBezTo>
                  <a:cubicBezTo>
                    <a:pt x="2275" y="5922"/>
                    <a:pt x="1459" y="5277"/>
                    <a:pt x="572" y="4716"/>
                  </a:cubicBezTo>
                  <a:cubicBezTo>
                    <a:pt x="270" y="4523"/>
                    <a:pt x="60" y="4276"/>
                    <a:pt x="26" y="3926"/>
                  </a:cubicBezTo>
                  <a:cubicBezTo>
                    <a:pt x="3" y="3704"/>
                    <a:pt x="0" y="3445"/>
                    <a:pt x="91" y="3249"/>
                  </a:cubicBezTo>
                  <a:cubicBezTo>
                    <a:pt x="632" y="2093"/>
                    <a:pt x="1489" y="1087"/>
                    <a:pt x="2799" y="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2" name="Google Shape;2471;p58">
              <a:extLst>
                <a:ext uri="{FF2B5EF4-FFF2-40B4-BE49-F238E27FC236}">
                  <a16:creationId xmlns:a16="http://schemas.microsoft.com/office/drawing/2014/main" id="{8A032586-B042-4F4E-BC73-B2186FCE6112}"/>
                </a:ext>
              </a:extLst>
            </p:cNvPr>
            <p:cNvSpPr/>
            <p:nvPr/>
          </p:nvSpPr>
          <p:spPr>
            <a:xfrm>
              <a:off x="3505050" y="4141800"/>
              <a:ext cx="142600" cy="163125"/>
            </a:xfrm>
            <a:custGeom>
              <a:avLst/>
              <a:gdLst/>
              <a:ahLst/>
              <a:cxnLst/>
              <a:rect l="l" t="t" r="r" b="b"/>
              <a:pathLst>
                <a:path w="5704" h="6525" extrusionOk="0">
                  <a:moveTo>
                    <a:pt x="3155" y="0"/>
                  </a:moveTo>
                  <a:cubicBezTo>
                    <a:pt x="4036" y="428"/>
                    <a:pt x="4838" y="819"/>
                    <a:pt x="5703" y="1239"/>
                  </a:cubicBezTo>
                  <a:cubicBezTo>
                    <a:pt x="4985" y="2534"/>
                    <a:pt x="4246" y="3736"/>
                    <a:pt x="3409" y="4868"/>
                  </a:cubicBezTo>
                  <a:cubicBezTo>
                    <a:pt x="3047" y="5358"/>
                    <a:pt x="2555" y="5765"/>
                    <a:pt x="2076" y="6151"/>
                  </a:cubicBezTo>
                  <a:cubicBezTo>
                    <a:pt x="1613" y="6525"/>
                    <a:pt x="1126" y="6382"/>
                    <a:pt x="767" y="5848"/>
                  </a:cubicBezTo>
                  <a:cubicBezTo>
                    <a:pt x="714" y="5768"/>
                    <a:pt x="673" y="5680"/>
                    <a:pt x="613" y="5606"/>
                  </a:cubicBezTo>
                  <a:cubicBezTo>
                    <a:pt x="1" y="4857"/>
                    <a:pt x="108" y="4151"/>
                    <a:pt x="659" y="3401"/>
                  </a:cubicBezTo>
                  <a:cubicBezTo>
                    <a:pt x="1303" y="2522"/>
                    <a:pt x="1869" y="1584"/>
                    <a:pt x="2492" y="690"/>
                  </a:cubicBezTo>
                  <a:cubicBezTo>
                    <a:pt x="2673" y="431"/>
                    <a:pt x="2932" y="228"/>
                    <a:pt x="3155"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3" name="Google Shape;2472;p58">
              <a:extLst>
                <a:ext uri="{FF2B5EF4-FFF2-40B4-BE49-F238E27FC236}">
                  <a16:creationId xmlns:a16="http://schemas.microsoft.com/office/drawing/2014/main" id="{05EA345B-EB07-4016-9EBD-D4388CD0C732}"/>
                </a:ext>
              </a:extLst>
            </p:cNvPr>
            <p:cNvSpPr/>
            <p:nvPr/>
          </p:nvSpPr>
          <p:spPr>
            <a:xfrm>
              <a:off x="3561775" y="4184000"/>
              <a:ext cx="143675" cy="182275"/>
            </a:xfrm>
            <a:custGeom>
              <a:avLst/>
              <a:gdLst/>
              <a:ahLst/>
              <a:cxnLst/>
              <a:rect l="l" t="t" r="r" b="b"/>
              <a:pathLst>
                <a:path w="5747" h="7291" extrusionOk="0">
                  <a:moveTo>
                    <a:pt x="3887" y="0"/>
                  </a:moveTo>
                  <a:cubicBezTo>
                    <a:pt x="4726" y="242"/>
                    <a:pt x="5221" y="825"/>
                    <a:pt x="5611" y="1462"/>
                  </a:cubicBezTo>
                  <a:cubicBezTo>
                    <a:pt x="5747" y="1687"/>
                    <a:pt x="5704" y="2156"/>
                    <a:pt x="5554" y="2397"/>
                  </a:cubicBezTo>
                  <a:cubicBezTo>
                    <a:pt x="4595" y="3931"/>
                    <a:pt x="3486" y="5350"/>
                    <a:pt x="2142" y="6580"/>
                  </a:cubicBezTo>
                  <a:cubicBezTo>
                    <a:pt x="1649" y="7031"/>
                    <a:pt x="1139" y="7291"/>
                    <a:pt x="404" y="7102"/>
                  </a:cubicBezTo>
                  <a:cubicBezTo>
                    <a:pt x="1" y="6490"/>
                    <a:pt x="80" y="5877"/>
                    <a:pt x="603" y="5342"/>
                  </a:cubicBezTo>
                  <a:cubicBezTo>
                    <a:pt x="1718" y="4202"/>
                    <a:pt x="2422" y="2793"/>
                    <a:pt x="3195" y="1431"/>
                  </a:cubicBezTo>
                  <a:cubicBezTo>
                    <a:pt x="3448" y="983"/>
                    <a:pt x="3646" y="503"/>
                    <a:pt x="3887"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4" name="Google Shape;2473;p58">
              <a:extLst>
                <a:ext uri="{FF2B5EF4-FFF2-40B4-BE49-F238E27FC236}">
                  <a16:creationId xmlns:a16="http://schemas.microsoft.com/office/drawing/2014/main" id="{494066F3-51F5-4A12-87A6-5878A8B7710B}"/>
                </a:ext>
              </a:extLst>
            </p:cNvPr>
            <p:cNvSpPr/>
            <p:nvPr/>
          </p:nvSpPr>
          <p:spPr>
            <a:xfrm>
              <a:off x="3621025" y="4265275"/>
              <a:ext cx="122825" cy="159075"/>
            </a:xfrm>
            <a:custGeom>
              <a:avLst/>
              <a:gdLst/>
              <a:ahLst/>
              <a:cxnLst/>
              <a:rect l="l" t="t" r="r" b="b"/>
              <a:pathLst>
                <a:path w="4913" h="6363" extrusionOk="0">
                  <a:moveTo>
                    <a:pt x="3865" y="0"/>
                  </a:moveTo>
                  <a:cubicBezTo>
                    <a:pt x="4655" y="718"/>
                    <a:pt x="4912" y="1536"/>
                    <a:pt x="4672" y="2645"/>
                  </a:cubicBezTo>
                  <a:cubicBezTo>
                    <a:pt x="4398" y="3907"/>
                    <a:pt x="3824" y="4829"/>
                    <a:pt x="2654" y="5383"/>
                  </a:cubicBezTo>
                  <a:cubicBezTo>
                    <a:pt x="2355" y="5523"/>
                    <a:pt x="2092" y="5739"/>
                    <a:pt x="1798" y="5895"/>
                  </a:cubicBezTo>
                  <a:cubicBezTo>
                    <a:pt x="906" y="6362"/>
                    <a:pt x="344" y="6079"/>
                    <a:pt x="141" y="5115"/>
                  </a:cubicBezTo>
                  <a:cubicBezTo>
                    <a:pt x="1" y="4448"/>
                    <a:pt x="123" y="3843"/>
                    <a:pt x="640" y="3429"/>
                  </a:cubicBezTo>
                  <a:cubicBezTo>
                    <a:pt x="1841" y="2469"/>
                    <a:pt x="2678" y="1192"/>
                    <a:pt x="3702" y="77"/>
                  </a:cubicBezTo>
                  <a:cubicBezTo>
                    <a:pt x="3731" y="46"/>
                    <a:pt x="3785" y="38"/>
                    <a:pt x="3865" y="0"/>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5" name="Google Shape;2474;p58">
              <a:extLst>
                <a:ext uri="{FF2B5EF4-FFF2-40B4-BE49-F238E27FC236}">
                  <a16:creationId xmlns:a16="http://schemas.microsoft.com/office/drawing/2014/main" id="{6DEDD65C-95D3-41D9-A9E9-92F685FAABAD}"/>
                </a:ext>
              </a:extLst>
            </p:cNvPr>
            <p:cNvSpPr/>
            <p:nvPr/>
          </p:nvSpPr>
          <p:spPr>
            <a:xfrm>
              <a:off x="2415350" y="4380425"/>
              <a:ext cx="174975" cy="732375"/>
            </a:xfrm>
            <a:custGeom>
              <a:avLst/>
              <a:gdLst/>
              <a:ahLst/>
              <a:cxnLst/>
              <a:rect l="l" t="t" r="r" b="b"/>
              <a:pathLst>
                <a:path w="6999" h="29295" extrusionOk="0">
                  <a:moveTo>
                    <a:pt x="3823" y="29294"/>
                  </a:moveTo>
                  <a:cubicBezTo>
                    <a:pt x="3225" y="28956"/>
                    <a:pt x="3052" y="28435"/>
                    <a:pt x="2845" y="27967"/>
                  </a:cubicBezTo>
                  <a:cubicBezTo>
                    <a:pt x="2303" y="26743"/>
                    <a:pt x="1807" y="25501"/>
                    <a:pt x="1294" y="24266"/>
                  </a:cubicBezTo>
                  <a:cubicBezTo>
                    <a:pt x="796" y="23065"/>
                    <a:pt x="469" y="21824"/>
                    <a:pt x="374" y="20523"/>
                  </a:cubicBezTo>
                  <a:cubicBezTo>
                    <a:pt x="344" y="20093"/>
                    <a:pt x="287" y="19665"/>
                    <a:pt x="201" y="19244"/>
                  </a:cubicBezTo>
                  <a:cubicBezTo>
                    <a:pt x="0" y="18287"/>
                    <a:pt x="134" y="17357"/>
                    <a:pt x="282" y="16405"/>
                  </a:cubicBezTo>
                  <a:cubicBezTo>
                    <a:pt x="656" y="13996"/>
                    <a:pt x="959" y="11576"/>
                    <a:pt x="1282" y="9160"/>
                  </a:cubicBezTo>
                  <a:cubicBezTo>
                    <a:pt x="1503" y="7501"/>
                    <a:pt x="1567" y="5804"/>
                    <a:pt x="1967" y="4191"/>
                  </a:cubicBezTo>
                  <a:cubicBezTo>
                    <a:pt x="2300" y="2849"/>
                    <a:pt x="2255" y="1446"/>
                    <a:pt x="2706" y="84"/>
                  </a:cubicBezTo>
                  <a:cubicBezTo>
                    <a:pt x="3065" y="58"/>
                    <a:pt x="3390" y="19"/>
                    <a:pt x="3715" y="12"/>
                  </a:cubicBezTo>
                  <a:cubicBezTo>
                    <a:pt x="4236" y="1"/>
                    <a:pt x="4757" y="9"/>
                    <a:pt x="5190" y="9"/>
                  </a:cubicBezTo>
                  <a:cubicBezTo>
                    <a:pt x="5637" y="475"/>
                    <a:pt x="5676" y="976"/>
                    <a:pt x="5736" y="1435"/>
                  </a:cubicBezTo>
                  <a:cubicBezTo>
                    <a:pt x="5859" y="2381"/>
                    <a:pt x="5934" y="3337"/>
                    <a:pt x="5969" y="4290"/>
                  </a:cubicBezTo>
                  <a:cubicBezTo>
                    <a:pt x="6065" y="6822"/>
                    <a:pt x="6106" y="9358"/>
                    <a:pt x="6219" y="11890"/>
                  </a:cubicBezTo>
                  <a:cubicBezTo>
                    <a:pt x="6275" y="13130"/>
                    <a:pt x="6455" y="14364"/>
                    <a:pt x="6552" y="15603"/>
                  </a:cubicBezTo>
                  <a:cubicBezTo>
                    <a:pt x="6638" y="16698"/>
                    <a:pt x="6692" y="17795"/>
                    <a:pt x="6752" y="18892"/>
                  </a:cubicBezTo>
                  <a:cubicBezTo>
                    <a:pt x="6773" y="19275"/>
                    <a:pt x="6726" y="19662"/>
                    <a:pt x="6781" y="20040"/>
                  </a:cubicBezTo>
                  <a:cubicBezTo>
                    <a:pt x="6998" y="21574"/>
                    <a:pt x="6577" y="22967"/>
                    <a:pt x="5902" y="24317"/>
                  </a:cubicBezTo>
                  <a:cubicBezTo>
                    <a:pt x="5732" y="24655"/>
                    <a:pt x="5554" y="25017"/>
                    <a:pt x="5509" y="25386"/>
                  </a:cubicBezTo>
                  <a:cubicBezTo>
                    <a:pt x="5325" y="26861"/>
                    <a:pt x="4365" y="27966"/>
                    <a:pt x="3823" y="29294"/>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6" name="Google Shape;2475;p58">
              <a:extLst>
                <a:ext uri="{FF2B5EF4-FFF2-40B4-BE49-F238E27FC236}">
                  <a16:creationId xmlns:a16="http://schemas.microsoft.com/office/drawing/2014/main" id="{C55969E0-A090-443A-ABA1-5FF4A739FBAA}"/>
                </a:ext>
              </a:extLst>
            </p:cNvPr>
            <p:cNvSpPr/>
            <p:nvPr/>
          </p:nvSpPr>
          <p:spPr>
            <a:xfrm>
              <a:off x="2460350" y="4233500"/>
              <a:ext cx="111125" cy="124025"/>
            </a:xfrm>
            <a:custGeom>
              <a:avLst/>
              <a:gdLst/>
              <a:ahLst/>
              <a:cxnLst/>
              <a:rect l="l" t="t" r="r" b="b"/>
              <a:pathLst>
                <a:path w="4445" h="4961" extrusionOk="0">
                  <a:moveTo>
                    <a:pt x="4444" y="1683"/>
                  </a:moveTo>
                  <a:cubicBezTo>
                    <a:pt x="4118" y="2829"/>
                    <a:pt x="3833" y="3830"/>
                    <a:pt x="3538" y="4863"/>
                  </a:cubicBezTo>
                  <a:cubicBezTo>
                    <a:pt x="3155" y="4901"/>
                    <a:pt x="2830" y="4959"/>
                    <a:pt x="2508" y="4959"/>
                  </a:cubicBezTo>
                  <a:cubicBezTo>
                    <a:pt x="1186" y="4961"/>
                    <a:pt x="861" y="4715"/>
                    <a:pt x="491" y="3431"/>
                  </a:cubicBezTo>
                  <a:cubicBezTo>
                    <a:pt x="347" y="2933"/>
                    <a:pt x="237" y="2423"/>
                    <a:pt x="113" y="1918"/>
                  </a:cubicBezTo>
                  <a:cubicBezTo>
                    <a:pt x="1" y="1463"/>
                    <a:pt x="84" y="1056"/>
                    <a:pt x="469" y="766"/>
                  </a:cubicBezTo>
                  <a:cubicBezTo>
                    <a:pt x="773" y="538"/>
                    <a:pt x="1091" y="330"/>
                    <a:pt x="1423" y="147"/>
                  </a:cubicBezTo>
                  <a:cubicBezTo>
                    <a:pt x="1689" y="1"/>
                    <a:pt x="1975" y="25"/>
                    <a:pt x="2236" y="199"/>
                  </a:cubicBezTo>
                  <a:cubicBezTo>
                    <a:pt x="2941" y="672"/>
                    <a:pt x="3647" y="1147"/>
                    <a:pt x="4444" y="1683"/>
                  </a:cubicBezTo>
                  <a:close/>
                </a:path>
              </a:pathLst>
            </a:custGeom>
            <a:solidFill>
              <a:srgbClr val="FA91A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7" name="Google Shape;2476;p58">
              <a:extLst>
                <a:ext uri="{FF2B5EF4-FFF2-40B4-BE49-F238E27FC236}">
                  <a16:creationId xmlns:a16="http://schemas.microsoft.com/office/drawing/2014/main" id="{1C9B30BD-B2D4-4FDF-860F-6AD50B9894FE}"/>
                </a:ext>
              </a:extLst>
            </p:cNvPr>
            <p:cNvSpPr/>
            <p:nvPr/>
          </p:nvSpPr>
          <p:spPr>
            <a:xfrm>
              <a:off x="2383925" y="4108100"/>
              <a:ext cx="191075" cy="95175"/>
            </a:xfrm>
            <a:custGeom>
              <a:avLst/>
              <a:gdLst/>
              <a:ahLst/>
              <a:cxnLst/>
              <a:rect l="l" t="t" r="r" b="b"/>
              <a:pathLst>
                <a:path w="7643" h="3807" extrusionOk="0">
                  <a:moveTo>
                    <a:pt x="7588" y="1"/>
                  </a:moveTo>
                  <a:cubicBezTo>
                    <a:pt x="7613" y="178"/>
                    <a:pt x="7643" y="246"/>
                    <a:pt x="7622" y="269"/>
                  </a:cubicBezTo>
                  <a:cubicBezTo>
                    <a:pt x="6790" y="1192"/>
                    <a:pt x="6065" y="2194"/>
                    <a:pt x="5404" y="3246"/>
                  </a:cubicBezTo>
                  <a:cubicBezTo>
                    <a:pt x="5111" y="3711"/>
                    <a:pt x="4763" y="3806"/>
                    <a:pt x="4311" y="3519"/>
                  </a:cubicBezTo>
                  <a:cubicBezTo>
                    <a:pt x="3426" y="2954"/>
                    <a:pt x="2572" y="2339"/>
                    <a:pt x="1711" y="1735"/>
                  </a:cubicBezTo>
                  <a:cubicBezTo>
                    <a:pt x="1400" y="1516"/>
                    <a:pt x="1079" y="1297"/>
                    <a:pt x="810" y="1031"/>
                  </a:cubicBezTo>
                  <a:cubicBezTo>
                    <a:pt x="549" y="774"/>
                    <a:pt x="350" y="457"/>
                    <a:pt x="0" y="4"/>
                  </a:cubicBezTo>
                  <a:cubicBezTo>
                    <a:pt x="2651" y="244"/>
                    <a:pt x="5094" y="215"/>
                    <a:pt x="7588"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8" name="Google Shape;2477;p58">
              <a:extLst>
                <a:ext uri="{FF2B5EF4-FFF2-40B4-BE49-F238E27FC236}">
                  <a16:creationId xmlns:a16="http://schemas.microsoft.com/office/drawing/2014/main" id="{D55F94E8-36C0-41E2-AAB8-EBA50E6BE471}"/>
                </a:ext>
              </a:extLst>
            </p:cNvPr>
            <p:cNvSpPr/>
            <p:nvPr/>
          </p:nvSpPr>
          <p:spPr>
            <a:xfrm>
              <a:off x="2268375" y="4967450"/>
              <a:ext cx="64550" cy="231075"/>
            </a:xfrm>
            <a:custGeom>
              <a:avLst/>
              <a:gdLst/>
              <a:ahLst/>
              <a:cxnLst/>
              <a:rect l="l" t="t" r="r" b="b"/>
              <a:pathLst>
                <a:path w="2582" h="9243" extrusionOk="0">
                  <a:moveTo>
                    <a:pt x="1" y="9226"/>
                  </a:moveTo>
                  <a:cubicBezTo>
                    <a:pt x="58" y="8958"/>
                    <a:pt x="37" y="8732"/>
                    <a:pt x="141" y="8616"/>
                  </a:cubicBezTo>
                  <a:cubicBezTo>
                    <a:pt x="1044" y="7617"/>
                    <a:pt x="1167" y="6410"/>
                    <a:pt x="1155" y="5142"/>
                  </a:cubicBezTo>
                  <a:cubicBezTo>
                    <a:pt x="1140" y="3571"/>
                    <a:pt x="1174" y="2000"/>
                    <a:pt x="1192" y="429"/>
                  </a:cubicBezTo>
                  <a:cubicBezTo>
                    <a:pt x="1193" y="343"/>
                    <a:pt x="1256" y="255"/>
                    <a:pt x="1322" y="85"/>
                  </a:cubicBezTo>
                  <a:lnTo>
                    <a:pt x="2058" y="1"/>
                  </a:lnTo>
                  <a:cubicBezTo>
                    <a:pt x="2146" y="119"/>
                    <a:pt x="2242" y="191"/>
                    <a:pt x="2250" y="272"/>
                  </a:cubicBezTo>
                  <a:cubicBezTo>
                    <a:pt x="2357" y="1356"/>
                    <a:pt x="2569" y="2421"/>
                    <a:pt x="2365" y="3541"/>
                  </a:cubicBezTo>
                  <a:cubicBezTo>
                    <a:pt x="2233" y="4270"/>
                    <a:pt x="2397" y="5060"/>
                    <a:pt x="2479" y="5819"/>
                  </a:cubicBezTo>
                  <a:cubicBezTo>
                    <a:pt x="2582" y="6788"/>
                    <a:pt x="2467" y="7694"/>
                    <a:pt x="2044" y="8590"/>
                  </a:cubicBezTo>
                  <a:cubicBezTo>
                    <a:pt x="1851" y="8999"/>
                    <a:pt x="1617" y="9202"/>
                    <a:pt x="1205" y="9223"/>
                  </a:cubicBezTo>
                  <a:cubicBezTo>
                    <a:pt x="832" y="9242"/>
                    <a:pt x="457" y="9226"/>
                    <a:pt x="1" y="9226"/>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09" name="Google Shape;2478;p58">
              <a:extLst>
                <a:ext uri="{FF2B5EF4-FFF2-40B4-BE49-F238E27FC236}">
                  <a16:creationId xmlns:a16="http://schemas.microsoft.com/office/drawing/2014/main" id="{6E69CA58-3C0E-4D4A-97CC-F19AC0E4EA70}"/>
                </a:ext>
              </a:extLst>
            </p:cNvPr>
            <p:cNvSpPr/>
            <p:nvPr/>
          </p:nvSpPr>
          <p:spPr>
            <a:xfrm>
              <a:off x="2070050" y="4958225"/>
              <a:ext cx="135475" cy="250550"/>
            </a:xfrm>
            <a:custGeom>
              <a:avLst/>
              <a:gdLst/>
              <a:ahLst/>
              <a:cxnLst/>
              <a:rect l="l" t="t" r="r" b="b"/>
              <a:pathLst>
                <a:path w="5419" h="10022" extrusionOk="0">
                  <a:moveTo>
                    <a:pt x="433" y="1"/>
                  </a:moveTo>
                  <a:cubicBezTo>
                    <a:pt x="629" y="291"/>
                    <a:pt x="764" y="415"/>
                    <a:pt x="806" y="567"/>
                  </a:cubicBezTo>
                  <a:cubicBezTo>
                    <a:pt x="1264" y="2212"/>
                    <a:pt x="1688" y="3867"/>
                    <a:pt x="2165" y="5506"/>
                  </a:cubicBezTo>
                  <a:cubicBezTo>
                    <a:pt x="2429" y="6416"/>
                    <a:pt x="2758" y="7307"/>
                    <a:pt x="3096" y="8192"/>
                  </a:cubicBezTo>
                  <a:cubicBezTo>
                    <a:pt x="3271" y="8644"/>
                    <a:pt x="3560" y="9015"/>
                    <a:pt x="4105" y="9106"/>
                  </a:cubicBezTo>
                  <a:cubicBezTo>
                    <a:pt x="4477" y="9169"/>
                    <a:pt x="4845" y="9282"/>
                    <a:pt x="5199" y="9413"/>
                  </a:cubicBezTo>
                  <a:cubicBezTo>
                    <a:pt x="5292" y="9448"/>
                    <a:pt x="5331" y="9635"/>
                    <a:pt x="5419" y="9798"/>
                  </a:cubicBezTo>
                  <a:cubicBezTo>
                    <a:pt x="4880" y="10021"/>
                    <a:pt x="4353" y="9930"/>
                    <a:pt x="3848" y="9923"/>
                  </a:cubicBezTo>
                  <a:cubicBezTo>
                    <a:pt x="3640" y="9920"/>
                    <a:pt x="3387" y="9777"/>
                    <a:pt x="3237" y="9618"/>
                  </a:cubicBezTo>
                  <a:cubicBezTo>
                    <a:pt x="2843" y="9210"/>
                    <a:pt x="2493" y="8775"/>
                    <a:pt x="2248" y="8238"/>
                  </a:cubicBezTo>
                  <a:cubicBezTo>
                    <a:pt x="1477" y="6548"/>
                    <a:pt x="869" y="4790"/>
                    <a:pt x="433" y="2985"/>
                  </a:cubicBezTo>
                  <a:cubicBezTo>
                    <a:pt x="344" y="2615"/>
                    <a:pt x="225" y="2253"/>
                    <a:pt x="139" y="1885"/>
                  </a:cubicBezTo>
                  <a:cubicBezTo>
                    <a:pt x="5" y="1318"/>
                    <a:pt x="1" y="760"/>
                    <a:pt x="433" y="1"/>
                  </a:cubicBezTo>
                  <a:close/>
                </a:path>
              </a:pathLst>
            </a:custGeom>
            <a:solidFill>
              <a:srgbClr val="C7C7C7"/>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0" name="Google Shape;2479;p58">
              <a:extLst>
                <a:ext uri="{FF2B5EF4-FFF2-40B4-BE49-F238E27FC236}">
                  <a16:creationId xmlns:a16="http://schemas.microsoft.com/office/drawing/2014/main" id="{64FAFEC6-5829-4AB7-A719-47A29D605E35}"/>
                </a:ext>
              </a:extLst>
            </p:cNvPr>
            <p:cNvSpPr/>
            <p:nvPr/>
          </p:nvSpPr>
          <p:spPr>
            <a:xfrm>
              <a:off x="2114575" y="3669350"/>
              <a:ext cx="56000" cy="121975"/>
            </a:xfrm>
            <a:custGeom>
              <a:avLst/>
              <a:gdLst/>
              <a:ahLst/>
              <a:cxnLst/>
              <a:rect l="l" t="t" r="r" b="b"/>
              <a:pathLst>
                <a:path w="2240" h="4879" extrusionOk="0">
                  <a:moveTo>
                    <a:pt x="464" y="1"/>
                  </a:moveTo>
                  <a:lnTo>
                    <a:pt x="1672" y="1"/>
                  </a:lnTo>
                  <a:cubicBezTo>
                    <a:pt x="1753" y="119"/>
                    <a:pt x="1856" y="199"/>
                    <a:pt x="1851" y="273"/>
                  </a:cubicBezTo>
                  <a:cubicBezTo>
                    <a:pt x="1715" y="1783"/>
                    <a:pt x="2239" y="3270"/>
                    <a:pt x="2051" y="4878"/>
                  </a:cubicBezTo>
                  <a:cubicBezTo>
                    <a:pt x="1274" y="4682"/>
                    <a:pt x="731" y="4291"/>
                    <a:pt x="455" y="3585"/>
                  </a:cubicBezTo>
                  <a:cubicBezTo>
                    <a:pt x="4" y="2434"/>
                    <a:pt x="1" y="1277"/>
                    <a:pt x="464" y="1"/>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1" name="Google Shape;2480;p58">
              <a:extLst>
                <a:ext uri="{FF2B5EF4-FFF2-40B4-BE49-F238E27FC236}">
                  <a16:creationId xmlns:a16="http://schemas.microsoft.com/office/drawing/2014/main" id="{EA4ECC5E-F9F7-45E2-89D6-E3C375DAC06C}"/>
                </a:ext>
              </a:extLst>
            </p:cNvPr>
            <p:cNvSpPr/>
            <p:nvPr/>
          </p:nvSpPr>
          <p:spPr>
            <a:xfrm>
              <a:off x="2779275" y="3780425"/>
              <a:ext cx="37200" cy="163450"/>
            </a:xfrm>
            <a:custGeom>
              <a:avLst/>
              <a:gdLst/>
              <a:ahLst/>
              <a:cxnLst/>
              <a:rect l="l" t="t" r="r" b="b"/>
              <a:pathLst>
                <a:path w="1488" h="6538" extrusionOk="0">
                  <a:moveTo>
                    <a:pt x="1" y="6338"/>
                  </a:moveTo>
                  <a:cubicBezTo>
                    <a:pt x="86" y="5549"/>
                    <a:pt x="179" y="4755"/>
                    <a:pt x="256" y="3961"/>
                  </a:cubicBezTo>
                  <a:cubicBezTo>
                    <a:pt x="292" y="3583"/>
                    <a:pt x="414" y="3164"/>
                    <a:pt x="300" y="2831"/>
                  </a:cubicBezTo>
                  <a:cubicBezTo>
                    <a:pt x="27" y="2043"/>
                    <a:pt x="340" y="1442"/>
                    <a:pt x="739" y="833"/>
                  </a:cubicBezTo>
                  <a:cubicBezTo>
                    <a:pt x="886" y="607"/>
                    <a:pt x="1037" y="383"/>
                    <a:pt x="1290" y="0"/>
                  </a:cubicBezTo>
                  <a:cubicBezTo>
                    <a:pt x="1488" y="582"/>
                    <a:pt x="1339" y="989"/>
                    <a:pt x="1337" y="1385"/>
                  </a:cubicBezTo>
                  <a:cubicBezTo>
                    <a:pt x="1337" y="1766"/>
                    <a:pt x="1393" y="2154"/>
                    <a:pt x="1336" y="2525"/>
                  </a:cubicBezTo>
                  <a:cubicBezTo>
                    <a:pt x="1164" y="3650"/>
                    <a:pt x="963" y="4770"/>
                    <a:pt x="743" y="5884"/>
                  </a:cubicBezTo>
                  <a:cubicBezTo>
                    <a:pt x="680" y="6197"/>
                    <a:pt x="546" y="6537"/>
                    <a:pt x="1" y="6338"/>
                  </a:cubicBezTo>
                  <a:close/>
                </a:path>
              </a:pathLst>
            </a:custGeom>
            <a:solidFill>
              <a:srgbClr val="FFE8DB"/>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2" name="Google Shape;2481;p58">
              <a:extLst>
                <a:ext uri="{FF2B5EF4-FFF2-40B4-BE49-F238E27FC236}">
                  <a16:creationId xmlns:a16="http://schemas.microsoft.com/office/drawing/2014/main" id="{1ADDFFD8-EBBA-4C02-B74C-B9F11FDCF0A1}"/>
                </a:ext>
              </a:extLst>
            </p:cNvPr>
            <p:cNvSpPr/>
            <p:nvPr/>
          </p:nvSpPr>
          <p:spPr>
            <a:xfrm>
              <a:off x="2741825" y="4180125"/>
              <a:ext cx="853250" cy="1148625"/>
            </a:xfrm>
            <a:custGeom>
              <a:avLst/>
              <a:gdLst/>
              <a:ahLst/>
              <a:cxnLst/>
              <a:rect l="l" t="t" r="r" b="b"/>
              <a:pathLst>
                <a:path w="34130" h="45945" extrusionOk="0">
                  <a:moveTo>
                    <a:pt x="8486" y="22498"/>
                  </a:moveTo>
                  <a:cubicBezTo>
                    <a:pt x="8250" y="24074"/>
                    <a:pt x="8470" y="25307"/>
                    <a:pt x="8468" y="26539"/>
                  </a:cubicBezTo>
                  <a:cubicBezTo>
                    <a:pt x="8466" y="27783"/>
                    <a:pt x="8520" y="29027"/>
                    <a:pt x="8562" y="30271"/>
                  </a:cubicBezTo>
                  <a:cubicBezTo>
                    <a:pt x="8603" y="31511"/>
                    <a:pt x="8661" y="32751"/>
                    <a:pt x="8711" y="33981"/>
                  </a:cubicBezTo>
                  <a:cubicBezTo>
                    <a:pt x="8541" y="34006"/>
                    <a:pt x="8405" y="34054"/>
                    <a:pt x="8384" y="34025"/>
                  </a:cubicBezTo>
                  <a:cubicBezTo>
                    <a:pt x="7704" y="33040"/>
                    <a:pt x="6670" y="32530"/>
                    <a:pt x="5563" y="31946"/>
                  </a:cubicBezTo>
                  <a:cubicBezTo>
                    <a:pt x="5542" y="31414"/>
                    <a:pt x="5460" y="30844"/>
                    <a:pt x="5508" y="30285"/>
                  </a:cubicBezTo>
                  <a:cubicBezTo>
                    <a:pt x="5656" y="28555"/>
                    <a:pt x="5496" y="26839"/>
                    <a:pt x="5349" y="25124"/>
                  </a:cubicBezTo>
                  <a:cubicBezTo>
                    <a:pt x="4909" y="19970"/>
                    <a:pt x="4016" y="14883"/>
                    <a:pt x="3022" y="9813"/>
                  </a:cubicBezTo>
                  <a:cubicBezTo>
                    <a:pt x="2921" y="9301"/>
                    <a:pt x="2785" y="8784"/>
                    <a:pt x="2587" y="8302"/>
                  </a:cubicBezTo>
                  <a:cubicBezTo>
                    <a:pt x="2069" y="7044"/>
                    <a:pt x="1891" y="5816"/>
                    <a:pt x="2803" y="4642"/>
                  </a:cubicBezTo>
                  <a:cubicBezTo>
                    <a:pt x="2005" y="3046"/>
                    <a:pt x="1219" y="1523"/>
                    <a:pt x="1" y="0"/>
                  </a:cubicBezTo>
                  <a:cubicBezTo>
                    <a:pt x="403" y="85"/>
                    <a:pt x="616" y="101"/>
                    <a:pt x="803" y="175"/>
                  </a:cubicBezTo>
                  <a:cubicBezTo>
                    <a:pt x="2845" y="989"/>
                    <a:pt x="4894" y="1793"/>
                    <a:pt x="6924" y="2638"/>
                  </a:cubicBezTo>
                  <a:cubicBezTo>
                    <a:pt x="8485" y="3286"/>
                    <a:pt x="9850" y="4263"/>
                    <a:pt x="11152" y="5324"/>
                  </a:cubicBezTo>
                  <a:cubicBezTo>
                    <a:pt x="12273" y="6237"/>
                    <a:pt x="12912" y="7457"/>
                    <a:pt x="13252" y="8837"/>
                  </a:cubicBezTo>
                  <a:cubicBezTo>
                    <a:pt x="14222" y="12785"/>
                    <a:pt x="15190" y="16733"/>
                    <a:pt x="16133" y="20688"/>
                  </a:cubicBezTo>
                  <a:cubicBezTo>
                    <a:pt x="16531" y="22362"/>
                    <a:pt x="16918" y="24044"/>
                    <a:pt x="17199" y="25742"/>
                  </a:cubicBezTo>
                  <a:cubicBezTo>
                    <a:pt x="17441" y="27201"/>
                    <a:pt x="17545" y="28686"/>
                    <a:pt x="17659" y="30163"/>
                  </a:cubicBezTo>
                  <a:cubicBezTo>
                    <a:pt x="17687" y="30528"/>
                    <a:pt x="17532" y="30909"/>
                    <a:pt x="17439" y="31277"/>
                  </a:cubicBezTo>
                  <a:cubicBezTo>
                    <a:pt x="17347" y="31648"/>
                    <a:pt x="17185" y="32005"/>
                    <a:pt x="17129" y="32380"/>
                  </a:cubicBezTo>
                  <a:cubicBezTo>
                    <a:pt x="17074" y="32753"/>
                    <a:pt x="17088" y="33139"/>
                    <a:pt x="17118" y="33516"/>
                  </a:cubicBezTo>
                  <a:cubicBezTo>
                    <a:pt x="17127" y="33627"/>
                    <a:pt x="17275" y="33784"/>
                    <a:pt x="17388" y="33813"/>
                  </a:cubicBezTo>
                  <a:cubicBezTo>
                    <a:pt x="17493" y="33841"/>
                    <a:pt x="17672" y="33762"/>
                    <a:pt x="17751" y="33670"/>
                  </a:cubicBezTo>
                  <a:cubicBezTo>
                    <a:pt x="17874" y="33532"/>
                    <a:pt x="17958" y="33350"/>
                    <a:pt x="18028" y="33173"/>
                  </a:cubicBezTo>
                  <a:cubicBezTo>
                    <a:pt x="18240" y="32640"/>
                    <a:pt x="18448" y="32105"/>
                    <a:pt x="18637" y="31564"/>
                  </a:cubicBezTo>
                  <a:cubicBezTo>
                    <a:pt x="19047" y="30391"/>
                    <a:pt x="19535" y="29236"/>
                    <a:pt x="19823" y="28033"/>
                  </a:cubicBezTo>
                  <a:cubicBezTo>
                    <a:pt x="20639" y="24618"/>
                    <a:pt x="22429" y="21571"/>
                    <a:pt x="23431" y="18229"/>
                  </a:cubicBezTo>
                  <a:cubicBezTo>
                    <a:pt x="23761" y="17130"/>
                    <a:pt x="24114" y="16037"/>
                    <a:pt x="24466" y="14944"/>
                  </a:cubicBezTo>
                  <a:cubicBezTo>
                    <a:pt x="24581" y="14586"/>
                    <a:pt x="24726" y="14238"/>
                    <a:pt x="24880" y="13827"/>
                  </a:cubicBezTo>
                  <a:cubicBezTo>
                    <a:pt x="25155" y="13869"/>
                    <a:pt x="25395" y="13862"/>
                    <a:pt x="25599" y="13943"/>
                  </a:cubicBezTo>
                  <a:cubicBezTo>
                    <a:pt x="28263" y="15012"/>
                    <a:pt x="30924" y="16090"/>
                    <a:pt x="33581" y="17177"/>
                  </a:cubicBezTo>
                  <a:cubicBezTo>
                    <a:pt x="33708" y="17229"/>
                    <a:pt x="33817" y="17326"/>
                    <a:pt x="33932" y="17402"/>
                  </a:cubicBezTo>
                  <a:cubicBezTo>
                    <a:pt x="34129" y="17937"/>
                    <a:pt x="34014" y="18466"/>
                    <a:pt x="33930" y="18973"/>
                  </a:cubicBezTo>
                  <a:cubicBezTo>
                    <a:pt x="33562" y="21189"/>
                    <a:pt x="33222" y="23414"/>
                    <a:pt x="32327" y="25506"/>
                  </a:cubicBezTo>
                  <a:cubicBezTo>
                    <a:pt x="32083" y="26076"/>
                    <a:pt x="31900" y="26677"/>
                    <a:pt x="31747" y="27279"/>
                  </a:cubicBezTo>
                  <a:cubicBezTo>
                    <a:pt x="31134" y="29705"/>
                    <a:pt x="30145" y="31984"/>
                    <a:pt x="29093" y="34241"/>
                  </a:cubicBezTo>
                  <a:cubicBezTo>
                    <a:pt x="28608" y="35283"/>
                    <a:pt x="28101" y="36313"/>
                    <a:pt x="27623" y="37357"/>
                  </a:cubicBezTo>
                  <a:cubicBezTo>
                    <a:pt x="26895" y="38948"/>
                    <a:pt x="25808" y="40263"/>
                    <a:pt x="24510" y="41411"/>
                  </a:cubicBezTo>
                  <a:cubicBezTo>
                    <a:pt x="23687" y="42138"/>
                    <a:pt x="22824" y="42821"/>
                    <a:pt x="22002" y="43549"/>
                  </a:cubicBezTo>
                  <a:cubicBezTo>
                    <a:pt x="21020" y="44420"/>
                    <a:pt x="19873" y="44995"/>
                    <a:pt x="18693" y="45538"/>
                  </a:cubicBezTo>
                  <a:cubicBezTo>
                    <a:pt x="18011" y="45851"/>
                    <a:pt x="17324" y="45944"/>
                    <a:pt x="16598" y="45849"/>
                  </a:cubicBezTo>
                  <a:cubicBezTo>
                    <a:pt x="16124" y="45787"/>
                    <a:pt x="15640" y="45746"/>
                    <a:pt x="15184" y="45615"/>
                  </a:cubicBezTo>
                  <a:cubicBezTo>
                    <a:pt x="14830" y="45513"/>
                    <a:pt x="14432" y="45360"/>
                    <a:pt x="14193" y="45100"/>
                  </a:cubicBezTo>
                  <a:cubicBezTo>
                    <a:pt x="12836" y="43624"/>
                    <a:pt x="11216" y="42394"/>
                    <a:pt x="10128" y="40663"/>
                  </a:cubicBezTo>
                  <a:cubicBezTo>
                    <a:pt x="9908" y="40313"/>
                    <a:pt x="9792" y="40003"/>
                    <a:pt x="9792" y="39613"/>
                  </a:cubicBezTo>
                  <a:cubicBezTo>
                    <a:pt x="9792" y="37985"/>
                    <a:pt x="9833" y="36355"/>
                    <a:pt x="9770" y="34730"/>
                  </a:cubicBezTo>
                  <a:cubicBezTo>
                    <a:pt x="9635" y="31288"/>
                    <a:pt x="9450" y="27848"/>
                    <a:pt x="9268" y="24408"/>
                  </a:cubicBezTo>
                  <a:cubicBezTo>
                    <a:pt x="9246" y="23983"/>
                    <a:pt x="9131" y="23559"/>
                    <a:pt x="9017" y="23147"/>
                  </a:cubicBezTo>
                  <a:cubicBezTo>
                    <a:pt x="8975" y="22997"/>
                    <a:pt x="8807" y="22882"/>
                    <a:pt x="8486" y="22498"/>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3" name="Google Shape;2482;p58">
              <a:extLst>
                <a:ext uri="{FF2B5EF4-FFF2-40B4-BE49-F238E27FC236}">
                  <a16:creationId xmlns:a16="http://schemas.microsoft.com/office/drawing/2014/main" id="{FC2271A7-FFA7-4BB5-87B1-627C3AD2AAAA}"/>
                </a:ext>
              </a:extLst>
            </p:cNvPr>
            <p:cNvSpPr/>
            <p:nvPr/>
          </p:nvSpPr>
          <p:spPr>
            <a:xfrm>
              <a:off x="2026250" y="4413500"/>
              <a:ext cx="934500" cy="929600"/>
            </a:xfrm>
            <a:custGeom>
              <a:avLst/>
              <a:gdLst/>
              <a:ahLst/>
              <a:cxnLst/>
              <a:rect l="l" t="t" r="r" b="b"/>
              <a:pathLst>
                <a:path w="37380" h="37184" extrusionOk="0">
                  <a:moveTo>
                    <a:pt x="639" y="36972"/>
                  </a:moveTo>
                  <a:cubicBezTo>
                    <a:pt x="583" y="36655"/>
                    <a:pt x="518" y="36429"/>
                    <a:pt x="505" y="36200"/>
                  </a:cubicBezTo>
                  <a:cubicBezTo>
                    <a:pt x="244" y="31902"/>
                    <a:pt x="1" y="27602"/>
                    <a:pt x="151" y="23294"/>
                  </a:cubicBezTo>
                  <a:cubicBezTo>
                    <a:pt x="156" y="23163"/>
                    <a:pt x="233" y="23035"/>
                    <a:pt x="308" y="22814"/>
                  </a:cubicBezTo>
                  <a:cubicBezTo>
                    <a:pt x="490" y="22934"/>
                    <a:pt x="701" y="22996"/>
                    <a:pt x="758" y="23125"/>
                  </a:cubicBezTo>
                  <a:cubicBezTo>
                    <a:pt x="872" y="23381"/>
                    <a:pt x="947" y="23674"/>
                    <a:pt x="952" y="23953"/>
                  </a:cubicBezTo>
                  <a:cubicBezTo>
                    <a:pt x="967" y="24933"/>
                    <a:pt x="1264" y="25834"/>
                    <a:pt x="1663" y="26711"/>
                  </a:cubicBezTo>
                  <a:cubicBezTo>
                    <a:pt x="1997" y="27446"/>
                    <a:pt x="2121" y="28261"/>
                    <a:pt x="2597" y="28950"/>
                  </a:cubicBezTo>
                  <a:cubicBezTo>
                    <a:pt x="2766" y="29194"/>
                    <a:pt x="2699" y="29599"/>
                    <a:pt x="2749" y="29929"/>
                  </a:cubicBezTo>
                  <a:cubicBezTo>
                    <a:pt x="2913" y="30996"/>
                    <a:pt x="3341" y="31926"/>
                    <a:pt x="4146" y="32673"/>
                  </a:cubicBezTo>
                  <a:cubicBezTo>
                    <a:pt x="4441" y="32947"/>
                    <a:pt x="4753" y="33156"/>
                    <a:pt x="5161" y="33117"/>
                  </a:cubicBezTo>
                  <a:cubicBezTo>
                    <a:pt x="5921" y="33045"/>
                    <a:pt x="6681" y="32966"/>
                    <a:pt x="7433" y="32846"/>
                  </a:cubicBezTo>
                  <a:cubicBezTo>
                    <a:pt x="7724" y="32800"/>
                    <a:pt x="7952" y="32581"/>
                    <a:pt x="7977" y="32256"/>
                  </a:cubicBezTo>
                  <a:cubicBezTo>
                    <a:pt x="8009" y="31832"/>
                    <a:pt x="8064" y="31399"/>
                    <a:pt x="8013" y="30982"/>
                  </a:cubicBezTo>
                  <a:cubicBezTo>
                    <a:pt x="7923" y="30236"/>
                    <a:pt x="7807" y="30095"/>
                    <a:pt x="7029" y="30012"/>
                  </a:cubicBezTo>
                  <a:cubicBezTo>
                    <a:pt x="6476" y="29952"/>
                    <a:pt x="6185" y="29719"/>
                    <a:pt x="5960" y="29227"/>
                  </a:cubicBezTo>
                  <a:cubicBezTo>
                    <a:pt x="5606" y="28446"/>
                    <a:pt x="5183" y="27695"/>
                    <a:pt x="4782" y="26933"/>
                  </a:cubicBezTo>
                  <a:cubicBezTo>
                    <a:pt x="4178" y="25789"/>
                    <a:pt x="3823" y="24531"/>
                    <a:pt x="3738" y="23240"/>
                  </a:cubicBezTo>
                  <a:cubicBezTo>
                    <a:pt x="3647" y="21853"/>
                    <a:pt x="3267" y="20517"/>
                    <a:pt x="3214" y="19132"/>
                  </a:cubicBezTo>
                  <a:cubicBezTo>
                    <a:pt x="3180" y="18273"/>
                    <a:pt x="3073" y="17415"/>
                    <a:pt x="3019" y="16556"/>
                  </a:cubicBezTo>
                  <a:cubicBezTo>
                    <a:pt x="2951" y="15468"/>
                    <a:pt x="3373" y="14504"/>
                    <a:pt x="3816" y="13547"/>
                  </a:cubicBezTo>
                  <a:cubicBezTo>
                    <a:pt x="4017" y="13110"/>
                    <a:pt x="4371" y="12990"/>
                    <a:pt x="4820" y="12864"/>
                  </a:cubicBezTo>
                  <a:cubicBezTo>
                    <a:pt x="6294" y="12455"/>
                    <a:pt x="7423" y="13112"/>
                    <a:pt x="8500" y="13946"/>
                  </a:cubicBezTo>
                  <a:cubicBezTo>
                    <a:pt x="8704" y="14104"/>
                    <a:pt x="8892" y="14419"/>
                    <a:pt x="8900" y="14666"/>
                  </a:cubicBezTo>
                  <a:cubicBezTo>
                    <a:pt x="8949" y="16203"/>
                    <a:pt x="9518" y="17656"/>
                    <a:pt x="9595" y="19182"/>
                  </a:cubicBezTo>
                  <a:cubicBezTo>
                    <a:pt x="9718" y="21618"/>
                    <a:pt x="9824" y="24056"/>
                    <a:pt x="9912" y="26494"/>
                  </a:cubicBezTo>
                  <a:cubicBezTo>
                    <a:pt x="9938" y="27256"/>
                    <a:pt x="9858" y="28021"/>
                    <a:pt x="9842" y="28785"/>
                  </a:cubicBezTo>
                  <a:cubicBezTo>
                    <a:pt x="9831" y="29287"/>
                    <a:pt x="9599" y="29581"/>
                    <a:pt x="9106" y="29701"/>
                  </a:cubicBezTo>
                  <a:cubicBezTo>
                    <a:pt x="8933" y="29744"/>
                    <a:pt x="8780" y="29874"/>
                    <a:pt x="8552" y="30002"/>
                  </a:cubicBezTo>
                  <a:cubicBezTo>
                    <a:pt x="8599" y="30580"/>
                    <a:pt x="8619" y="31151"/>
                    <a:pt x="8697" y="31715"/>
                  </a:cubicBezTo>
                  <a:cubicBezTo>
                    <a:pt x="8780" y="32323"/>
                    <a:pt x="9028" y="32507"/>
                    <a:pt x="9687" y="32472"/>
                  </a:cubicBezTo>
                  <a:cubicBezTo>
                    <a:pt x="10164" y="32446"/>
                    <a:pt x="10647" y="32412"/>
                    <a:pt x="11112" y="32307"/>
                  </a:cubicBezTo>
                  <a:cubicBezTo>
                    <a:pt x="11527" y="32215"/>
                    <a:pt x="11918" y="32024"/>
                    <a:pt x="12320" y="31876"/>
                  </a:cubicBezTo>
                  <a:cubicBezTo>
                    <a:pt x="13125" y="30830"/>
                    <a:pt x="13269" y="29655"/>
                    <a:pt x="13163" y="28368"/>
                  </a:cubicBezTo>
                  <a:cubicBezTo>
                    <a:pt x="12996" y="26322"/>
                    <a:pt x="12921" y="24266"/>
                    <a:pt x="12846" y="22213"/>
                  </a:cubicBezTo>
                  <a:cubicBezTo>
                    <a:pt x="12824" y="21606"/>
                    <a:pt x="12937" y="20995"/>
                    <a:pt x="12987" y="20391"/>
                  </a:cubicBezTo>
                  <a:cubicBezTo>
                    <a:pt x="13355" y="20284"/>
                    <a:pt x="13414" y="20582"/>
                    <a:pt x="13512" y="20768"/>
                  </a:cubicBezTo>
                  <a:cubicBezTo>
                    <a:pt x="13981" y="21656"/>
                    <a:pt x="14382" y="22581"/>
                    <a:pt x="14896" y="23440"/>
                  </a:cubicBezTo>
                  <a:cubicBezTo>
                    <a:pt x="15585" y="24583"/>
                    <a:pt x="16327" y="25692"/>
                    <a:pt x="16819" y="26947"/>
                  </a:cubicBezTo>
                  <a:cubicBezTo>
                    <a:pt x="16955" y="27291"/>
                    <a:pt x="17222" y="27588"/>
                    <a:pt x="17450" y="27891"/>
                  </a:cubicBezTo>
                  <a:cubicBezTo>
                    <a:pt x="17762" y="28310"/>
                    <a:pt x="18079" y="28725"/>
                    <a:pt x="18423" y="29116"/>
                  </a:cubicBezTo>
                  <a:cubicBezTo>
                    <a:pt x="18571" y="29285"/>
                    <a:pt x="18791" y="29389"/>
                    <a:pt x="18982" y="29524"/>
                  </a:cubicBezTo>
                  <a:cubicBezTo>
                    <a:pt x="19585" y="29120"/>
                    <a:pt x="20080" y="28717"/>
                    <a:pt x="20441" y="28111"/>
                  </a:cubicBezTo>
                  <a:cubicBezTo>
                    <a:pt x="20727" y="27630"/>
                    <a:pt x="21212" y="27272"/>
                    <a:pt x="21571" y="26827"/>
                  </a:cubicBezTo>
                  <a:cubicBezTo>
                    <a:pt x="21928" y="26385"/>
                    <a:pt x="22309" y="25939"/>
                    <a:pt x="22553" y="25434"/>
                  </a:cubicBezTo>
                  <a:cubicBezTo>
                    <a:pt x="23319" y="23843"/>
                    <a:pt x="24099" y="22252"/>
                    <a:pt x="24736" y="20609"/>
                  </a:cubicBezTo>
                  <a:cubicBezTo>
                    <a:pt x="25519" y="18593"/>
                    <a:pt x="26698" y="16787"/>
                    <a:pt x="27599" y="14836"/>
                  </a:cubicBezTo>
                  <a:cubicBezTo>
                    <a:pt x="28423" y="13049"/>
                    <a:pt x="29156" y="11238"/>
                    <a:pt x="29629" y="9325"/>
                  </a:cubicBezTo>
                  <a:cubicBezTo>
                    <a:pt x="29777" y="8728"/>
                    <a:pt x="30015" y="8150"/>
                    <a:pt x="30253" y="7582"/>
                  </a:cubicBezTo>
                  <a:cubicBezTo>
                    <a:pt x="30451" y="7105"/>
                    <a:pt x="30439" y="6690"/>
                    <a:pt x="30207" y="6215"/>
                  </a:cubicBezTo>
                  <a:cubicBezTo>
                    <a:pt x="29746" y="5266"/>
                    <a:pt x="29318" y="4309"/>
                    <a:pt x="28503" y="3593"/>
                  </a:cubicBezTo>
                  <a:cubicBezTo>
                    <a:pt x="28366" y="3470"/>
                    <a:pt x="28274" y="3295"/>
                    <a:pt x="28135" y="3108"/>
                  </a:cubicBezTo>
                  <a:cubicBezTo>
                    <a:pt x="28367" y="1969"/>
                    <a:pt x="28889" y="977"/>
                    <a:pt x="29636" y="1"/>
                  </a:cubicBezTo>
                  <a:cubicBezTo>
                    <a:pt x="29735" y="124"/>
                    <a:pt x="29852" y="207"/>
                    <a:pt x="29873" y="307"/>
                  </a:cubicBezTo>
                  <a:cubicBezTo>
                    <a:pt x="30552" y="3585"/>
                    <a:pt x="31189" y="6868"/>
                    <a:pt x="31548" y="10200"/>
                  </a:cubicBezTo>
                  <a:cubicBezTo>
                    <a:pt x="31573" y="10438"/>
                    <a:pt x="31596" y="10678"/>
                    <a:pt x="31645" y="10911"/>
                  </a:cubicBezTo>
                  <a:cubicBezTo>
                    <a:pt x="32341" y="14303"/>
                    <a:pt x="32485" y="17739"/>
                    <a:pt x="32500" y="21187"/>
                  </a:cubicBezTo>
                  <a:cubicBezTo>
                    <a:pt x="32501" y="21563"/>
                    <a:pt x="32533" y="21938"/>
                    <a:pt x="32554" y="22396"/>
                  </a:cubicBezTo>
                  <a:cubicBezTo>
                    <a:pt x="31275" y="22595"/>
                    <a:pt x="30242" y="23251"/>
                    <a:pt x="29309" y="24102"/>
                  </a:cubicBezTo>
                  <a:cubicBezTo>
                    <a:pt x="28722" y="24638"/>
                    <a:pt x="28284" y="25238"/>
                    <a:pt x="28248" y="26063"/>
                  </a:cubicBezTo>
                  <a:cubicBezTo>
                    <a:pt x="28207" y="27018"/>
                    <a:pt x="28149" y="27971"/>
                    <a:pt x="28131" y="28925"/>
                  </a:cubicBezTo>
                  <a:cubicBezTo>
                    <a:pt x="28096" y="30727"/>
                    <a:pt x="29619" y="32140"/>
                    <a:pt x="31123" y="32533"/>
                  </a:cubicBezTo>
                  <a:cubicBezTo>
                    <a:pt x="32134" y="32797"/>
                    <a:pt x="33205" y="32688"/>
                    <a:pt x="34217" y="32304"/>
                  </a:cubicBezTo>
                  <a:cubicBezTo>
                    <a:pt x="35132" y="31955"/>
                    <a:pt x="35894" y="31392"/>
                    <a:pt x="36574" y="30706"/>
                  </a:cubicBezTo>
                  <a:cubicBezTo>
                    <a:pt x="36763" y="30515"/>
                    <a:pt x="36935" y="30306"/>
                    <a:pt x="37160" y="30055"/>
                  </a:cubicBezTo>
                  <a:cubicBezTo>
                    <a:pt x="37365" y="31269"/>
                    <a:pt x="37379" y="35111"/>
                    <a:pt x="37204" y="36850"/>
                  </a:cubicBezTo>
                  <a:cubicBezTo>
                    <a:pt x="36790" y="37183"/>
                    <a:pt x="36293" y="37066"/>
                    <a:pt x="35829" y="37064"/>
                  </a:cubicBezTo>
                  <a:cubicBezTo>
                    <a:pt x="30945" y="37043"/>
                    <a:pt x="26062" y="36999"/>
                    <a:pt x="21178" y="36982"/>
                  </a:cubicBezTo>
                  <a:cubicBezTo>
                    <a:pt x="16583" y="36965"/>
                    <a:pt x="11987" y="36964"/>
                    <a:pt x="7391" y="36976"/>
                  </a:cubicBezTo>
                  <a:cubicBezTo>
                    <a:pt x="5571" y="36981"/>
                    <a:pt x="3752" y="37038"/>
                    <a:pt x="1934" y="37058"/>
                  </a:cubicBezTo>
                  <a:cubicBezTo>
                    <a:pt x="1516" y="37061"/>
                    <a:pt x="1099" y="37003"/>
                    <a:pt x="639" y="3697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4" name="Google Shape;2483;p58">
              <a:extLst>
                <a:ext uri="{FF2B5EF4-FFF2-40B4-BE49-F238E27FC236}">
                  <a16:creationId xmlns:a16="http://schemas.microsoft.com/office/drawing/2014/main" id="{514EC558-C31A-46A6-B015-C76F4A5C21E6}"/>
                </a:ext>
              </a:extLst>
            </p:cNvPr>
            <p:cNvSpPr/>
            <p:nvPr/>
          </p:nvSpPr>
          <p:spPr>
            <a:xfrm>
              <a:off x="1817675" y="4155925"/>
              <a:ext cx="439825" cy="1186825"/>
            </a:xfrm>
            <a:custGeom>
              <a:avLst/>
              <a:gdLst/>
              <a:ahLst/>
              <a:cxnLst/>
              <a:rect l="l" t="t" r="r" b="b"/>
              <a:pathLst>
                <a:path w="17593" h="47473" extrusionOk="0">
                  <a:moveTo>
                    <a:pt x="17556" y="31"/>
                  </a:moveTo>
                  <a:cubicBezTo>
                    <a:pt x="17556" y="307"/>
                    <a:pt x="17593" y="425"/>
                    <a:pt x="17550" y="490"/>
                  </a:cubicBezTo>
                  <a:cubicBezTo>
                    <a:pt x="16728" y="1768"/>
                    <a:pt x="16209" y="3217"/>
                    <a:pt x="15273" y="4438"/>
                  </a:cubicBezTo>
                  <a:cubicBezTo>
                    <a:pt x="14908" y="4913"/>
                    <a:pt x="14688" y="5533"/>
                    <a:pt x="14523" y="6119"/>
                  </a:cubicBezTo>
                  <a:cubicBezTo>
                    <a:pt x="14109" y="7592"/>
                    <a:pt x="13780" y="9089"/>
                    <a:pt x="13385" y="10567"/>
                  </a:cubicBezTo>
                  <a:cubicBezTo>
                    <a:pt x="12890" y="12422"/>
                    <a:pt x="12575" y="14307"/>
                    <a:pt x="12409" y="16216"/>
                  </a:cubicBezTo>
                  <a:cubicBezTo>
                    <a:pt x="12367" y="16688"/>
                    <a:pt x="12427" y="17168"/>
                    <a:pt x="12458" y="17645"/>
                  </a:cubicBezTo>
                  <a:cubicBezTo>
                    <a:pt x="12512" y="18499"/>
                    <a:pt x="12579" y="19351"/>
                    <a:pt x="12641" y="20194"/>
                  </a:cubicBezTo>
                  <a:cubicBezTo>
                    <a:pt x="12178" y="20424"/>
                    <a:pt x="11774" y="20566"/>
                    <a:pt x="11439" y="20806"/>
                  </a:cubicBezTo>
                  <a:cubicBezTo>
                    <a:pt x="11134" y="21026"/>
                    <a:pt x="10901" y="21348"/>
                    <a:pt x="10646" y="21633"/>
                  </a:cubicBezTo>
                  <a:cubicBezTo>
                    <a:pt x="10012" y="22342"/>
                    <a:pt x="9382" y="23058"/>
                    <a:pt x="8746" y="23774"/>
                  </a:cubicBezTo>
                  <a:cubicBezTo>
                    <a:pt x="8399" y="23729"/>
                    <a:pt x="8459" y="23441"/>
                    <a:pt x="8465" y="23234"/>
                  </a:cubicBezTo>
                  <a:cubicBezTo>
                    <a:pt x="8491" y="22326"/>
                    <a:pt x="8566" y="21420"/>
                    <a:pt x="8580" y="20512"/>
                  </a:cubicBezTo>
                  <a:cubicBezTo>
                    <a:pt x="8595" y="19702"/>
                    <a:pt x="8562" y="18893"/>
                    <a:pt x="8524" y="18084"/>
                  </a:cubicBezTo>
                  <a:cubicBezTo>
                    <a:pt x="8520" y="18008"/>
                    <a:pt x="8335" y="17920"/>
                    <a:pt x="8220" y="17884"/>
                  </a:cubicBezTo>
                  <a:cubicBezTo>
                    <a:pt x="8176" y="17869"/>
                    <a:pt x="8084" y="17980"/>
                    <a:pt x="8028" y="18046"/>
                  </a:cubicBezTo>
                  <a:cubicBezTo>
                    <a:pt x="8002" y="18077"/>
                    <a:pt x="7994" y="18134"/>
                    <a:pt x="7992" y="18179"/>
                  </a:cubicBezTo>
                  <a:cubicBezTo>
                    <a:pt x="7938" y="20138"/>
                    <a:pt x="7550" y="22064"/>
                    <a:pt x="7575" y="24039"/>
                  </a:cubicBezTo>
                  <a:cubicBezTo>
                    <a:pt x="7637" y="29209"/>
                    <a:pt x="7582" y="34379"/>
                    <a:pt x="7579" y="39550"/>
                  </a:cubicBezTo>
                  <a:cubicBezTo>
                    <a:pt x="7579" y="40123"/>
                    <a:pt x="7586" y="40698"/>
                    <a:pt x="7634" y="41270"/>
                  </a:cubicBezTo>
                  <a:cubicBezTo>
                    <a:pt x="7792" y="43128"/>
                    <a:pt x="7971" y="44984"/>
                    <a:pt x="8137" y="46841"/>
                  </a:cubicBezTo>
                  <a:cubicBezTo>
                    <a:pt x="8146" y="46930"/>
                    <a:pt x="8100" y="47024"/>
                    <a:pt x="8061" y="47210"/>
                  </a:cubicBezTo>
                  <a:cubicBezTo>
                    <a:pt x="7838" y="47258"/>
                    <a:pt x="7576" y="47360"/>
                    <a:pt x="7312" y="47365"/>
                  </a:cubicBezTo>
                  <a:cubicBezTo>
                    <a:pt x="5876" y="47395"/>
                    <a:pt x="4438" y="47358"/>
                    <a:pt x="3005" y="47429"/>
                  </a:cubicBezTo>
                  <a:cubicBezTo>
                    <a:pt x="2103" y="47473"/>
                    <a:pt x="1300" y="47323"/>
                    <a:pt x="503" y="46688"/>
                  </a:cubicBezTo>
                  <a:cubicBezTo>
                    <a:pt x="475" y="46400"/>
                    <a:pt x="432" y="46027"/>
                    <a:pt x="406" y="45652"/>
                  </a:cubicBezTo>
                  <a:cubicBezTo>
                    <a:pt x="383" y="45318"/>
                    <a:pt x="434" y="44970"/>
                    <a:pt x="362" y="44650"/>
                  </a:cubicBezTo>
                  <a:cubicBezTo>
                    <a:pt x="0" y="43076"/>
                    <a:pt x="197" y="41504"/>
                    <a:pt x="350" y="39935"/>
                  </a:cubicBezTo>
                  <a:cubicBezTo>
                    <a:pt x="439" y="39024"/>
                    <a:pt x="492" y="38131"/>
                    <a:pt x="289" y="37223"/>
                  </a:cubicBezTo>
                  <a:cubicBezTo>
                    <a:pt x="176" y="36715"/>
                    <a:pt x="187" y="36176"/>
                    <a:pt x="184" y="35651"/>
                  </a:cubicBezTo>
                  <a:cubicBezTo>
                    <a:pt x="171" y="33927"/>
                    <a:pt x="180" y="32204"/>
                    <a:pt x="176" y="30481"/>
                  </a:cubicBezTo>
                  <a:cubicBezTo>
                    <a:pt x="173" y="29283"/>
                    <a:pt x="148" y="28086"/>
                    <a:pt x="413" y="26907"/>
                  </a:cubicBezTo>
                  <a:cubicBezTo>
                    <a:pt x="456" y="26723"/>
                    <a:pt x="459" y="26527"/>
                    <a:pt x="466" y="26336"/>
                  </a:cubicBezTo>
                  <a:cubicBezTo>
                    <a:pt x="562" y="23800"/>
                    <a:pt x="731" y="21265"/>
                    <a:pt x="724" y="18730"/>
                  </a:cubicBezTo>
                  <a:cubicBezTo>
                    <a:pt x="719" y="16796"/>
                    <a:pt x="1058" y="14927"/>
                    <a:pt x="1417" y="13052"/>
                  </a:cubicBezTo>
                  <a:cubicBezTo>
                    <a:pt x="1461" y="12817"/>
                    <a:pt x="1588" y="12584"/>
                    <a:pt x="1578" y="12355"/>
                  </a:cubicBezTo>
                  <a:cubicBezTo>
                    <a:pt x="1527" y="11171"/>
                    <a:pt x="1989" y="10112"/>
                    <a:pt x="2334" y="9019"/>
                  </a:cubicBezTo>
                  <a:cubicBezTo>
                    <a:pt x="2660" y="7982"/>
                    <a:pt x="3250" y="7136"/>
                    <a:pt x="4060" y="6437"/>
                  </a:cubicBezTo>
                  <a:cubicBezTo>
                    <a:pt x="4966" y="5653"/>
                    <a:pt x="5914" y="4945"/>
                    <a:pt x="7025" y="4442"/>
                  </a:cubicBezTo>
                  <a:cubicBezTo>
                    <a:pt x="8023" y="3992"/>
                    <a:pt x="8956" y="3393"/>
                    <a:pt x="9922" y="2868"/>
                  </a:cubicBezTo>
                  <a:cubicBezTo>
                    <a:pt x="10972" y="2300"/>
                    <a:pt x="12002" y="1690"/>
                    <a:pt x="13086" y="1194"/>
                  </a:cubicBezTo>
                  <a:cubicBezTo>
                    <a:pt x="14259" y="656"/>
                    <a:pt x="15487" y="240"/>
                    <a:pt x="16772" y="36"/>
                  </a:cubicBezTo>
                  <a:cubicBezTo>
                    <a:pt x="16996" y="0"/>
                    <a:pt x="17232" y="31"/>
                    <a:pt x="17556" y="3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5" name="Google Shape;2484;p58">
              <a:extLst>
                <a:ext uri="{FF2B5EF4-FFF2-40B4-BE49-F238E27FC236}">
                  <a16:creationId xmlns:a16="http://schemas.microsoft.com/office/drawing/2014/main" id="{25CAB150-1C04-476D-9F1E-40D045B1207D}"/>
                </a:ext>
              </a:extLst>
            </p:cNvPr>
            <p:cNvSpPr/>
            <p:nvPr/>
          </p:nvSpPr>
          <p:spPr>
            <a:xfrm>
              <a:off x="2215300" y="4215825"/>
              <a:ext cx="211775" cy="769250"/>
            </a:xfrm>
            <a:custGeom>
              <a:avLst/>
              <a:gdLst/>
              <a:ahLst/>
              <a:cxnLst/>
              <a:rect l="l" t="t" r="r" b="b"/>
              <a:pathLst>
                <a:path w="8471" h="30770" extrusionOk="0">
                  <a:moveTo>
                    <a:pt x="3228" y="0"/>
                  </a:moveTo>
                  <a:cubicBezTo>
                    <a:pt x="3345" y="365"/>
                    <a:pt x="3461" y="623"/>
                    <a:pt x="3509" y="895"/>
                  </a:cubicBezTo>
                  <a:cubicBezTo>
                    <a:pt x="3657" y="1740"/>
                    <a:pt x="3734" y="2600"/>
                    <a:pt x="3922" y="3435"/>
                  </a:cubicBezTo>
                  <a:cubicBezTo>
                    <a:pt x="4151" y="4452"/>
                    <a:pt x="4337" y="5484"/>
                    <a:pt x="4833" y="6432"/>
                  </a:cubicBezTo>
                  <a:cubicBezTo>
                    <a:pt x="4999" y="6749"/>
                    <a:pt x="4984" y="7175"/>
                    <a:pt x="5006" y="7553"/>
                  </a:cubicBezTo>
                  <a:cubicBezTo>
                    <a:pt x="5096" y="9131"/>
                    <a:pt x="5099" y="10717"/>
                    <a:pt x="5266" y="12284"/>
                  </a:cubicBezTo>
                  <a:cubicBezTo>
                    <a:pt x="5546" y="14901"/>
                    <a:pt x="5929" y="17509"/>
                    <a:pt x="6268" y="20119"/>
                  </a:cubicBezTo>
                  <a:cubicBezTo>
                    <a:pt x="6331" y="20594"/>
                    <a:pt x="6417" y="21066"/>
                    <a:pt x="6454" y="21543"/>
                  </a:cubicBezTo>
                  <a:cubicBezTo>
                    <a:pt x="6601" y="23403"/>
                    <a:pt x="6973" y="25214"/>
                    <a:pt x="7530" y="26997"/>
                  </a:cubicBezTo>
                  <a:cubicBezTo>
                    <a:pt x="7898" y="28176"/>
                    <a:pt x="8133" y="29396"/>
                    <a:pt x="8471" y="30769"/>
                  </a:cubicBezTo>
                  <a:cubicBezTo>
                    <a:pt x="7977" y="30513"/>
                    <a:pt x="7840" y="30177"/>
                    <a:pt x="7683" y="29876"/>
                  </a:cubicBezTo>
                  <a:cubicBezTo>
                    <a:pt x="6775" y="28140"/>
                    <a:pt x="5883" y="26394"/>
                    <a:pt x="4967" y="24660"/>
                  </a:cubicBezTo>
                  <a:cubicBezTo>
                    <a:pt x="4698" y="24150"/>
                    <a:pt x="4522" y="23628"/>
                    <a:pt x="4366" y="23069"/>
                  </a:cubicBezTo>
                  <a:cubicBezTo>
                    <a:pt x="4068" y="22018"/>
                    <a:pt x="3618" y="21006"/>
                    <a:pt x="3170" y="20005"/>
                  </a:cubicBezTo>
                  <a:cubicBezTo>
                    <a:pt x="3045" y="19722"/>
                    <a:pt x="2737" y="19494"/>
                    <a:pt x="2464" y="19311"/>
                  </a:cubicBezTo>
                  <a:cubicBezTo>
                    <a:pt x="1842" y="18893"/>
                    <a:pt x="1447" y="18321"/>
                    <a:pt x="1144" y="17652"/>
                  </a:cubicBezTo>
                  <a:cubicBezTo>
                    <a:pt x="949" y="17217"/>
                    <a:pt x="672" y="16817"/>
                    <a:pt x="467" y="16386"/>
                  </a:cubicBezTo>
                  <a:cubicBezTo>
                    <a:pt x="1" y="15406"/>
                    <a:pt x="96" y="15016"/>
                    <a:pt x="925" y="14286"/>
                  </a:cubicBezTo>
                  <a:cubicBezTo>
                    <a:pt x="1457" y="13817"/>
                    <a:pt x="1869" y="13231"/>
                    <a:pt x="2559" y="12921"/>
                  </a:cubicBezTo>
                  <a:cubicBezTo>
                    <a:pt x="3062" y="12694"/>
                    <a:pt x="3105" y="12249"/>
                    <a:pt x="2700" y="11879"/>
                  </a:cubicBezTo>
                  <a:cubicBezTo>
                    <a:pt x="1901" y="11148"/>
                    <a:pt x="1484" y="10168"/>
                    <a:pt x="912" y="9289"/>
                  </a:cubicBezTo>
                  <a:cubicBezTo>
                    <a:pt x="19" y="7910"/>
                    <a:pt x="90" y="6381"/>
                    <a:pt x="834" y="5073"/>
                  </a:cubicBezTo>
                  <a:cubicBezTo>
                    <a:pt x="1509" y="3888"/>
                    <a:pt x="1837" y="2610"/>
                    <a:pt x="2352" y="1387"/>
                  </a:cubicBezTo>
                  <a:cubicBezTo>
                    <a:pt x="2557" y="902"/>
                    <a:pt x="2784" y="454"/>
                    <a:pt x="3228"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6" name="Google Shape;2485;p58">
              <a:extLst>
                <a:ext uri="{FF2B5EF4-FFF2-40B4-BE49-F238E27FC236}">
                  <a16:creationId xmlns:a16="http://schemas.microsoft.com/office/drawing/2014/main" id="{05805501-375C-43C8-B41D-C64CD2926A50}"/>
                </a:ext>
              </a:extLst>
            </p:cNvPr>
            <p:cNvSpPr/>
            <p:nvPr/>
          </p:nvSpPr>
          <p:spPr>
            <a:xfrm>
              <a:off x="2620125" y="4173875"/>
              <a:ext cx="140150" cy="723275"/>
            </a:xfrm>
            <a:custGeom>
              <a:avLst/>
              <a:gdLst/>
              <a:ahLst/>
              <a:cxnLst/>
              <a:rect l="l" t="t" r="r" b="b"/>
              <a:pathLst>
                <a:path w="5606" h="28931" extrusionOk="0">
                  <a:moveTo>
                    <a:pt x="1863" y="0"/>
                  </a:moveTo>
                  <a:cubicBezTo>
                    <a:pt x="2099" y="169"/>
                    <a:pt x="2332" y="263"/>
                    <a:pt x="2453" y="435"/>
                  </a:cubicBezTo>
                  <a:cubicBezTo>
                    <a:pt x="2835" y="977"/>
                    <a:pt x="3223" y="1525"/>
                    <a:pt x="3518" y="2116"/>
                  </a:cubicBezTo>
                  <a:cubicBezTo>
                    <a:pt x="3964" y="3011"/>
                    <a:pt x="4346" y="3938"/>
                    <a:pt x="4734" y="4860"/>
                  </a:cubicBezTo>
                  <a:cubicBezTo>
                    <a:pt x="5348" y="6315"/>
                    <a:pt x="5385" y="7738"/>
                    <a:pt x="4435" y="9084"/>
                  </a:cubicBezTo>
                  <a:cubicBezTo>
                    <a:pt x="4073" y="9598"/>
                    <a:pt x="3807" y="10128"/>
                    <a:pt x="3770" y="10789"/>
                  </a:cubicBezTo>
                  <a:cubicBezTo>
                    <a:pt x="3748" y="11203"/>
                    <a:pt x="3518" y="11605"/>
                    <a:pt x="3385" y="12012"/>
                  </a:cubicBezTo>
                  <a:cubicBezTo>
                    <a:pt x="3194" y="12603"/>
                    <a:pt x="3237" y="13171"/>
                    <a:pt x="3718" y="13598"/>
                  </a:cubicBezTo>
                  <a:cubicBezTo>
                    <a:pt x="4605" y="14382"/>
                    <a:pt x="4989" y="15488"/>
                    <a:pt x="5606" y="16388"/>
                  </a:cubicBezTo>
                  <a:cubicBezTo>
                    <a:pt x="4991" y="20136"/>
                    <a:pt x="3268" y="23384"/>
                    <a:pt x="1545" y="26630"/>
                  </a:cubicBezTo>
                  <a:cubicBezTo>
                    <a:pt x="1233" y="27221"/>
                    <a:pt x="884" y="27793"/>
                    <a:pt x="535" y="28364"/>
                  </a:cubicBezTo>
                  <a:cubicBezTo>
                    <a:pt x="446" y="28511"/>
                    <a:pt x="296" y="28623"/>
                    <a:pt x="1" y="28930"/>
                  </a:cubicBezTo>
                  <a:cubicBezTo>
                    <a:pt x="55" y="28324"/>
                    <a:pt x="17" y="27939"/>
                    <a:pt x="132" y="27606"/>
                  </a:cubicBezTo>
                  <a:cubicBezTo>
                    <a:pt x="801" y="25686"/>
                    <a:pt x="876" y="23667"/>
                    <a:pt x="1118" y="21681"/>
                  </a:cubicBezTo>
                  <a:cubicBezTo>
                    <a:pt x="1452" y="18932"/>
                    <a:pt x="1743" y="16177"/>
                    <a:pt x="1955" y="13416"/>
                  </a:cubicBezTo>
                  <a:cubicBezTo>
                    <a:pt x="2067" y="11944"/>
                    <a:pt x="1965" y="10455"/>
                    <a:pt x="1972" y="8974"/>
                  </a:cubicBezTo>
                  <a:cubicBezTo>
                    <a:pt x="1978" y="7590"/>
                    <a:pt x="2023" y="6207"/>
                    <a:pt x="2006" y="4823"/>
                  </a:cubicBezTo>
                  <a:cubicBezTo>
                    <a:pt x="1986" y="3252"/>
                    <a:pt x="1916" y="1682"/>
                    <a:pt x="1863" y="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7" name="Google Shape;2486;p58">
              <a:extLst>
                <a:ext uri="{FF2B5EF4-FFF2-40B4-BE49-F238E27FC236}">
                  <a16:creationId xmlns:a16="http://schemas.microsoft.com/office/drawing/2014/main" id="{E2F89E93-C643-4DDC-AC99-2523E1917243}"/>
                </a:ext>
              </a:extLst>
            </p:cNvPr>
            <p:cNvSpPr/>
            <p:nvPr/>
          </p:nvSpPr>
          <p:spPr>
            <a:xfrm>
              <a:off x="3355500" y="4433500"/>
              <a:ext cx="296000" cy="179500"/>
            </a:xfrm>
            <a:custGeom>
              <a:avLst/>
              <a:gdLst/>
              <a:ahLst/>
              <a:cxnLst/>
              <a:rect l="l" t="t" r="r" b="b"/>
              <a:pathLst>
                <a:path w="11840" h="7180" extrusionOk="0">
                  <a:moveTo>
                    <a:pt x="10631" y="6995"/>
                  </a:moveTo>
                  <a:cubicBezTo>
                    <a:pt x="10241" y="7179"/>
                    <a:pt x="9938" y="7038"/>
                    <a:pt x="9725" y="6756"/>
                  </a:cubicBezTo>
                  <a:cubicBezTo>
                    <a:pt x="9299" y="6190"/>
                    <a:pt x="8701" y="5928"/>
                    <a:pt x="8070" y="5685"/>
                  </a:cubicBezTo>
                  <a:cubicBezTo>
                    <a:pt x="6108" y="4926"/>
                    <a:pt x="4160" y="4134"/>
                    <a:pt x="2193" y="3389"/>
                  </a:cubicBezTo>
                  <a:cubicBezTo>
                    <a:pt x="1711" y="3206"/>
                    <a:pt x="1180" y="3155"/>
                    <a:pt x="671" y="3043"/>
                  </a:cubicBezTo>
                  <a:cubicBezTo>
                    <a:pt x="446" y="2994"/>
                    <a:pt x="220" y="2944"/>
                    <a:pt x="0" y="2897"/>
                  </a:cubicBezTo>
                  <a:cubicBezTo>
                    <a:pt x="142" y="1455"/>
                    <a:pt x="172" y="1369"/>
                    <a:pt x="1040" y="0"/>
                  </a:cubicBezTo>
                  <a:cubicBezTo>
                    <a:pt x="2116" y="152"/>
                    <a:pt x="3251" y="35"/>
                    <a:pt x="4366" y="382"/>
                  </a:cubicBezTo>
                  <a:cubicBezTo>
                    <a:pt x="5594" y="763"/>
                    <a:pt x="6909" y="789"/>
                    <a:pt x="8127" y="1259"/>
                  </a:cubicBezTo>
                  <a:cubicBezTo>
                    <a:pt x="9441" y="1765"/>
                    <a:pt x="10594" y="2514"/>
                    <a:pt x="11640" y="3437"/>
                  </a:cubicBezTo>
                  <a:cubicBezTo>
                    <a:pt x="11740" y="3523"/>
                    <a:pt x="11769" y="3686"/>
                    <a:pt x="11839" y="3831"/>
                  </a:cubicBezTo>
                  <a:cubicBezTo>
                    <a:pt x="11435" y="4887"/>
                    <a:pt x="11031" y="5948"/>
                    <a:pt x="10631" y="6995"/>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8" name="Google Shape;2487;p58">
              <a:extLst>
                <a:ext uri="{FF2B5EF4-FFF2-40B4-BE49-F238E27FC236}">
                  <a16:creationId xmlns:a16="http://schemas.microsoft.com/office/drawing/2014/main" id="{58DC5BD3-EC88-4F13-BCD8-3494A7BC385E}"/>
                </a:ext>
              </a:extLst>
            </p:cNvPr>
            <p:cNvSpPr/>
            <p:nvPr/>
          </p:nvSpPr>
          <p:spPr>
            <a:xfrm>
              <a:off x="2192000" y="4446025"/>
              <a:ext cx="70575" cy="140875"/>
            </a:xfrm>
            <a:custGeom>
              <a:avLst/>
              <a:gdLst/>
              <a:ahLst/>
              <a:cxnLst/>
              <a:rect l="l" t="t" r="r" b="b"/>
              <a:pathLst>
                <a:path w="2823" h="5635" extrusionOk="0">
                  <a:moveTo>
                    <a:pt x="729" y="1"/>
                  </a:moveTo>
                  <a:cubicBezTo>
                    <a:pt x="1116" y="579"/>
                    <a:pt x="1492" y="938"/>
                    <a:pt x="1612" y="1370"/>
                  </a:cubicBezTo>
                  <a:cubicBezTo>
                    <a:pt x="1818" y="2101"/>
                    <a:pt x="2327" y="2587"/>
                    <a:pt x="2823" y="3135"/>
                  </a:cubicBezTo>
                  <a:cubicBezTo>
                    <a:pt x="2373" y="3606"/>
                    <a:pt x="1961" y="4049"/>
                    <a:pt x="1537" y="4479"/>
                  </a:cubicBezTo>
                  <a:cubicBezTo>
                    <a:pt x="1150" y="4873"/>
                    <a:pt x="750" y="5256"/>
                    <a:pt x="367" y="5634"/>
                  </a:cubicBezTo>
                  <a:cubicBezTo>
                    <a:pt x="1" y="3440"/>
                    <a:pt x="63" y="2235"/>
                    <a:pt x="729" y="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19" name="Google Shape;2488;p58">
              <a:extLst>
                <a:ext uri="{FF2B5EF4-FFF2-40B4-BE49-F238E27FC236}">
                  <a16:creationId xmlns:a16="http://schemas.microsoft.com/office/drawing/2014/main" id="{2F4EDCBF-E30C-4161-A718-46DD1D269A97}"/>
                </a:ext>
              </a:extLst>
            </p:cNvPr>
            <p:cNvSpPr/>
            <p:nvPr/>
          </p:nvSpPr>
          <p:spPr>
            <a:xfrm>
              <a:off x="2199850" y="4630775"/>
              <a:ext cx="23325" cy="39950"/>
            </a:xfrm>
            <a:custGeom>
              <a:avLst/>
              <a:gdLst/>
              <a:ahLst/>
              <a:cxnLst/>
              <a:rect l="l" t="t" r="r" b="b"/>
              <a:pathLst>
                <a:path w="933" h="1598" extrusionOk="0">
                  <a:moveTo>
                    <a:pt x="932" y="1597"/>
                  </a:moveTo>
                  <a:cubicBezTo>
                    <a:pt x="0" y="1148"/>
                    <a:pt x="158" y="610"/>
                    <a:pt x="216" y="1"/>
                  </a:cubicBezTo>
                  <a:cubicBezTo>
                    <a:pt x="690" y="400"/>
                    <a:pt x="773" y="856"/>
                    <a:pt x="932" y="1597"/>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0" name="Google Shape;2489;p58">
              <a:extLst>
                <a:ext uri="{FF2B5EF4-FFF2-40B4-BE49-F238E27FC236}">
                  <a16:creationId xmlns:a16="http://schemas.microsoft.com/office/drawing/2014/main" id="{3C1BB293-BF17-4E73-8F7F-656D83B5184A}"/>
                </a:ext>
              </a:extLst>
            </p:cNvPr>
            <p:cNvSpPr/>
            <p:nvPr/>
          </p:nvSpPr>
          <p:spPr>
            <a:xfrm>
              <a:off x="2805150" y="5056250"/>
              <a:ext cx="82725" cy="88250"/>
            </a:xfrm>
            <a:custGeom>
              <a:avLst/>
              <a:gdLst/>
              <a:ahLst/>
              <a:cxnLst/>
              <a:rect l="l" t="t" r="r" b="b"/>
              <a:pathLst>
                <a:path w="3309" h="3530" extrusionOk="0">
                  <a:moveTo>
                    <a:pt x="3286" y="1906"/>
                  </a:moveTo>
                  <a:cubicBezTo>
                    <a:pt x="3306" y="2622"/>
                    <a:pt x="2895" y="2990"/>
                    <a:pt x="2347" y="3235"/>
                  </a:cubicBezTo>
                  <a:cubicBezTo>
                    <a:pt x="1689" y="3530"/>
                    <a:pt x="1199" y="3387"/>
                    <a:pt x="688" y="2902"/>
                  </a:cubicBezTo>
                  <a:cubicBezTo>
                    <a:pt x="201" y="2439"/>
                    <a:pt x="1" y="1903"/>
                    <a:pt x="68" y="1248"/>
                  </a:cubicBezTo>
                  <a:cubicBezTo>
                    <a:pt x="148" y="478"/>
                    <a:pt x="787" y="0"/>
                    <a:pt x="1557" y="139"/>
                  </a:cubicBezTo>
                  <a:cubicBezTo>
                    <a:pt x="1696" y="164"/>
                    <a:pt x="1837" y="194"/>
                    <a:pt x="1974" y="230"/>
                  </a:cubicBezTo>
                  <a:cubicBezTo>
                    <a:pt x="2968" y="485"/>
                    <a:pt x="3309" y="932"/>
                    <a:pt x="3286" y="1906"/>
                  </a:cubicBezTo>
                  <a:close/>
                </a:path>
              </a:pathLst>
            </a:custGeom>
            <a:solidFill>
              <a:srgbClr val="A1A1A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1" name="Google Shape;2490;p58">
              <a:extLst>
                <a:ext uri="{FF2B5EF4-FFF2-40B4-BE49-F238E27FC236}">
                  <a16:creationId xmlns:a16="http://schemas.microsoft.com/office/drawing/2014/main" id="{0C171E16-0FCA-42BB-AB8A-A395E736A8C6}"/>
                </a:ext>
              </a:extLst>
            </p:cNvPr>
            <p:cNvSpPr/>
            <p:nvPr/>
          </p:nvSpPr>
          <p:spPr>
            <a:xfrm>
              <a:off x="1795800" y="3075025"/>
              <a:ext cx="1966175" cy="2291700"/>
            </a:xfrm>
            <a:custGeom>
              <a:avLst/>
              <a:gdLst/>
              <a:ahLst/>
              <a:cxnLst/>
              <a:rect l="l" t="t" r="r" b="b"/>
              <a:pathLst>
                <a:path w="78647" h="91668" extrusionOk="0">
                  <a:moveTo>
                    <a:pt x="433" y="90553"/>
                  </a:moveTo>
                  <a:cubicBezTo>
                    <a:pt x="433" y="90105"/>
                    <a:pt x="430" y="89678"/>
                    <a:pt x="433" y="89250"/>
                  </a:cubicBezTo>
                  <a:cubicBezTo>
                    <a:pt x="438" y="88436"/>
                    <a:pt x="357" y="87634"/>
                    <a:pt x="270" y="86825"/>
                  </a:cubicBezTo>
                  <a:cubicBezTo>
                    <a:pt x="142" y="85641"/>
                    <a:pt x="195" y="84434"/>
                    <a:pt x="220" y="83238"/>
                  </a:cubicBezTo>
                  <a:cubicBezTo>
                    <a:pt x="241" y="82138"/>
                    <a:pt x="302" y="81042"/>
                    <a:pt x="76" y="79948"/>
                  </a:cubicBezTo>
                  <a:cubicBezTo>
                    <a:pt x="0" y="79580"/>
                    <a:pt x="32" y="79186"/>
                    <a:pt x="30" y="78802"/>
                  </a:cubicBezTo>
                  <a:cubicBezTo>
                    <a:pt x="26" y="77700"/>
                    <a:pt x="26" y="76598"/>
                    <a:pt x="32" y="75496"/>
                  </a:cubicBezTo>
                  <a:cubicBezTo>
                    <a:pt x="37" y="73583"/>
                    <a:pt x="99" y="71676"/>
                    <a:pt x="270" y="69762"/>
                  </a:cubicBezTo>
                  <a:cubicBezTo>
                    <a:pt x="503" y="67143"/>
                    <a:pt x="590" y="64501"/>
                    <a:pt x="583" y="61869"/>
                  </a:cubicBezTo>
                  <a:cubicBezTo>
                    <a:pt x="578" y="59978"/>
                    <a:pt x="981" y="58168"/>
                    <a:pt x="1275" y="56330"/>
                  </a:cubicBezTo>
                  <a:cubicBezTo>
                    <a:pt x="1336" y="55953"/>
                    <a:pt x="1465" y="55579"/>
                    <a:pt x="1479" y="55202"/>
                  </a:cubicBezTo>
                  <a:cubicBezTo>
                    <a:pt x="1531" y="53775"/>
                    <a:pt x="2139" y="52511"/>
                    <a:pt x="2653" y="51230"/>
                  </a:cubicBezTo>
                  <a:cubicBezTo>
                    <a:pt x="2933" y="50532"/>
                    <a:pt x="3291" y="49786"/>
                    <a:pt x="3825" y="49289"/>
                  </a:cubicBezTo>
                  <a:cubicBezTo>
                    <a:pt x="4692" y="48484"/>
                    <a:pt x="5690" y="47800"/>
                    <a:pt x="6705" y="47184"/>
                  </a:cubicBezTo>
                  <a:cubicBezTo>
                    <a:pt x="8175" y="46290"/>
                    <a:pt x="9700" y="45483"/>
                    <a:pt x="11222" y="44675"/>
                  </a:cubicBezTo>
                  <a:cubicBezTo>
                    <a:pt x="12697" y="43892"/>
                    <a:pt x="14201" y="43167"/>
                    <a:pt x="15823" y="42707"/>
                  </a:cubicBezTo>
                  <a:cubicBezTo>
                    <a:pt x="16896" y="42404"/>
                    <a:pt x="17979" y="42278"/>
                    <a:pt x="19075" y="42354"/>
                  </a:cubicBezTo>
                  <a:cubicBezTo>
                    <a:pt x="19976" y="41791"/>
                    <a:pt x="20497" y="40728"/>
                    <a:pt x="21730" y="40591"/>
                  </a:cubicBezTo>
                  <a:cubicBezTo>
                    <a:pt x="21514" y="40299"/>
                    <a:pt x="21373" y="40045"/>
                    <a:pt x="21173" y="39853"/>
                  </a:cubicBezTo>
                  <a:cubicBezTo>
                    <a:pt x="20797" y="39491"/>
                    <a:pt x="20426" y="39102"/>
                    <a:pt x="19985" y="38833"/>
                  </a:cubicBezTo>
                  <a:cubicBezTo>
                    <a:pt x="18858" y="38146"/>
                    <a:pt x="18146" y="37056"/>
                    <a:pt x="17354" y="36078"/>
                  </a:cubicBezTo>
                  <a:cubicBezTo>
                    <a:pt x="16555" y="35093"/>
                    <a:pt x="15768" y="34053"/>
                    <a:pt x="15363" y="32800"/>
                  </a:cubicBezTo>
                  <a:cubicBezTo>
                    <a:pt x="15098" y="31983"/>
                    <a:pt x="14762" y="31189"/>
                    <a:pt x="14500" y="30371"/>
                  </a:cubicBezTo>
                  <a:cubicBezTo>
                    <a:pt x="14344" y="29889"/>
                    <a:pt x="14094" y="29494"/>
                    <a:pt x="13666" y="29247"/>
                  </a:cubicBezTo>
                  <a:cubicBezTo>
                    <a:pt x="12338" y="28482"/>
                    <a:pt x="11984" y="27271"/>
                    <a:pt x="11977" y="25838"/>
                  </a:cubicBezTo>
                  <a:cubicBezTo>
                    <a:pt x="11972" y="24709"/>
                    <a:pt x="12037" y="23639"/>
                    <a:pt x="12969" y="22848"/>
                  </a:cubicBezTo>
                  <a:cubicBezTo>
                    <a:pt x="12898" y="22562"/>
                    <a:pt x="12859" y="22326"/>
                    <a:pt x="12779" y="22104"/>
                  </a:cubicBezTo>
                  <a:cubicBezTo>
                    <a:pt x="12332" y="20848"/>
                    <a:pt x="11839" y="19607"/>
                    <a:pt x="11436" y="18339"/>
                  </a:cubicBezTo>
                  <a:cubicBezTo>
                    <a:pt x="11220" y="17662"/>
                    <a:pt x="11121" y="16942"/>
                    <a:pt x="11029" y="16235"/>
                  </a:cubicBezTo>
                  <a:cubicBezTo>
                    <a:pt x="10969" y="15762"/>
                    <a:pt x="11044" y="15275"/>
                    <a:pt x="11010" y="14800"/>
                  </a:cubicBezTo>
                  <a:cubicBezTo>
                    <a:pt x="10944" y="13866"/>
                    <a:pt x="11149" y="12991"/>
                    <a:pt x="11536" y="12155"/>
                  </a:cubicBezTo>
                  <a:cubicBezTo>
                    <a:pt x="11978" y="11191"/>
                    <a:pt x="12256" y="10201"/>
                    <a:pt x="12332" y="9131"/>
                  </a:cubicBezTo>
                  <a:cubicBezTo>
                    <a:pt x="12387" y="8361"/>
                    <a:pt x="12742" y="7664"/>
                    <a:pt x="13398" y="7178"/>
                  </a:cubicBezTo>
                  <a:cubicBezTo>
                    <a:pt x="14053" y="6694"/>
                    <a:pt x="14711" y="6215"/>
                    <a:pt x="15362" y="5728"/>
                  </a:cubicBezTo>
                  <a:cubicBezTo>
                    <a:pt x="15549" y="5587"/>
                    <a:pt x="15720" y="5425"/>
                    <a:pt x="15935" y="5240"/>
                  </a:cubicBezTo>
                  <a:cubicBezTo>
                    <a:pt x="15865" y="4906"/>
                    <a:pt x="15768" y="4590"/>
                    <a:pt x="15737" y="4268"/>
                  </a:cubicBezTo>
                  <a:cubicBezTo>
                    <a:pt x="15623" y="3126"/>
                    <a:pt x="15984" y="2200"/>
                    <a:pt x="17015" y="1603"/>
                  </a:cubicBezTo>
                  <a:cubicBezTo>
                    <a:pt x="17846" y="1122"/>
                    <a:pt x="18691" y="749"/>
                    <a:pt x="19680" y="620"/>
                  </a:cubicBezTo>
                  <a:cubicBezTo>
                    <a:pt x="21528" y="378"/>
                    <a:pt x="23367" y="1"/>
                    <a:pt x="25235" y="163"/>
                  </a:cubicBezTo>
                  <a:cubicBezTo>
                    <a:pt x="27142" y="329"/>
                    <a:pt x="29050" y="442"/>
                    <a:pt x="30959" y="505"/>
                  </a:cubicBezTo>
                  <a:cubicBezTo>
                    <a:pt x="31430" y="521"/>
                    <a:pt x="31893" y="705"/>
                    <a:pt x="32365" y="789"/>
                  </a:cubicBezTo>
                  <a:cubicBezTo>
                    <a:pt x="33448" y="980"/>
                    <a:pt x="34531" y="1181"/>
                    <a:pt x="35626" y="823"/>
                  </a:cubicBezTo>
                  <a:cubicBezTo>
                    <a:pt x="35799" y="765"/>
                    <a:pt x="36006" y="781"/>
                    <a:pt x="36196" y="792"/>
                  </a:cubicBezTo>
                  <a:cubicBezTo>
                    <a:pt x="37794" y="891"/>
                    <a:pt x="39339" y="561"/>
                    <a:pt x="40883" y="216"/>
                  </a:cubicBezTo>
                  <a:cubicBezTo>
                    <a:pt x="41299" y="123"/>
                    <a:pt x="41732" y="62"/>
                    <a:pt x="42157" y="60"/>
                  </a:cubicBezTo>
                  <a:cubicBezTo>
                    <a:pt x="43167" y="55"/>
                    <a:pt x="43760" y="487"/>
                    <a:pt x="43814" y="1442"/>
                  </a:cubicBezTo>
                  <a:cubicBezTo>
                    <a:pt x="43880" y="2623"/>
                    <a:pt x="44065" y="3836"/>
                    <a:pt x="43518" y="4980"/>
                  </a:cubicBezTo>
                  <a:cubicBezTo>
                    <a:pt x="43423" y="5178"/>
                    <a:pt x="43418" y="5419"/>
                    <a:pt x="43364" y="5673"/>
                  </a:cubicBezTo>
                  <a:cubicBezTo>
                    <a:pt x="43994" y="5897"/>
                    <a:pt x="44569" y="5816"/>
                    <a:pt x="45131" y="5827"/>
                  </a:cubicBezTo>
                  <a:cubicBezTo>
                    <a:pt x="45625" y="5836"/>
                    <a:pt x="46078" y="5921"/>
                    <a:pt x="46495" y="6191"/>
                  </a:cubicBezTo>
                  <a:cubicBezTo>
                    <a:pt x="47180" y="6639"/>
                    <a:pt x="47397" y="7322"/>
                    <a:pt x="47028" y="8055"/>
                  </a:cubicBezTo>
                  <a:cubicBezTo>
                    <a:pt x="46818" y="8471"/>
                    <a:pt x="46537" y="8849"/>
                    <a:pt x="46250" y="9304"/>
                  </a:cubicBezTo>
                  <a:cubicBezTo>
                    <a:pt x="46460" y="9407"/>
                    <a:pt x="46617" y="9531"/>
                    <a:pt x="46788" y="9563"/>
                  </a:cubicBezTo>
                  <a:cubicBezTo>
                    <a:pt x="47741" y="9734"/>
                    <a:pt x="48424" y="10327"/>
                    <a:pt x="49052" y="10996"/>
                  </a:cubicBezTo>
                  <a:cubicBezTo>
                    <a:pt x="49844" y="11840"/>
                    <a:pt x="49796" y="12784"/>
                    <a:pt x="48882" y="13452"/>
                  </a:cubicBezTo>
                  <a:cubicBezTo>
                    <a:pt x="47727" y="14297"/>
                    <a:pt x="46531" y="15085"/>
                    <a:pt x="45359" y="15893"/>
                  </a:cubicBezTo>
                  <a:cubicBezTo>
                    <a:pt x="45160" y="16635"/>
                    <a:pt x="45660" y="17173"/>
                    <a:pt x="45899" y="17824"/>
                  </a:cubicBezTo>
                  <a:cubicBezTo>
                    <a:pt x="44927" y="19172"/>
                    <a:pt x="43381" y="18606"/>
                    <a:pt x="42077" y="18862"/>
                  </a:cubicBezTo>
                  <a:cubicBezTo>
                    <a:pt x="42113" y="19555"/>
                    <a:pt x="42173" y="20165"/>
                    <a:pt x="42169" y="20777"/>
                  </a:cubicBezTo>
                  <a:cubicBezTo>
                    <a:pt x="42164" y="21404"/>
                    <a:pt x="42197" y="22016"/>
                    <a:pt x="42421" y="22610"/>
                  </a:cubicBezTo>
                  <a:cubicBezTo>
                    <a:pt x="42453" y="22695"/>
                    <a:pt x="42449" y="22802"/>
                    <a:pt x="42436" y="22895"/>
                  </a:cubicBezTo>
                  <a:cubicBezTo>
                    <a:pt x="42115" y="24971"/>
                    <a:pt x="42254" y="27099"/>
                    <a:pt x="41732" y="29152"/>
                  </a:cubicBezTo>
                  <a:cubicBezTo>
                    <a:pt x="41810" y="30509"/>
                    <a:pt x="41391" y="31764"/>
                    <a:pt x="41036" y="33051"/>
                  </a:cubicBezTo>
                  <a:cubicBezTo>
                    <a:pt x="40743" y="34115"/>
                    <a:pt x="40523" y="35178"/>
                    <a:pt x="39983" y="36160"/>
                  </a:cubicBezTo>
                  <a:cubicBezTo>
                    <a:pt x="39797" y="36497"/>
                    <a:pt x="39645" y="36827"/>
                    <a:pt x="39346" y="37085"/>
                  </a:cubicBezTo>
                  <a:cubicBezTo>
                    <a:pt x="39132" y="37270"/>
                    <a:pt x="38942" y="37497"/>
                    <a:pt x="38778" y="37729"/>
                  </a:cubicBezTo>
                  <a:cubicBezTo>
                    <a:pt x="37800" y="39111"/>
                    <a:pt x="36432" y="39922"/>
                    <a:pt x="34855" y="40435"/>
                  </a:cubicBezTo>
                  <a:cubicBezTo>
                    <a:pt x="34591" y="40520"/>
                    <a:pt x="34340" y="40645"/>
                    <a:pt x="33982" y="40794"/>
                  </a:cubicBezTo>
                  <a:cubicBezTo>
                    <a:pt x="35036" y="41635"/>
                    <a:pt x="36071" y="42312"/>
                    <a:pt x="37224" y="42781"/>
                  </a:cubicBezTo>
                  <a:cubicBezTo>
                    <a:pt x="39351" y="43649"/>
                    <a:pt x="41486" y="44499"/>
                    <a:pt x="43627" y="45331"/>
                  </a:cubicBezTo>
                  <a:cubicBezTo>
                    <a:pt x="45650" y="46117"/>
                    <a:pt x="47507" y="47185"/>
                    <a:pt x="49252" y="48473"/>
                  </a:cubicBezTo>
                  <a:cubicBezTo>
                    <a:pt x="50482" y="49384"/>
                    <a:pt x="51317" y="50557"/>
                    <a:pt x="51931" y="51952"/>
                  </a:cubicBezTo>
                  <a:cubicBezTo>
                    <a:pt x="52494" y="53233"/>
                    <a:pt x="52794" y="54571"/>
                    <a:pt x="53116" y="55915"/>
                  </a:cubicBezTo>
                  <a:cubicBezTo>
                    <a:pt x="53338" y="56844"/>
                    <a:pt x="53587" y="57767"/>
                    <a:pt x="53824" y="58692"/>
                  </a:cubicBezTo>
                  <a:cubicBezTo>
                    <a:pt x="53860" y="58830"/>
                    <a:pt x="53925" y="58969"/>
                    <a:pt x="53924" y="59108"/>
                  </a:cubicBezTo>
                  <a:cubicBezTo>
                    <a:pt x="53911" y="60956"/>
                    <a:pt x="54542" y="62684"/>
                    <a:pt x="54937" y="64452"/>
                  </a:cubicBezTo>
                  <a:cubicBezTo>
                    <a:pt x="55459" y="66785"/>
                    <a:pt x="56212" y="69069"/>
                    <a:pt x="56337" y="71482"/>
                  </a:cubicBezTo>
                  <a:cubicBezTo>
                    <a:pt x="56346" y="71655"/>
                    <a:pt x="56465" y="71823"/>
                    <a:pt x="56528" y="71982"/>
                  </a:cubicBezTo>
                  <a:cubicBezTo>
                    <a:pt x="56928" y="71968"/>
                    <a:pt x="56877" y="71666"/>
                    <a:pt x="56942" y="71475"/>
                  </a:cubicBezTo>
                  <a:cubicBezTo>
                    <a:pt x="57512" y="69802"/>
                    <a:pt x="58076" y="68125"/>
                    <a:pt x="58632" y="66444"/>
                  </a:cubicBezTo>
                  <a:cubicBezTo>
                    <a:pt x="59282" y="64492"/>
                    <a:pt x="59925" y="62537"/>
                    <a:pt x="60578" y="60586"/>
                  </a:cubicBezTo>
                  <a:cubicBezTo>
                    <a:pt x="60714" y="60179"/>
                    <a:pt x="60898" y="59786"/>
                    <a:pt x="61022" y="59374"/>
                  </a:cubicBezTo>
                  <a:cubicBezTo>
                    <a:pt x="61102" y="59106"/>
                    <a:pt x="61212" y="58787"/>
                    <a:pt x="61135" y="58547"/>
                  </a:cubicBezTo>
                  <a:cubicBezTo>
                    <a:pt x="60957" y="57996"/>
                    <a:pt x="61105" y="57513"/>
                    <a:pt x="61271" y="57010"/>
                  </a:cubicBezTo>
                  <a:cubicBezTo>
                    <a:pt x="61434" y="56510"/>
                    <a:pt x="61545" y="55990"/>
                    <a:pt x="61739" y="55502"/>
                  </a:cubicBezTo>
                  <a:cubicBezTo>
                    <a:pt x="62072" y="54667"/>
                    <a:pt x="62388" y="53809"/>
                    <a:pt x="63188" y="53336"/>
                  </a:cubicBezTo>
                  <a:cubicBezTo>
                    <a:pt x="63182" y="52113"/>
                    <a:pt x="62921" y="51004"/>
                    <a:pt x="62564" y="49907"/>
                  </a:cubicBezTo>
                  <a:cubicBezTo>
                    <a:pt x="62403" y="49412"/>
                    <a:pt x="62302" y="48890"/>
                    <a:pt x="62241" y="48373"/>
                  </a:cubicBezTo>
                  <a:cubicBezTo>
                    <a:pt x="62166" y="47745"/>
                    <a:pt x="62294" y="47171"/>
                    <a:pt x="62653" y="46600"/>
                  </a:cubicBezTo>
                  <a:cubicBezTo>
                    <a:pt x="63366" y="45468"/>
                    <a:pt x="63983" y="44277"/>
                    <a:pt x="64647" y="43114"/>
                  </a:cubicBezTo>
                  <a:cubicBezTo>
                    <a:pt x="64891" y="42685"/>
                    <a:pt x="65215" y="42344"/>
                    <a:pt x="65844" y="42296"/>
                  </a:cubicBezTo>
                  <a:cubicBezTo>
                    <a:pt x="66025" y="41670"/>
                    <a:pt x="66213" y="41036"/>
                    <a:pt x="66394" y="40401"/>
                  </a:cubicBezTo>
                  <a:cubicBezTo>
                    <a:pt x="66861" y="38743"/>
                    <a:pt x="67269" y="37065"/>
                    <a:pt x="67809" y="35432"/>
                  </a:cubicBezTo>
                  <a:cubicBezTo>
                    <a:pt x="68273" y="34028"/>
                    <a:pt x="68885" y="32671"/>
                    <a:pt x="69436" y="31299"/>
                  </a:cubicBezTo>
                  <a:cubicBezTo>
                    <a:pt x="69579" y="30944"/>
                    <a:pt x="69748" y="30600"/>
                    <a:pt x="69927" y="30207"/>
                  </a:cubicBezTo>
                  <a:cubicBezTo>
                    <a:pt x="70446" y="29968"/>
                    <a:pt x="71028" y="29871"/>
                    <a:pt x="71518" y="30253"/>
                  </a:cubicBezTo>
                  <a:cubicBezTo>
                    <a:pt x="72046" y="30668"/>
                    <a:pt x="72462" y="31219"/>
                    <a:pt x="72507" y="31937"/>
                  </a:cubicBezTo>
                  <a:cubicBezTo>
                    <a:pt x="72588" y="33183"/>
                    <a:pt x="72607" y="34434"/>
                    <a:pt x="72184" y="35631"/>
                  </a:cubicBezTo>
                  <a:cubicBezTo>
                    <a:pt x="71913" y="36402"/>
                    <a:pt x="71756" y="37187"/>
                    <a:pt x="71604" y="37988"/>
                  </a:cubicBezTo>
                  <a:cubicBezTo>
                    <a:pt x="71354" y="39295"/>
                    <a:pt x="70965" y="40577"/>
                    <a:pt x="70643" y="41873"/>
                  </a:cubicBezTo>
                  <a:cubicBezTo>
                    <a:pt x="70610" y="42005"/>
                    <a:pt x="70640" y="42155"/>
                    <a:pt x="70640" y="42301"/>
                  </a:cubicBezTo>
                  <a:cubicBezTo>
                    <a:pt x="70813" y="42525"/>
                    <a:pt x="70963" y="42362"/>
                    <a:pt x="71097" y="42252"/>
                  </a:cubicBezTo>
                  <a:cubicBezTo>
                    <a:pt x="71397" y="42005"/>
                    <a:pt x="71746" y="42024"/>
                    <a:pt x="72051" y="42155"/>
                  </a:cubicBezTo>
                  <a:cubicBezTo>
                    <a:pt x="73632" y="42832"/>
                    <a:pt x="75195" y="43551"/>
                    <a:pt x="76465" y="44751"/>
                  </a:cubicBezTo>
                  <a:cubicBezTo>
                    <a:pt x="76698" y="44971"/>
                    <a:pt x="76947" y="45287"/>
                    <a:pt x="76979" y="45581"/>
                  </a:cubicBezTo>
                  <a:cubicBezTo>
                    <a:pt x="77062" y="46339"/>
                    <a:pt x="77393" y="46956"/>
                    <a:pt x="77866" y="47504"/>
                  </a:cubicBezTo>
                  <a:cubicBezTo>
                    <a:pt x="78596" y="48350"/>
                    <a:pt x="78647" y="49352"/>
                    <a:pt x="78470" y="50346"/>
                  </a:cubicBezTo>
                  <a:cubicBezTo>
                    <a:pt x="78227" y="51714"/>
                    <a:pt x="77854" y="53016"/>
                    <a:pt x="76671" y="53986"/>
                  </a:cubicBezTo>
                  <a:cubicBezTo>
                    <a:pt x="75826" y="54677"/>
                    <a:pt x="75233" y="55641"/>
                    <a:pt x="74666" y="56666"/>
                  </a:cubicBezTo>
                  <a:cubicBezTo>
                    <a:pt x="74806" y="56993"/>
                    <a:pt x="75031" y="57322"/>
                    <a:pt x="75081" y="57674"/>
                  </a:cubicBezTo>
                  <a:cubicBezTo>
                    <a:pt x="75209" y="58582"/>
                    <a:pt x="75220" y="59504"/>
                    <a:pt x="74682" y="60312"/>
                  </a:cubicBezTo>
                  <a:cubicBezTo>
                    <a:pt x="74278" y="60922"/>
                    <a:pt x="74002" y="61555"/>
                    <a:pt x="74106" y="62267"/>
                  </a:cubicBezTo>
                  <a:cubicBezTo>
                    <a:pt x="73792" y="62510"/>
                    <a:pt x="73530" y="62710"/>
                    <a:pt x="73272" y="62913"/>
                  </a:cubicBezTo>
                  <a:cubicBezTo>
                    <a:pt x="72921" y="63191"/>
                    <a:pt x="72723" y="63533"/>
                    <a:pt x="72643" y="63994"/>
                  </a:cubicBezTo>
                  <a:cubicBezTo>
                    <a:pt x="71696" y="69417"/>
                    <a:pt x="69624" y="74459"/>
                    <a:pt x="67336" y="79420"/>
                  </a:cubicBezTo>
                  <a:cubicBezTo>
                    <a:pt x="66696" y="80806"/>
                    <a:pt x="66010" y="82189"/>
                    <a:pt x="65180" y="83464"/>
                  </a:cubicBezTo>
                  <a:cubicBezTo>
                    <a:pt x="63011" y="86792"/>
                    <a:pt x="60204" y="89399"/>
                    <a:pt x="56366" y="90711"/>
                  </a:cubicBezTo>
                  <a:cubicBezTo>
                    <a:pt x="55869" y="90879"/>
                    <a:pt x="55346" y="90956"/>
                    <a:pt x="54822" y="90939"/>
                  </a:cubicBezTo>
                  <a:cubicBezTo>
                    <a:pt x="53145" y="90878"/>
                    <a:pt x="51636" y="90383"/>
                    <a:pt x="50449" y="89099"/>
                  </a:cubicBezTo>
                  <a:cubicBezTo>
                    <a:pt x="49612" y="88193"/>
                    <a:pt x="48721" y="87335"/>
                    <a:pt x="47766" y="86368"/>
                  </a:cubicBezTo>
                  <a:cubicBezTo>
                    <a:pt x="47573" y="86841"/>
                    <a:pt x="47639" y="87263"/>
                    <a:pt x="47624" y="87667"/>
                  </a:cubicBezTo>
                  <a:cubicBezTo>
                    <a:pt x="47611" y="88050"/>
                    <a:pt x="47615" y="88434"/>
                    <a:pt x="47622" y="88817"/>
                  </a:cubicBezTo>
                  <a:cubicBezTo>
                    <a:pt x="47630" y="89248"/>
                    <a:pt x="47662" y="89678"/>
                    <a:pt x="47658" y="90109"/>
                  </a:cubicBezTo>
                  <a:cubicBezTo>
                    <a:pt x="47657" y="90487"/>
                    <a:pt x="47621" y="90864"/>
                    <a:pt x="47604" y="91167"/>
                  </a:cubicBezTo>
                  <a:cubicBezTo>
                    <a:pt x="47152" y="91603"/>
                    <a:pt x="46666" y="91588"/>
                    <a:pt x="46186" y="91593"/>
                  </a:cubicBezTo>
                  <a:cubicBezTo>
                    <a:pt x="44270" y="91615"/>
                    <a:pt x="42355" y="91657"/>
                    <a:pt x="40439" y="91658"/>
                  </a:cubicBezTo>
                  <a:cubicBezTo>
                    <a:pt x="33158" y="91667"/>
                    <a:pt x="25878" y="91668"/>
                    <a:pt x="18598" y="91660"/>
                  </a:cubicBezTo>
                  <a:cubicBezTo>
                    <a:pt x="16112" y="91654"/>
                    <a:pt x="13626" y="91551"/>
                    <a:pt x="11139" y="91515"/>
                  </a:cubicBezTo>
                  <a:cubicBezTo>
                    <a:pt x="8460" y="91477"/>
                    <a:pt x="5781" y="91467"/>
                    <a:pt x="3101" y="91439"/>
                  </a:cubicBezTo>
                  <a:cubicBezTo>
                    <a:pt x="1844" y="91426"/>
                    <a:pt x="1845" y="91418"/>
                    <a:pt x="433" y="90553"/>
                  </a:cubicBezTo>
                  <a:close/>
                  <a:moveTo>
                    <a:pt x="46327" y="66702"/>
                  </a:moveTo>
                  <a:cubicBezTo>
                    <a:pt x="46648" y="67086"/>
                    <a:pt x="46816" y="67201"/>
                    <a:pt x="46858" y="67351"/>
                  </a:cubicBezTo>
                  <a:cubicBezTo>
                    <a:pt x="46972" y="67762"/>
                    <a:pt x="47087" y="68186"/>
                    <a:pt x="47109" y="68610"/>
                  </a:cubicBezTo>
                  <a:cubicBezTo>
                    <a:pt x="47291" y="72051"/>
                    <a:pt x="47476" y="75491"/>
                    <a:pt x="47611" y="78933"/>
                  </a:cubicBezTo>
                  <a:cubicBezTo>
                    <a:pt x="47674" y="80559"/>
                    <a:pt x="47633" y="82188"/>
                    <a:pt x="47633" y="83817"/>
                  </a:cubicBezTo>
                  <a:cubicBezTo>
                    <a:pt x="47633" y="84206"/>
                    <a:pt x="47749" y="84517"/>
                    <a:pt x="47969" y="84867"/>
                  </a:cubicBezTo>
                  <a:cubicBezTo>
                    <a:pt x="49057" y="86597"/>
                    <a:pt x="50677" y="87828"/>
                    <a:pt x="52034" y="89302"/>
                  </a:cubicBezTo>
                  <a:cubicBezTo>
                    <a:pt x="52273" y="89563"/>
                    <a:pt x="52671" y="89716"/>
                    <a:pt x="53025" y="89818"/>
                  </a:cubicBezTo>
                  <a:cubicBezTo>
                    <a:pt x="53481" y="89949"/>
                    <a:pt x="53965" y="89991"/>
                    <a:pt x="54439" y="90053"/>
                  </a:cubicBezTo>
                  <a:cubicBezTo>
                    <a:pt x="55165" y="90147"/>
                    <a:pt x="55852" y="90055"/>
                    <a:pt x="56534" y="89742"/>
                  </a:cubicBezTo>
                  <a:cubicBezTo>
                    <a:pt x="57714" y="89199"/>
                    <a:pt x="58861" y="88623"/>
                    <a:pt x="59843" y="87753"/>
                  </a:cubicBezTo>
                  <a:cubicBezTo>
                    <a:pt x="60665" y="87025"/>
                    <a:pt x="61528" y="86342"/>
                    <a:pt x="62351" y="85614"/>
                  </a:cubicBezTo>
                  <a:cubicBezTo>
                    <a:pt x="63649" y="84467"/>
                    <a:pt x="64736" y="83151"/>
                    <a:pt x="65464" y="81561"/>
                  </a:cubicBezTo>
                  <a:cubicBezTo>
                    <a:pt x="65942" y="80517"/>
                    <a:pt x="66449" y="79486"/>
                    <a:pt x="66934" y="78445"/>
                  </a:cubicBezTo>
                  <a:cubicBezTo>
                    <a:pt x="67986" y="76187"/>
                    <a:pt x="68975" y="73908"/>
                    <a:pt x="69588" y="71482"/>
                  </a:cubicBezTo>
                  <a:cubicBezTo>
                    <a:pt x="69741" y="70881"/>
                    <a:pt x="69924" y="70280"/>
                    <a:pt x="70168" y="69709"/>
                  </a:cubicBezTo>
                  <a:cubicBezTo>
                    <a:pt x="71062" y="67617"/>
                    <a:pt x="71402" y="65393"/>
                    <a:pt x="71771" y="63176"/>
                  </a:cubicBezTo>
                  <a:cubicBezTo>
                    <a:pt x="71856" y="62670"/>
                    <a:pt x="71970" y="62141"/>
                    <a:pt x="71773" y="61606"/>
                  </a:cubicBezTo>
                  <a:cubicBezTo>
                    <a:pt x="71658" y="61530"/>
                    <a:pt x="71549" y="61432"/>
                    <a:pt x="71422" y="61380"/>
                  </a:cubicBezTo>
                  <a:cubicBezTo>
                    <a:pt x="68764" y="60298"/>
                    <a:pt x="66102" y="59220"/>
                    <a:pt x="63440" y="58146"/>
                  </a:cubicBezTo>
                  <a:cubicBezTo>
                    <a:pt x="63236" y="58065"/>
                    <a:pt x="62996" y="58071"/>
                    <a:pt x="62721" y="58029"/>
                  </a:cubicBezTo>
                  <a:cubicBezTo>
                    <a:pt x="62567" y="58442"/>
                    <a:pt x="62422" y="58789"/>
                    <a:pt x="62307" y="59148"/>
                  </a:cubicBezTo>
                  <a:cubicBezTo>
                    <a:pt x="61955" y="60240"/>
                    <a:pt x="61602" y="61334"/>
                    <a:pt x="61272" y="62433"/>
                  </a:cubicBezTo>
                  <a:cubicBezTo>
                    <a:pt x="60270" y="65774"/>
                    <a:pt x="58480" y="68821"/>
                    <a:pt x="57664" y="72236"/>
                  </a:cubicBezTo>
                  <a:cubicBezTo>
                    <a:pt x="57376" y="73439"/>
                    <a:pt x="56888" y="74594"/>
                    <a:pt x="56478" y="75767"/>
                  </a:cubicBezTo>
                  <a:cubicBezTo>
                    <a:pt x="56290" y="76308"/>
                    <a:pt x="56081" y="76844"/>
                    <a:pt x="55869" y="77377"/>
                  </a:cubicBezTo>
                  <a:cubicBezTo>
                    <a:pt x="55800" y="77553"/>
                    <a:pt x="55715" y="77735"/>
                    <a:pt x="55592" y="77874"/>
                  </a:cubicBezTo>
                  <a:cubicBezTo>
                    <a:pt x="55513" y="77965"/>
                    <a:pt x="55334" y="78045"/>
                    <a:pt x="55229" y="78017"/>
                  </a:cubicBezTo>
                  <a:cubicBezTo>
                    <a:pt x="55116" y="77987"/>
                    <a:pt x="54968" y="77830"/>
                    <a:pt x="54959" y="77719"/>
                  </a:cubicBezTo>
                  <a:cubicBezTo>
                    <a:pt x="54929" y="77342"/>
                    <a:pt x="54913" y="76955"/>
                    <a:pt x="54970" y="76582"/>
                  </a:cubicBezTo>
                  <a:cubicBezTo>
                    <a:pt x="55027" y="76210"/>
                    <a:pt x="55188" y="75851"/>
                    <a:pt x="55280" y="75481"/>
                  </a:cubicBezTo>
                  <a:cubicBezTo>
                    <a:pt x="55373" y="75113"/>
                    <a:pt x="55528" y="74731"/>
                    <a:pt x="55500" y="74366"/>
                  </a:cubicBezTo>
                  <a:cubicBezTo>
                    <a:pt x="55386" y="72889"/>
                    <a:pt x="55282" y="71404"/>
                    <a:pt x="55041" y="69944"/>
                  </a:cubicBezTo>
                  <a:cubicBezTo>
                    <a:pt x="54759" y="68248"/>
                    <a:pt x="54372" y="66565"/>
                    <a:pt x="53974" y="64891"/>
                  </a:cubicBezTo>
                  <a:cubicBezTo>
                    <a:pt x="53031" y="60936"/>
                    <a:pt x="52062" y="56988"/>
                    <a:pt x="51093" y="53040"/>
                  </a:cubicBezTo>
                  <a:cubicBezTo>
                    <a:pt x="50753" y="51660"/>
                    <a:pt x="50114" y="50441"/>
                    <a:pt x="48993" y="49526"/>
                  </a:cubicBezTo>
                  <a:cubicBezTo>
                    <a:pt x="47691" y="48465"/>
                    <a:pt x="46326" y="47489"/>
                    <a:pt x="44765" y="46842"/>
                  </a:cubicBezTo>
                  <a:cubicBezTo>
                    <a:pt x="42735" y="45997"/>
                    <a:pt x="40686" y="45193"/>
                    <a:pt x="38644" y="44379"/>
                  </a:cubicBezTo>
                  <a:cubicBezTo>
                    <a:pt x="38457" y="44304"/>
                    <a:pt x="38244" y="44288"/>
                    <a:pt x="37842" y="44203"/>
                  </a:cubicBezTo>
                  <a:cubicBezTo>
                    <a:pt x="39060" y="45727"/>
                    <a:pt x="39845" y="47249"/>
                    <a:pt x="40644" y="48845"/>
                  </a:cubicBezTo>
                  <a:cubicBezTo>
                    <a:pt x="39732" y="50020"/>
                    <a:pt x="39910" y="51247"/>
                    <a:pt x="40428" y="52506"/>
                  </a:cubicBezTo>
                  <a:cubicBezTo>
                    <a:pt x="40626" y="52987"/>
                    <a:pt x="40762" y="53505"/>
                    <a:pt x="40863" y="54017"/>
                  </a:cubicBezTo>
                  <a:cubicBezTo>
                    <a:pt x="41858" y="59087"/>
                    <a:pt x="42750" y="64174"/>
                    <a:pt x="43190" y="69327"/>
                  </a:cubicBezTo>
                  <a:cubicBezTo>
                    <a:pt x="43337" y="71043"/>
                    <a:pt x="43497" y="72758"/>
                    <a:pt x="43349" y="74487"/>
                  </a:cubicBezTo>
                  <a:cubicBezTo>
                    <a:pt x="43301" y="75047"/>
                    <a:pt x="43383" y="75618"/>
                    <a:pt x="43404" y="76150"/>
                  </a:cubicBezTo>
                  <a:cubicBezTo>
                    <a:pt x="44510" y="76733"/>
                    <a:pt x="45546" y="77243"/>
                    <a:pt x="46225" y="78228"/>
                  </a:cubicBezTo>
                  <a:cubicBezTo>
                    <a:pt x="46246" y="78258"/>
                    <a:pt x="46382" y="78208"/>
                    <a:pt x="46552" y="78184"/>
                  </a:cubicBezTo>
                  <a:cubicBezTo>
                    <a:pt x="46502" y="76955"/>
                    <a:pt x="46444" y="75715"/>
                    <a:pt x="46403" y="74474"/>
                  </a:cubicBezTo>
                  <a:cubicBezTo>
                    <a:pt x="46361" y="73231"/>
                    <a:pt x="46307" y="71986"/>
                    <a:pt x="46309" y="70742"/>
                  </a:cubicBezTo>
                  <a:cubicBezTo>
                    <a:pt x="46311" y="69511"/>
                    <a:pt x="46091" y="68278"/>
                    <a:pt x="46327" y="66702"/>
                  </a:cubicBezTo>
                  <a:close/>
                  <a:moveTo>
                    <a:pt x="9857" y="90511"/>
                  </a:moveTo>
                  <a:cubicBezTo>
                    <a:pt x="10317" y="90542"/>
                    <a:pt x="10735" y="90600"/>
                    <a:pt x="11152" y="90597"/>
                  </a:cubicBezTo>
                  <a:cubicBezTo>
                    <a:pt x="12970" y="90576"/>
                    <a:pt x="14789" y="90519"/>
                    <a:pt x="16608" y="90514"/>
                  </a:cubicBezTo>
                  <a:cubicBezTo>
                    <a:pt x="21204" y="90504"/>
                    <a:pt x="25800" y="90505"/>
                    <a:pt x="30396" y="90520"/>
                  </a:cubicBezTo>
                  <a:cubicBezTo>
                    <a:pt x="35279" y="90537"/>
                    <a:pt x="40163" y="90581"/>
                    <a:pt x="45046" y="90602"/>
                  </a:cubicBezTo>
                  <a:cubicBezTo>
                    <a:pt x="45510" y="90603"/>
                    <a:pt x="46008" y="90721"/>
                    <a:pt x="46421" y="90389"/>
                  </a:cubicBezTo>
                  <a:cubicBezTo>
                    <a:pt x="46596" y="88649"/>
                    <a:pt x="46581" y="84808"/>
                    <a:pt x="46377" y="83593"/>
                  </a:cubicBezTo>
                  <a:cubicBezTo>
                    <a:pt x="46152" y="83844"/>
                    <a:pt x="45980" y="84053"/>
                    <a:pt x="45792" y="84244"/>
                  </a:cubicBezTo>
                  <a:cubicBezTo>
                    <a:pt x="45111" y="84930"/>
                    <a:pt x="44348" y="85494"/>
                    <a:pt x="43433" y="85842"/>
                  </a:cubicBezTo>
                  <a:cubicBezTo>
                    <a:pt x="42422" y="86226"/>
                    <a:pt x="41351" y="86336"/>
                    <a:pt x="40340" y="86071"/>
                  </a:cubicBezTo>
                  <a:cubicBezTo>
                    <a:pt x="38836" y="85678"/>
                    <a:pt x="37313" y="84264"/>
                    <a:pt x="37348" y="82464"/>
                  </a:cubicBezTo>
                  <a:cubicBezTo>
                    <a:pt x="37367" y="81509"/>
                    <a:pt x="37424" y="80556"/>
                    <a:pt x="37465" y="79601"/>
                  </a:cubicBezTo>
                  <a:cubicBezTo>
                    <a:pt x="37501" y="78776"/>
                    <a:pt x="37939" y="78177"/>
                    <a:pt x="38527" y="77640"/>
                  </a:cubicBezTo>
                  <a:cubicBezTo>
                    <a:pt x="39459" y="76788"/>
                    <a:pt x="40493" y="76133"/>
                    <a:pt x="41771" y="75934"/>
                  </a:cubicBezTo>
                  <a:cubicBezTo>
                    <a:pt x="41751" y="75477"/>
                    <a:pt x="41719" y="75101"/>
                    <a:pt x="41718" y="74726"/>
                  </a:cubicBezTo>
                  <a:cubicBezTo>
                    <a:pt x="41702" y="71278"/>
                    <a:pt x="41558" y="67840"/>
                    <a:pt x="40862" y="64450"/>
                  </a:cubicBezTo>
                  <a:cubicBezTo>
                    <a:pt x="40814" y="64216"/>
                    <a:pt x="40791" y="63977"/>
                    <a:pt x="40764" y="63738"/>
                  </a:cubicBezTo>
                  <a:cubicBezTo>
                    <a:pt x="40405" y="60406"/>
                    <a:pt x="39769" y="57122"/>
                    <a:pt x="39090" y="53845"/>
                  </a:cubicBezTo>
                  <a:cubicBezTo>
                    <a:pt x="39069" y="53745"/>
                    <a:pt x="38953" y="53662"/>
                    <a:pt x="38854" y="53538"/>
                  </a:cubicBezTo>
                  <a:cubicBezTo>
                    <a:pt x="38107" y="54515"/>
                    <a:pt x="37584" y="55507"/>
                    <a:pt x="37353" y="56646"/>
                  </a:cubicBezTo>
                  <a:cubicBezTo>
                    <a:pt x="37492" y="56833"/>
                    <a:pt x="37582" y="57009"/>
                    <a:pt x="37721" y="57130"/>
                  </a:cubicBezTo>
                  <a:cubicBezTo>
                    <a:pt x="38536" y="57847"/>
                    <a:pt x="38963" y="58805"/>
                    <a:pt x="39425" y="59753"/>
                  </a:cubicBezTo>
                  <a:cubicBezTo>
                    <a:pt x="39657" y="60229"/>
                    <a:pt x="39669" y="60644"/>
                    <a:pt x="39471" y="61120"/>
                  </a:cubicBezTo>
                  <a:cubicBezTo>
                    <a:pt x="39232" y="61688"/>
                    <a:pt x="38995" y="62267"/>
                    <a:pt x="38846" y="62862"/>
                  </a:cubicBezTo>
                  <a:cubicBezTo>
                    <a:pt x="38372" y="64776"/>
                    <a:pt x="37641" y="66587"/>
                    <a:pt x="36816" y="68374"/>
                  </a:cubicBezTo>
                  <a:cubicBezTo>
                    <a:pt x="35916" y="70325"/>
                    <a:pt x="34736" y="72131"/>
                    <a:pt x="33953" y="74147"/>
                  </a:cubicBezTo>
                  <a:cubicBezTo>
                    <a:pt x="33316" y="75790"/>
                    <a:pt x="32535" y="77381"/>
                    <a:pt x="31770" y="78972"/>
                  </a:cubicBezTo>
                  <a:cubicBezTo>
                    <a:pt x="31527" y="79477"/>
                    <a:pt x="31145" y="79923"/>
                    <a:pt x="30788" y="80366"/>
                  </a:cubicBezTo>
                  <a:cubicBezTo>
                    <a:pt x="30430" y="80810"/>
                    <a:pt x="29945" y="81167"/>
                    <a:pt x="29658" y="81649"/>
                  </a:cubicBezTo>
                  <a:cubicBezTo>
                    <a:pt x="29298" y="82254"/>
                    <a:pt x="28802" y="82658"/>
                    <a:pt x="28198" y="83063"/>
                  </a:cubicBezTo>
                  <a:cubicBezTo>
                    <a:pt x="28008" y="82928"/>
                    <a:pt x="27787" y="82822"/>
                    <a:pt x="27640" y="82654"/>
                  </a:cubicBezTo>
                  <a:cubicBezTo>
                    <a:pt x="27296" y="82264"/>
                    <a:pt x="26979" y="81848"/>
                    <a:pt x="26666" y="81430"/>
                  </a:cubicBezTo>
                  <a:cubicBezTo>
                    <a:pt x="26439" y="81127"/>
                    <a:pt x="26172" y="80829"/>
                    <a:pt x="26036" y="80485"/>
                  </a:cubicBezTo>
                  <a:cubicBezTo>
                    <a:pt x="25544" y="79230"/>
                    <a:pt x="24801" y="78121"/>
                    <a:pt x="24114" y="76978"/>
                  </a:cubicBezTo>
                  <a:cubicBezTo>
                    <a:pt x="23599" y="76119"/>
                    <a:pt x="23198" y="75194"/>
                    <a:pt x="22730" y="74306"/>
                  </a:cubicBezTo>
                  <a:cubicBezTo>
                    <a:pt x="22631" y="74119"/>
                    <a:pt x="22573" y="73822"/>
                    <a:pt x="22205" y="73929"/>
                  </a:cubicBezTo>
                  <a:cubicBezTo>
                    <a:pt x="22154" y="74533"/>
                    <a:pt x="22042" y="75144"/>
                    <a:pt x="22064" y="75751"/>
                  </a:cubicBezTo>
                  <a:cubicBezTo>
                    <a:pt x="22138" y="77804"/>
                    <a:pt x="22213" y="79859"/>
                    <a:pt x="22380" y="81907"/>
                  </a:cubicBezTo>
                  <a:cubicBezTo>
                    <a:pt x="22487" y="83193"/>
                    <a:pt x="22342" y="84369"/>
                    <a:pt x="21538" y="85414"/>
                  </a:cubicBezTo>
                  <a:cubicBezTo>
                    <a:pt x="21136" y="85562"/>
                    <a:pt x="20745" y="85754"/>
                    <a:pt x="20328" y="85846"/>
                  </a:cubicBezTo>
                  <a:cubicBezTo>
                    <a:pt x="19865" y="85949"/>
                    <a:pt x="19382" y="85983"/>
                    <a:pt x="18904" y="86011"/>
                  </a:cubicBezTo>
                  <a:cubicBezTo>
                    <a:pt x="18245" y="86045"/>
                    <a:pt x="17998" y="85862"/>
                    <a:pt x="17914" y="85253"/>
                  </a:cubicBezTo>
                  <a:cubicBezTo>
                    <a:pt x="17837" y="84689"/>
                    <a:pt x="17817" y="84119"/>
                    <a:pt x="17769" y="83540"/>
                  </a:cubicBezTo>
                  <a:cubicBezTo>
                    <a:pt x="17998" y="83413"/>
                    <a:pt x="18151" y="83280"/>
                    <a:pt x="18323" y="83240"/>
                  </a:cubicBezTo>
                  <a:cubicBezTo>
                    <a:pt x="18816" y="83118"/>
                    <a:pt x="19048" y="82825"/>
                    <a:pt x="19059" y="82322"/>
                  </a:cubicBezTo>
                  <a:cubicBezTo>
                    <a:pt x="19076" y="81559"/>
                    <a:pt x="19156" y="80794"/>
                    <a:pt x="19129" y="80032"/>
                  </a:cubicBezTo>
                  <a:cubicBezTo>
                    <a:pt x="19044" y="77594"/>
                    <a:pt x="18939" y="75157"/>
                    <a:pt x="18812" y="72720"/>
                  </a:cubicBezTo>
                  <a:cubicBezTo>
                    <a:pt x="18736" y="71193"/>
                    <a:pt x="18167" y="69741"/>
                    <a:pt x="18118" y="68205"/>
                  </a:cubicBezTo>
                  <a:cubicBezTo>
                    <a:pt x="18110" y="67957"/>
                    <a:pt x="17921" y="67642"/>
                    <a:pt x="17718" y="67485"/>
                  </a:cubicBezTo>
                  <a:cubicBezTo>
                    <a:pt x="16640" y="66651"/>
                    <a:pt x="15512" y="65992"/>
                    <a:pt x="14038" y="66403"/>
                  </a:cubicBezTo>
                  <a:cubicBezTo>
                    <a:pt x="13587" y="66528"/>
                    <a:pt x="13235" y="66649"/>
                    <a:pt x="13033" y="67085"/>
                  </a:cubicBezTo>
                  <a:cubicBezTo>
                    <a:pt x="12591" y="68042"/>
                    <a:pt x="12169" y="69007"/>
                    <a:pt x="12237" y="70094"/>
                  </a:cubicBezTo>
                  <a:cubicBezTo>
                    <a:pt x="12290" y="70953"/>
                    <a:pt x="12398" y="71811"/>
                    <a:pt x="12431" y="72670"/>
                  </a:cubicBezTo>
                  <a:cubicBezTo>
                    <a:pt x="12485" y="74055"/>
                    <a:pt x="12864" y="75392"/>
                    <a:pt x="12954" y="76778"/>
                  </a:cubicBezTo>
                  <a:cubicBezTo>
                    <a:pt x="13039" y="78069"/>
                    <a:pt x="13396" y="79327"/>
                    <a:pt x="13999" y="80472"/>
                  </a:cubicBezTo>
                  <a:cubicBezTo>
                    <a:pt x="14401" y="81233"/>
                    <a:pt x="14823" y="81984"/>
                    <a:pt x="15178" y="82765"/>
                  </a:cubicBezTo>
                  <a:cubicBezTo>
                    <a:pt x="15402" y="83257"/>
                    <a:pt x="15694" y="83491"/>
                    <a:pt x="16247" y="83550"/>
                  </a:cubicBezTo>
                  <a:cubicBezTo>
                    <a:pt x="17024" y="83633"/>
                    <a:pt x="17141" y="83774"/>
                    <a:pt x="17230" y="84520"/>
                  </a:cubicBezTo>
                  <a:cubicBezTo>
                    <a:pt x="17281" y="84938"/>
                    <a:pt x="17227" y="85370"/>
                    <a:pt x="17194" y="85794"/>
                  </a:cubicBezTo>
                  <a:cubicBezTo>
                    <a:pt x="17170" y="86119"/>
                    <a:pt x="16942" y="86338"/>
                    <a:pt x="16651" y="86384"/>
                  </a:cubicBezTo>
                  <a:cubicBezTo>
                    <a:pt x="15898" y="86504"/>
                    <a:pt x="15138" y="86584"/>
                    <a:pt x="14378" y="86655"/>
                  </a:cubicBezTo>
                  <a:cubicBezTo>
                    <a:pt x="13970" y="86693"/>
                    <a:pt x="13659" y="86485"/>
                    <a:pt x="13363" y="86211"/>
                  </a:cubicBezTo>
                  <a:cubicBezTo>
                    <a:pt x="12559" y="85464"/>
                    <a:pt x="12130" y="84535"/>
                    <a:pt x="11967" y="83467"/>
                  </a:cubicBezTo>
                  <a:cubicBezTo>
                    <a:pt x="11916" y="83138"/>
                    <a:pt x="11983" y="82732"/>
                    <a:pt x="11814" y="82488"/>
                  </a:cubicBezTo>
                  <a:cubicBezTo>
                    <a:pt x="11339" y="81799"/>
                    <a:pt x="11215" y="80984"/>
                    <a:pt x="10881" y="80249"/>
                  </a:cubicBezTo>
                  <a:cubicBezTo>
                    <a:pt x="10482" y="79371"/>
                    <a:pt x="10184" y="78472"/>
                    <a:pt x="10170" y="77491"/>
                  </a:cubicBezTo>
                  <a:cubicBezTo>
                    <a:pt x="10164" y="77212"/>
                    <a:pt x="10088" y="76920"/>
                    <a:pt x="9975" y="76663"/>
                  </a:cubicBezTo>
                  <a:cubicBezTo>
                    <a:pt x="9917" y="76534"/>
                    <a:pt x="9707" y="76471"/>
                    <a:pt x="9526" y="76351"/>
                  </a:cubicBezTo>
                  <a:cubicBezTo>
                    <a:pt x="9451" y="76573"/>
                    <a:pt x="9373" y="76701"/>
                    <a:pt x="9368" y="76833"/>
                  </a:cubicBezTo>
                  <a:cubicBezTo>
                    <a:pt x="9218" y="81140"/>
                    <a:pt x="9462" y="85440"/>
                    <a:pt x="9723" y="89738"/>
                  </a:cubicBezTo>
                  <a:cubicBezTo>
                    <a:pt x="9736" y="89968"/>
                    <a:pt x="9801" y="90194"/>
                    <a:pt x="9857" y="90511"/>
                  </a:cubicBezTo>
                  <a:close/>
                  <a:moveTo>
                    <a:pt x="14870" y="22792"/>
                  </a:moveTo>
                  <a:cubicBezTo>
                    <a:pt x="14887" y="22458"/>
                    <a:pt x="14945" y="22170"/>
                    <a:pt x="14910" y="21894"/>
                  </a:cubicBezTo>
                  <a:cubicBezTo>
                    <a:pt x="14797" y="21028"/>
                    <a:pt x="15259" y="20360"/>
                    <a:pt x="15833" y="19906"/>
                  </a:cubicBezTo>
                  <a:cubicBezTo>
                    <a:pt x="16954" y="19016"/>
                    <a:pt x="18142" y="18213"/>
                    <a:pt x="19384" y="17504"/>
                  </a:cubicBezTo>
                  <a:cubicBezTo>
                    <a:pt x="20710" y="16750"/>
                    <a:pt x="22130" y="16164"/>
                    <a:pt x="23496" y="15482"/>
                  </a:cubicBezTo>
                  <a:cubicBezTo>
                    <a:pt x="23833" y="15313"/>
                    <a:pt x="24100" y="15004"/>
                    <a:pt x="24439" y="14841"/>
                  </a:cubicBezTo>
                  <a:cubicBezTo>
                    <a:pt x="24949" y="14595"/>
                    <a:pt x="24480" y="13986"/>
                    <a:pt x="24963" y="13688"/>
                  </a:cubicBezTo>
                  <a:cubicBezTo>
                    <a:pt x="25857" y="13836"/>
                    <a:pt x="26759" y="14103"/>
                    <a:pt x="27624" y="14517"/>
                  </a:cubicBezTo>
                  <a:cubicBezTo>
                    <a:pt x="28054" y="14722"/>
                    <a:pt x="28501" y="14894"/>
                    <a:pt x="28952" y="15042"/>
                  </a:cubicBezTo>
                  <a:cubicBezTo>
                    <a:pt x="29720" y="15297"/>
                    <a:pt x="30505" y="15503"/>
                    <a:pt x="31273" y="15763"/>
                  </a:cubicBezTo>
                  <a:cubicBezTo>
                    <a:pt x="32632" y="16224"/>
                    <a:pt x="33991" y="16640"/>
                    <a:pt x="35428" y="16837"/>
                  </a:cubicBezTo>
                  <a:cubicBezTo>
                    <a:pt x="36360" y="16966"/>
                    <a:pt x="37319" y="16974"/>
                    <a:pt x="38226" y="17373"/>
                  </a:cubicBezTo>
                  <a:cubicBezTo>
                    <a:pt x="40069" y="18182"/>
                    <a:pt x="42043" y="18183"/>
                    <a:pt x="44012" y="18111"/>
                  </a:cubicBezTo>
                  <a:cubicBezTo>
                    <a:pt x="44277" y="18102"/>
                    <a:pt x="44538" y="17963"/>
                    <a:pt x="44822" y="17876"/>
                  </a:cubicBezTo>
                  <a:cubicBezTo>
                    <a:pt x="44673" y="17307"/>
                    <a:pt x="44525" y="16804"/>
                    <a:pt x="44412" y="16295"/>
                  </a:cubicBezTo>
                  <a:cubicBezTo>
                    <a:pt x="44260" y="15621"/>
                    <a:pt x="44340" y="15440"/>
                    <a:pt x="44887" y="15106"/>
                  </a:cubicBezTo>
                  <a:cubicBezTo>
                    <a:pt x="45091" y="14981"/>
                    <a:pt x="45318" y="14890"/>
                    <a:pt x="45515" y="14759"/>
                  </a:cubicBezTo>
                  <a:cubicBezTo>
                    <a:pt x="46469" y="14119"/>
                    <a:pt x="47428" y="13490"/>
                    <a:pt x="48362" y="12822"/>
                  </a:cubicBezTo>
                  <a:cubicBezTo>
                    <a:pt x="48853" y="12468"/>
                    <a:pt x="48877" y="12054"/>
                    <a:pt x="48493" y="11600"/>
                  </a:cubicBezTo>
                  <a:cubicBezTo>
                    <a:pt x="47957" y="10966"/>
                    <a:pt x="47325" y="10476"/>
                    <a:pt x="46484" y="10301"/>
                  </a:cubicBezTo>
                  <a:cubicBezTo>
                    <a:pt x="46160" y="10233"/>
                    <a:pt x="45832" y="10149"/>
                    <a:pt x="45534" y="10010"/>
                  </a:cubicBezTo>
                  <a:cubicBezTo>
                    <a:pt x="45134" y="9824"/>
                    <a:pt x="45044" y="9404"/>
                    <a:pt x="45297" y="9050"/>
                  </a:cubicBezTo>
                  <a:cubicBezTo>
                    <a:pt x="45437" y="8857"/>
                    <a:pt x="45617" y="8696"/>
                    <a:pt x="45764" y="8508"/>
                  </a:cubicBezTo>
                  <a:cubicBezTo>
                    <a:pt x="46059" y="8137"/>
                    <a:pt x="46361" y="7764"/>
                    <a:pt x="46382" y="7310"/>
                  </a:cubicBezTo>
                  <a:cubicBezTo>
                    <a:pt x="46174" y="6851"/>
                    <a:pt x="45814" y="6710"/>
                    <a:pt x="45431" y="6659"/>
                  </a:cubicBezTo>
                  <a:cubicBezTo>
                    <a:pt x="45055" y="6608"/>
                    <a:pt x="44669" y="6630"/>
                    <a:pt x="44286" y="6621"/>
                  </a:cubicBezTo>
                  <a:cubicBezTo>
                    <a:pt x="43713" y="6609"/>
                    <a:pt x="43138" y="6627"/>
                    <a:pt x="42567" y="6579"/>
                  </a:cubicBezTo>
                  <a:cubicBezTo>
                    <a:pt x="42107" y="6540"/>
                    <a:pt x="41912" y="6141"/>
                    <a:pt x="42109" y="5748"/>
                  </a:cubicBezTo>
                  <a:cubicBezTo>
                    <a:pt x="42152" y="5663"/>
                    <a:pt x="42197" y="5575"/>
                    <a:pt x="42257" y="5503"/>
                  </a:cubicBezTo>
                  <a:cubicBezTo>
                    <a:pt x="43190" y="4354"/>
                    <a:pt x="43072" y="3003"/>
                    <a:pt x="42987" y="1664"/>
                  </a:cubicBezTo>
                  <a:cubicBezTo>
                    <a:pt x="42960" y="1229"/>
                    <a:pt x="42650" y="961"/>
                    <a:pt x="42221" y="966"/>
                  </a:cubicBezTo>
                  <a:cubicBezTo>
                    <a:pt x="41892" y="969"/>
                    <a:pt x="41557" y="1024"/>
                    <a:pt x="41237" y="1106"/>
                  </a:cubicBezTo>
                  <a:cubicBezTo>
                    <a:pt x="38368" y="1841"/>
                    <a:pt x="35454" y="1903"/>
                    <a:pt x="32546" y="1525"/>
                  </a:cubicBezTo>
                  <a:cubicBezTo>
                    <a:pt x="30698" y="1285"/>
                    <a:pt x="28861" y="1026"/>
                    <a:pt x="26993" y="1012"/>
                  </a:cubicBezTo>
                  <a:cubicBezTo>
                    <a:pt x="26232" y="1006"/>
                    <a:pt x="25473" y="885"/>
                    <a:pt x="24711" y="834"/>
                  </a:cubicBezTo>
                  <a:cubicBezTo>
                    <a:pt x="24282" y="806"/>
                    <a:pt x="23843" y="761"/>
                    <a:pt x="23421" y="813"/>
                  </a:cubicBezTo>
                  <a:cubicBezTo>
                    <a:pt x="22001" y="990"/>
                    <a:pt x="20580" y="1165"/>
                    <a:pt x="19176" y="1432"/>
                  </a:cubicBezTo>
                  <a:cubicBezTo>
                    <a:pt x="18629" y="1536"/>
                    <a:pt x="18093" y="1827"/>
                    <a:pt x="17616" y="2132"/>
                  </a:cubicBezTo>
                  <a:cubicBezTo>
                    <a:pt x="16786" y="2663"/>
                    <a:pt x="16314" y="3405"/>
                    <a:pt x="16644" y="4442"/>
                  </a:cubicBezTo>
                  <a:cubicBezTo>
                    <a:pt x="16923" y="5317"/>
                    <a:pt x="16576" y="5908"/>
                    <a:pt x="15854" y="6384"/>
                  </a:cubicBezTo>
                  <a:cubicBezTo>
                    <a:pt x="15258" y="6778"/>
                    <a:pt x="14690" y="7220"/>
                    <a:pt x="14113" y="7645"/>
                  </a:cubicBezTo>
                  <a:cubicBezTo>
                    <a:pt x="13499" y="8098"/>
                    <a:pt x="13204" y="8716"/>
                    <a:pt x="13116" y="9470"/>
                  </a:cubicBezTo>
                  <a:cubicBezTo>
                    <a:pt x="13062" y="9937"/>
                    <a:pt x="12950" y="10404"/>
                    <a:pt x="12810" y="10855"/>
                  </a:cubicBezTo>
                  <a:cubicBezTo>
                    <a:pt x="12582" y="11585"/>
                    <a:pt x="12302" y="12297"/>
                    <a:pt x="12062" y="13024"/>
                  </a:cubicBezTo>
                  <a:cubicBezTo>
                    <a:pt x="11958" y="13338"/>
                    <a:pt x="11846" y="13665"/>
                    <a:pt x="11831" y="13990"/>
                  </a:cubicBezTo>
                  <a:cubicBezTo>
                    <a:pt x="11792" y="14945"/>
                    <a:pt x="11815" y="15902"/>
                    <a:pt x="11786" y="16857"/>
                  </a:cubicBezTo>
                  <a:cubicBezTo>
                    <a:pt x="11759" y="17578"/>
                    <a:pt x="11905" y="18293"/>
                    <a:pt x="12213" y="18944"/>
                  </a:cubicBezTo>
                  <a:cubicBezTo>
                    <a:pt x="12740" y="20069"/>
                    <a:pt x="13260" y="21195"/>
                    <a:pt x="13786" y="22321"/>
                  </a:cubicBezTo>
                  <a:cubicBezTo>
                    <a:pt x="13970" y="22713"/>
                    <a:pt x="14275" y="22893"/>
                    <a:pt x="14870" y="22792"/>
                  </a:cubicBezTo>
                  <a:close/>
                  <a:moveTo>
                    <a:pt x="18431" y="43267"/>
                  </a:moveTo>
                  <a:cubicBezTo>
                    <a:pt x="18107" y="43267"/>
                    <a:pt x="17871" y="43236"/>
                    <a:pt x="17646" y="43272"/>
                  </a:cubicBezTo>
                  <a:cubicBezTo>
                    <a:pt x="16362" y="43476"/>
                    <a:pt x="15133" y="43892"/>
                    <a:pt x="13960" y="44428"/>
                  </a:cubicBezTo>
                  <a:cubicBezTo>
                    <a:pt x="12877" y="44926"/>
                    <a:pt x="11846" y="45536"/>
                    <a:pt x="10797" y="46104"/>
                  </a:cubicBezTo>
                  <a:cubicBezTo>
                    <a:pt x="9830" y="46629"/>
                    <a:pt x="8898" y="47227"/>
                    <a:pt x="7900" y="47678"/>
                  </a:cubicBezTo>
                  <a:cubicBezTo>
                    <a:pt x="6789" y="48180"/>
                    <a:pt x="5841" y="48889"/>
                    <a:pt x="4934" y="49671"/>
                  </a:cubicBezTo>
                  <a:cubicBezTo>
                    <a:pt x="4125" y="50371"/>
                    <a:pt x="3535" y="51218"/>
                    <a:pt x="3208" y="52254"/>
                  </a:cubicBezTo>
                  <a:cubicBezTo>
                    <a:pt x="2864" y="53347"/>
                    <a:pt x="2401" y="54406"/>
                    <a:pt x="2453" y="55591"/>
                  </a:cubicBezTo>
                  <a:cubicBezTo>
                    <a:pt x="2462" y="55820"/>
                    <a:pt x="2336" y="56052"/>
                    <a:pt x="2291" y="56287"/>
                  </a:cubicBezTo>
                  <a:cubicBezTo>
                    <a:pt x="1933" y="58163"/>
                    <a:pt x="1594" y="60032"/>
                    <a:pt x="1599" y="61966"/>
                  </a:cubicBezTo>
                  <a:cubicBezTo>
                    <a:pt x="1605" y="64501"/>
                    <a:pt x="1436" y="67036"/>
                    <a:pt x="1341" y="69571"/>
                  </a:cubicBezTo>
                  <a:cubicBezTo>
                    <a:pt x="1333" y="69762"/>
                    <a:pt x="1329" y="69958"/>
                    <a:pt x="1288" y="70143"/>
                  </a:cubicBezTo>
                  <a:cubicBezTo>
                    <a:pt x="1023" y="71322"/>
                    <a:pt x="1046" y="72521"/>
                    <a:pt x="1051" y="73716"/>
                  </a:cubicBezTo>
                  <a:cubicBezTo>
                    <a:pt x="1054" y="75440"/>
                    <a:pt x="1046" y="77163"/>
                    <a:pt x="1059" y="78887"/>
                  </a:cubicBezTo>
                  <a:cubicBezTo>
                    <a:pt x="1062" y="79411"/>
                    <a:pt x="1051" y="79951"/>
                    <a:pt x="1164" y="80457"/>
                  </a:cubicBezTo>
                  <a:cubicBezTo>
                    <a:pt x="1367" y="81366"/>
                    <a:pt x="1314" y="82260"/>
                    <a:pt x="1224" y="83169"/>
                  </a:cubicBezTo>
                  <a:cubicBezTo>
                    <a:pt x="1072" y="84739"/>
                    <a:pt x="875" y="86312"/>
                    <a:pt x="1236" y="87885"/>
                  </a:cubicBezTo>
                  <a:cubicBezTo>
                    <a:pt x="1309" y="88206"/>
                    <a:pt x="1258" y="88554"/>
                    <a:pt x="1280" y="88887"/>
                  </a:cubicBezTo>
                  <a:cubicBezTo>
                    <a:pt x="1306" y="89262"/>
                    <a:pt x="1350" y="89636"/>
                    <a:pt x="1378" y="89924"/>
                  </a:cubicBezTo>
                  <a:cubicBezTo>
                    <a:pt x="2175" y="90558"/>
                    <a:pt x="2978" y="90709"/>
                    <a:pt x="3880" y="90665"/>
                  </a:cubicBezTo>
                  <a:cubicBezTo>
                    <a:pt x="5312" y="90593"/>
                    <a:pt x="6751" y="90631"/>
                    <a:pt x="8187" y="90601"/>
                  </a:cubicBezTo>
                  <a:cubicBezTo>
                    <a:pt x="8450" y="90596"/>
                    <a:pt x="8711" y="90494"/>
                    <a:pt x="8935" y="90445"/>
                  </a:cubicBezTo>
                  <a:cubicBezTo>
                    <a:pt x="8974" y="90259"/>
                    <a:pt x="9019" y="90165"/>
                    <a:pt x="9012" y="90077"/>
                  </a:cubicBezTo>
                  <a:cubicBezTo>
                    <a:pt x="8845" y="88220"/>
                    <a:pt x="8666" y="86364"/>
                    <a:pt x="8509" y="84504"/>
                  </a:cubicBezTo>
                  <a:cubicBezTo>
                    <a:pt x="8461" y="83934"/>
                    <a:pt x="8453" y="83359"/>
                    <a:pt x="8453" y="82784"/>
                  </a:cubicBezTo>
                  <a:cubicBezTo>
                    <a:pt x="8457" y="77614"/>
                    <a:pt x="8511" y="72444"/>
                    <a:pt x="8449" y="67274"/>
                  </a:cubicBezTo>
                  <a:cubicBezTo>
                    <a:pt x="8425" y="65299"/>
                    <a:pt x="8813" y="63373"/>
                    <a:pt x="8867" y="61414"/>
                  </a:cubicBezTo>
                  <a:cubicBezTo>
                    <a:pt x="8868" y="61369"/>
                    <a:pt x="8876" y="61312"/>
                    <a:pt x="8903" y="61281"/>
                  </a:cubicBezTo>
                  <a:cubicBezTo>
                    <a:pt x="8959" y="61216"/>
                    <a:pt x="9051" y="61105"/>
                    <a:pt x="9094" y="61120"/>
                  </a:cubicBezTo>
                  <a:cubicBezTo>
                    <a:pt x="9210" y="61156"/>
                    <a:pt x="9395" y="61244"/>
                    <a:pt x="9399" y="61320"/>
                  </a:cubicBezTo>
                  <a:cubicBezTo>
                    <a:pt x="9437" y="62128"/>
                    <a:pt x="9469" y="62938"/>
                    <a:pt x="9455" y="63748"/>
                  </a:cubicBezTo>
                  <a:cubicBezTo>
                    <a:pt x="9441" y="64655"/>
                    <a:pt x="9366" y="65562"/>
                    <a:pt x="9339" y="66469"/>
                  </a:cubicBezTo>
                  <a:cubicBezTo>
                    <a:pt x="9333" y="66677"/>
                    <a:pt x="9274" y="66965"/>
                    <a:pt x="9621" y="67009"/>
                  </a:cubicBezTo>
                  <a:cubicBezTo>
                    <a:pt x="10256" y="66294"/>
                    <a:pt x="10886" y="65578"/>
                    <a:pt x="11521" y="64868"/>
                  </a:cubicBezTo>
                  <a:cubicBezTo>
                    <a:pt x="11776" y="64584"/>
                    <a:pt x="12009" y="64262"/>
                    <a:pt x="12314" y="64042"/>
                  </a:cubicBezTo>
                  <a:cubicBezTo>
                    <a:pt x="12648" y="63801"/>
                    <a:pt x="13053" y="63659"/>
                    <a:pt x="13515" y="63430"/>
                  </a:cubicBezTo>
                  <a:cubicBezTo>
                    <a:pt x="13454" y="62587"/>
                    <a:pt x="13386" y="61735"/>
                    <a:pt x="13332" y="60880"/>
                  </a:cubicBezTo>
                  <a:cubicBezTo>
                    <a:pt x="13301" y="60404"/>
                    <a:pt x="13242" y="59923"/>
                    <a:pt x="13284" y="59452"/>
                  </a:cubicBezTo>
                  <a:cubicBezTo>
                    <a:pt x="13450" y="57543"/>
                    <a:pt x="13766" y="55658"/>
                    <a:pt x="14260" y="53802"/>
                  </a:cubicBezTo>
                  <a:cubicBezTo>
                    <a:pt x="14654" y="52325"/>
                    <a:pt x="14984" y="50828"/>
                    <a:pt x="15398" y="49354"/>
                  </a:cubicBezTo>
                  <a:cubicBezTo>
                    <a:pt x="15563" y="48768"/>
                    <a:pt x="15783" y="48148"/>
                    <a:pt x="16147" y="47673"/>
                  </a:cubicBezTo>
                  <a:cubicBezTo>
                    <a:pt x="17084" y="46452"/>
                    <a:pt x="17602" y="45004"/>
                    <a:pt x="18424" y="43726"/>
                  </a:cubicBezTo>
                  <a:cubicBezTo>
                    <a:pt x="18468" y="43661"/>
                    <a:pt x="18431" y="43543"/>
                    <a:pt x="18431" y="43267"/>
                  </a:cubicBezTo>
                  <a:close/>
                  <a:moveTo>
                    <a:pt x="25721" y="14937"/>
                  </a:moveTo>
                  <a:cubicBezTo>
                    <a:pt x="25244" y="15309"/>
                    <a:pt x="24723" y="15819"/>
                    <a:pt x="24112" y="16172"/>
                  </a:cubicBezTo>
                  <a:cubicBezTo>
                    <a:pt x="22996" y="16818"/>
                    <a:pt x="21854" y="17430"/>
                    <a:pt x="20673" y="17942"/>
                  </a:cubicBezTo>
                  <a:cubicBezTo>
                    <a:pt x="19785" y="18327"/>
                    <a:pt x="18991" y="18842"/>
                    <a:pt x="18171" y="19334"/>
                  </a:cubicBezTo>
                  <a:cubicBezTo>
                    <a:pt x="16713" y="20206"/>
                    <a:pt x="15856" y="21430"/>
                    <a:pt x="15780" y="23156"/>
                  </a:cubicBezTo>
                  <a:cubicBezTo>
                    <a:pt x="15768" y="23395"/>
                    <a:pt x="15753" y="23635"/>
                    <a:pt x="15716" y="23871"/>
                  </a:cubicBezTo>
                  <a:cubicBezTo>
                    <a:pt x="15635" y="24421"/>
                    <a:pt x="15780" y="24897"/>
                    <a:pt x="16082" y="25362"/>
                  </a:cubicBezTo>
                  <a:cubicBezTo>
                    <a:pt x="16920" y="26641"/>
                    <a:pt x="17785" y="27891"/>
                    <a:pt x="18845" y="29009"/>
                  </a:cubicBezTo>
                  <a:cubicBezTo>
                    <a:pt x="19349" y="29539"/>
                    <a:pt x="19716" y="30181"/>
                    <a:pt x="20597" y="29813"/>
                  </a:cubicBezTo>
                  <a:cubicBezTo>
                    <a:pt x="22293" y="30293"/>
                    <a:pt x="24025" y="29951"/>
                    <a:pt x="25739" y="30035"/>
                  </a:cubicBezTo>
                  <a:cubicBezTo>
                    <a:pt x="26264" y="30062"/>
                    <a:pt x="26810" y="29984"/>
                    <a:pt x="27312" y="30103"/>
                  </a:cubicBezTo>
                  <a:cubicBezTo>
                    <a:pt x="28355" y="30349"/>
                    <a:pt x="29402" y="30316"/>
                    <a:pt x="30453" y="30316"/>
                  </a:cubicBezTo>
                  <a:cubicBezTo>
                    <a:pt x="32272" y="30317"/>
                    <a:pt x="34090" y="30295"/>
                    <a:pt x="35910" y="30319"/>
                  </a:cubicBezTo>
                  <a:cubicBezTo>
                    <a:pt x="36872" y="30330"/>
                    <a:pt x="37810" y="30283"/>
                    <a:pt x="38781" y="29833"/>
                  </a:cubicBezTo>
                  <a:cubicBezTo>
                    <a:pt x="39443" y="28589"/>
                    <a:pt x="40158" y="27291"/>
                    <a:pt x="40823" y="25967"/>
                  </a:cubicBezTo>
                  <a:cubicBezTo>
                    <a:pt x="41032" y="25551"/>
                    <a:pt x="41208" y="25072"/>
                    <a:pt x="41226" y="24615"/>
                  </a:cubicBezTo>
                  <a:cubicBezTo>
                    <a:pt x="41284" y="23088"/>
                    <a:pt x="41281" y="21558"/>
                    <a:pt x="41260" y="20029"/>
                  </a:cubicBezTo>
                  <a:cubicBezTo>
                    <a:pt x="41256" y="19615"/>
                    <a:pt x="41111" y="19204"/>
                    <a:pt x="41031" y="18789"/>
                  </a:cubicBezTo>
                  <a:cubicBezTo>
                    <a:pt x="40615" y="18701"/>
                    <a:pt x="40292" y="18625"/>
                    <a:pt x="39965" y="18563"/>
                  </a:cubicBezTo>
                  <a:cubicBezTo>
                    <a:pt x="38651" y="18314"/>
                    <a:pt x="37321" y="18132"/>
                    <a:pt x="36025" y="17809"/>
                  </a:cubicBezTo>
                  <a:cubicBezTo>
                    <a:pt x="33894" y="17273"/>
                    <a:pt x="31786" y="16651"/>
                    <a:pt x="29669" y="16060"/>
                  </a:cubicBezTo>
                  <a:cubicBezTo>
                    <a:pt x="28386" y="15702"/>
                    <a:pt x="27107" y="15331"/>
                    <a:pt x="25721" y="14937"/>
                  </a:cubicBezTo>
                  <a:close/>
                  <a:moveTo>
                    <a:pt x="28605" y="81510"/>
                  </a:moveTo>
                  <a:cubicBezTo>
                    <a:pt x="29147" y="80181"/>
                    <a:pt x="30107" y="79077"/>
                    <a:pt x="30291" y="77600"/>
                  </a:cubicBezTo>
                  <a:cubicBezTo>
                    <a:pt x="30336" y="77232"/>
                    <a:pt x="30514" y="76870"/>
                    <a:pt x="30683" y="76531"/>
                  </a:cubicBezTo>
                  <a:cubicBezTo>
                    <a:pt x="31358" y="75182"/>
                    <a:pt x="31779" y="73789"/>
                    <a:pt x="31562" y="72254"/>
                  </a:cubicBezTo>
                  <a:cubicBezTo>
                    <a:pt x="31508" y="71878"/>
                    <a:pt x="31555" y="71490"/>
                    <a:pt x="31533" y="71107"/>
                  </a:cubicBezTo>
                  <a:cubicBezTo>
                    <a:pt x="31474" y="70010"/>
                    <a:pt x="31420" y="68914"/>
                    <a:pt x="31334" y="67818"/>
                  </a:cubicBezTo>
                  <a:cubicBezTo>
                    <a:pt x="31237" y="66579"/>
                    <a:pt x="31057" y="65345"/>
                    <a:pt x="31000" y="64105"/>
                  </a:cubicBezTo>
                  <a:cubicBezTo>
                    <a:pt x="30888" y="61573"/>
                    <a:pt x="30846" y="59037"/>
                    <a:pt x="30751" y="56505"/>
                  </a:cubicBezTo>
                  <a:cubicBezTo>
                    <a:pt x="30715" y="55552"/>
                    <a:pt x="30641" y="54596"/>
                    <a:pt x="30516" y="53649"/>
                  </a:cubicBezTo>
                  <a:cubicBezTo>
                    <a:pt x="30458" y="53191"/>
                    <a:pt x="30419" y="52690"/>
                    <a:pt x="29972" y="52224"/>
                  </a:cubicBezTo>
                  <a:cubicBezTo>
                    <a:pt x="29538" y="52224"/>
                    <a:pt x="29018" y="52216"/>
                    <a:pt x="28497" y="52227"/>
                  </a:cubicBezTo>
                  <a:cubicBezTo>
                    <a:pt x="28171" y="52234"/>
                    <a:pt x="27847" y="52272"/>
                    <a:pt x="27488" y="52299"/>
                  </a:cubicBezTo>
                  <a:cubicBezTo>
                    <a:pt x="27037" y="53661"/>
                    <a:pt x="27082" y="55064"/>
                    <a:pt x="26749" y="56406"/>
                  </a:cubicBezTo>
                  <a:cubicBezTo>
                    <a:pt x="26349" y="58019"/>
                    <a:pt x="26285" y="59716"/>
                    <a:pt x="26063" y="61375"/>
                  </a:cubicBezTo>
                  <a:cubicBezTo>
                    <a:pt x="25741" y="63791"/>
                    <a:pt x="25438" y="66211"/>
                    <a:pt x="25064" y="68619"/>
                  </a:cubicBezTo>
                  <a:cubicBezTo>
                    <a:pt x="24916" y="69572"/>
                    <a:pt x="24782" y="70502"/>
                    <a:pt x="24983" y="71458"/>
                  </a:cubicBezTo>
                  <a:cubicBezTo>
                    <a:pt x="25069" y="71880"/>
                    <a:pt x="25125" y="72308"/>
                    <a:pt x="25155" y="72738"/>
                  </a:cubicBezTo>
                  <a:cubicBezTo>
                    <a:pt x="25251" y="74039"/>
                    <a:pt x="25578" y="75280"/>
                    <a:pt x="26076" y="76480"/>
                  </a:cubicBezTo>
                  <a:cubicBezTo>
                    <a:pt x="26589" y="77716"/>
                    <a:pt x="27085" y="78958"/>
                    <a:pt x="27626" y="80182"/>
                  </a:cubicBezTo>
                  <a:cubicBezTo>
                    <a:pt x="27834" y="80651"/>
                    <a:pt x="28007" y="81172"/>
                    <a:pt x="28605" y="81510"/>
                  </a:cubicBezTo>
                  <a:close/>
                  <a:moveTo>
                    <a:pt x="20904" y="30959"/>
                  </a:moveTo>
                  <a:cubicBezTo>
                    <a:pt x="20860" y="31131"/>
                    <a:pt x="20794" y="31268"/>
                    <a:pt x="20796" y="31404"/>
                  </a:cubicBezTo>
                  <a:cubicBezTo>
                    <a:pt x="20819" y="33360"/>
                    <a:pt x="20846" y="35315"/>
                    <a:pt x="20880" y="37270"/>
                  </a:cubicBezTo>
                  <a:cubicBezTo>
                    <a:pt x="20880" y="37317"/>
                    <a:pt x="20887" y="37365"/>
                    <a:pt x="20890" y="37412"/>
                  </a:cubicBezTo>
                  <a:cubicBezTo>
                    <a:pt x="20922" y="37807"/>
                    <a:pt x="21067" y="38151"/>
                    <a:pt x="21362" y="38426"/>
                  </a:cubicBezTo>
                  <a:cubicBezTo>
                    <a:pt x="21744" y="38782"/>
                    <a:pt x="22120" y="39113"/>
                    <a:pt x="22625" y="39332"/>
                  </a:cubicBezTo>
                  <a:cubicBezTo>
                    <a:pt x="23958" y="39908"/>
                    <a:pt x="25295" y="40334"/>
                    <a:pt x="26777" y="40190"/>
                  </a:cubicBezTo>
                  <a:cubicBezTo>
                    <a:pt x="27487" y="40122"/>
                    <a:pt x="28210" y="40179"/>
                    <a:pt x="28928" y="40179"/>
                  </a:cubicBezTo>
                  <a:cubicBezTo>
                    <a:pt x="31052" y="40183"/>
                    <a:pt x="33106" y="39815"/>
                    <a:pt x="35080" y="39009"/>
                  </a:cubicBezTo>
                  <a:cubicBezTo>
                    <a:pt x="36224" y="38542"/>
                    <a:pt x="37193" y="37832"/>
                    <a:pt x="37686" y="36691"/>
                  </a:cubicBezTo>
                  <a:cubicBezTo>
                    <a:pt x="38313" y="35240"/>
                    <a:pt x="38681" y="33704"/>
                    <a:pt x="38733" y="32110"/>
                  </a:cubicBezTo>
                  <a:cubicBezTo>
                    <a:pt x="38757" y="31417"/>
                    <a:pt x="38236" y="30950"/>
                    <a:pt x="37568" y="30967"/>
                  </a:cubicBezTo>
                  <a:cubicBezTo>
                    <a:pt x="35802" y="31013"/>
                    <a:pt x="34038" y="31071"/>
                    <a:pt x="32273" y="31077"/>
                  </a:cubicBezTo>
                  <a:cubicBezTo>
                    <a:pt x="30507" y="31081"/>
                    <a:pt x="28736" y="31190"/>
                    <a:pt x="26987" y="30824"/>
                  </a:cubicBezTo>
                  <a:cubicBezTo>
                    <a:pt x="26711" y="30766"/>
                    <a:pt x="26416" y="30791"/>
                    <a:pt x="26130" y="30787"/>
                  </a:cubicBezTo>
                  <a:cubicBezTo>
                    <a:pt x="24886" y="30762"/>
                    <a:pt x="23645" y="30731"/>
                    <a:pt x="22403" y="30723"/>
                  </a:cubicBezTo>
                  <a:cubicBezTo>
                    <a:pt x="21933" y="30720"/>
                    <a:pt x="21444" y="30616"/>
                    <a:pt x="20904" y="30959"/>
                  </a:cubicBezTo>
                  <a:close/>
                  <a:moveTo>
                    <a:pt x="20008" y="45633"/>
                  </a:moveTo>
                  <a:cubicBezTo>
                    <a:pt x="19564" y="46086"/>
                    <a:pt x="19337" y="46534"/>
                    <a:pt x="19133" y="47021"/>
                  </a:cubicBezTo>
                  <a:cubicBezTo>
                    <a:pt x="18617" y="48242"/>
                    <a:pt x="18289" y="49520"/>
                    <a:pt x="17614" y="50705"/>
                  </a:cubicBezTo>
                  <a:cubicBezTo>
                    <a:pt x="16870" y="52014"/>
                    <a:pt x="16800" y="53543"/>
                    <a:pt x="17693" y="54922"/>
                  </a:cubicBezTo>
                  <a:cubicBezTo>
                    <a:pt x="18264" y="55800"/>
                    <a:pt x="18681" y="56780"/>
                    <a:pt x="19480" y="57512"/>
                  </a:cubicBezTo>
                  <a:cubicBezTo>
                    <a:pt x="19885" y="57882"/>
                    <a:pt x="19842" y="58328"/>
                    <a:pt x="19339" y="58554"/>
                  </a:cubicBezTo>
                  <a:cubicBezTo>
                    <a:pt x="18649" y="58864"/>
                    <a:pt x="18237" y="59451"/>
                    <a:pt x="17706" y="59919"/>
                  </a:cubicBezTo>
                  <a:cubicBezTo>
                    <a:pt x="16876" y="60649"/>
                    <a:pt x="16781" y="61039"/>
                    <a:pt x="17247" y="62019"/>
                  </a:cubicBezTo>
                  <a:cubicBezTo>
                    <a:pt x="17453" y="62450"/>
                    <a:pt x="17729" y="62850"/>
                    <a:pt x="17924" y="63285"/>
                  </a:cubicBezTo>
                  <a:cubicBezTo>
                    <a:pt x="18228" y="63954"/>
                    <a:pt x="18622" y="64526"/>
                    <a:pt x="19244" y="64944"/>
                  </a:cubicBezTo>
                  <a:cubicBezTo>
                    <a:pt x="19517" y="65127"/>
                    <a:pt x="19825" y="65355"/>
                    <a:pt x="19950" y="65637"/>
                  </a:cubicBezTo>
                  <a:cubicBezTo>
                    <a:pt x="20398" y="66639"/>
                    <a:pt x="20849" y="67651"/>
                    <a:pt x="21146" y="68702"/>
                  </a:cubicBezTo>
                  <a:cubicBezTo>
                    <a:pt x="21302" y="69260"/>
                    <a:pt x="21478" y="69784"/>
                    <a:pt x="21747" y="70293"/>
                  </a:cubicBezTo>
                  <a:cubicBezTo>
                    <a:pt x="22663" y="72026"/>
                    <a:pt x="23555" y="73772"/>
                    <a:pt x="24463" y="75509"/>
                  </a:cubicBezTo>
                  <a:cubicBezTo>
                    <a:pt x="24621" y="75810"/>
                    <a:pt x="24757" y="76146"/>
                    <a:pt x="25251" y="76402"/>
                  </a:cubicBezTo>
                  <a:cubicBezTo>
                    <a:pt x="24913" y="75029"/>
                    <a:pt x="24678" y="73809"/>
                    <a:pt x="24310" y="72630"/>
                  </a:cubicBezTo>
                  <a:cubicBezTo>
                    <a:pt x="23752" y="70847"/>
                    <a:pt x="23380" y="69036"/>
                    <a:pt x="23234" y="67176"/>
                  </a:cubicBezTo>
                  <a:cubicBezTo>
                    <a:pt x="23197" y="66699"/>
                    <a:pt x="23111" y="66227"/>
                    <a:pt x="23048" y="65752"/>
                  </a:cubicBezTo>
                  <a:cubicBezTo>
                    <a:pt x="22709" y="63141"/>
                    <a:pt x="22326" y="60534"/>
                    <a:pt x="22046" y="57917"/>
                  </a:cubicBezTo>
                  <a:cubicBezTo>
                    <a:pt x="21879" y="56350"/>
                    <a:pt x="21876" y="54764"/>
                    <a:pt x="21786" y="53186"/>
                  </a:cubicBezTo>
                  <a:cubicBezTo>
                    <a:pt x="21764" y="52808"/>
                    <a:pt x="21779" y="52382"/>
                    <a:pt x="21613" y="52065"/>
                  </a:cubicBezTo>
                  <a:cubicBezTo>
                    <a:pt x="21118" y="51116"/>
                    <a:pt x="20931" y="50085"/>
                    <a:pt x="20702" y="49068"/>
                  </a:cubicBezTo>
                  <a:cubicBezTo>
                    <a:pt x="20514" y="48232"/>
                    <a:pt x="20437" y="47373"/>
                    <a:pt x="20289" y="46528"/>
                  </a:cubicBezTo>
                  <a:cubicBezTo>
                    <a:pt x="20241" y="46255"/>
                    <a:pt x="20125" y="45997"/>
                    <a:pt x="20008" y="45632"/>
                  </a:cubicBezTo>
                  <a:close/>
                  <a:moveTo>
                    <a:pt x="34836" y="43955"/>
                  </a:moveTo>
                  <a:cubicBezTo>
                    <a:pt x="34889" y="45637"/>
                    <a:pt x="34959" y="47207"/>
                    <a:pt x="34978" y="48778"/>
                  </a:cubicBezTo>
                  <a:cubicBezTo>
                    <a:pt x="34996" y="50161"/>
                    <a:pt x="34950" y="51544"/>
                    <a:pt x="34945" y="52928"/>
                  </a:cubicBezTo>
                  <a:cubicBezTo>
                    <a:pt x="34938" y="54410"/>
                    <a:pt x="35040" y="55898"/>
                    <a:pt x="34928" y="57372"/>
                  </a:cubicBezTo>
                  <a:cubicBezTo>
                    <a:pt x="34716" y="60131"/>
                    <a:pt x="34424" y="62886"/>
                    <a:pt x="34090" y="65635"/>
                  </a:cubicBezTo>
                  <a:cubicBezTo>
                    <a:pt x="33849" y="67621"/>
                    <a:pt x="33774" y="69641"/>
                    <a:pt x="33105" y="71560"/>
                  </a:cubicBezTo>
                  <a:cubicBezTo>
                    <a:pt x="32990" y="71893"/>
                    <a:pt x="33028" y="72279"/>
                    <a:pt x="32974" y="72885"/>
                  </a:cubicBezTo>
                  <a:cubicBezTo>
                    <a:pt x="33269" y="72577"/>
                    <a:pt x="33419" y="72466"/>
                    <a:pt x="33507" y="72319"/>
                  </a:cubicBezTo>
                  <a:cubicBezTo>
                    <a:pt x="33856" y="71747"/>
                    <a:pt x="34206" y="71175"/>
                    <a:pt x="34518" y="70585"/>
                  </a:cubicBezTo>
                  <a:cubicBezTo>
                    <a:pt x="36241" y="67339"/>
                    <a:pt x="37963" y="64091"/>
                    <a:pt x="38579" y="60342"/>
                  </a:cubicBezTo>
                  <a:cubicBezTo>
                    <a:pt x="37962" y="59442"/>
                    <a:pt x="37577" y="58338"/>
                    <a:pt x="36690" y="57552"/>
                  </a:cubicBezTo>
                  <a:cubicBezTo>
                    <a:pt x="36210" y="57125"/>
                    <a:pt x="36167" y="56557"/>
                    <a:pt x="36358" y="55966"/>
                  </a:cubicBezTo>
                  <a:cubicBezTo>
                    <a:pt x="36491" y="55559"/>
                    <a:pt x="36721" y="55157"/>
                    <a:pt x="36742" y="54744"/>
                  </a:cubicBezTo>
                  <a:cubicBezTo>
                    <a:pt x="36780" y="54082"/>
                    <a:pt x="37046" y="53552"/>
                    <a:pt x="37408" y="53038"/>
                  </a:cubicBezTo>
                  <a:cubicBezTo>
                    <a:pt x="38358" y="51692"/>
                    <a:pt x="38321" y="50270"/>
                    <a:pt x="37707" y="48815"/>
                  </a:cubicBezTo>
                  <a:cubicBezTo>
                    <a:pt x="37319" y="47892"/>
                    <a:pt x="36937" y="46965"/>
                    <a:pt x="36490" y="46070"/>
                  </a:cubicBezTo>
                  <a:cubicBezTo>
                    <a:pt x="36195" y="45479"/>
                    <a:pt x="35807" y="44932"/>
                    <a:pt x="35425" y="44390"/>
                  </a:cubicBezTo>
                  <a:cubicBezTo>
                    <a:pt x="35305" y="44217"/>
                    <a:pt x="35072" y="44123"/>
                    <a:pt x="34836" y="43954"/>
                  </a:cubicBezTo>
                  <a:close/>
                  <a:moveTo>
                    <a:pt x="64545" y="53236"/>
                  </a:moveTo>
                  <a:cubicBezTo>
                    <a:pt x="66146" y="53388"/>
                    <a:pt x="67723" y="53918"/>
                    <a:pt x="69332" y="54328"/>
                  </a:cubicBezTo>
                  <a:cubicBezTo>
                    <a:pt x="70962" y="54741"/>
                    <a:pt x="72383" y="55649"/>
                    <a:pt x="73927" y="56258"/>
                  </a:cubicBezTo>
                  <a:cubicBezTo>
                    <a:pt x="74386" y="55837"/>
                    <a:pt x="74612" y="55399"/>
                    <a:pt x="74633" y="54812"/>
                  </a:cubicBezTo>
                  <a:cubicBezTo>
                    <a:pt x="74416" y="54777"/>
                    <a:pt x="74233" y="54734"/>
                    <a:pt x="74046" y="54721"/>
                  </a:cubicBezTo>
                  <a:cubicBezTo>
                    <a:pt x="73808" y="54701"/>
                    <a:pt x="73568" y="54724"/>
                    <a:pt x="73332" y="54697"/>
                  </a:cubicBezTo>
                  <a:cubicBezTo>
                    <a:pt x="72590" y="54617"/>
                    <a:pt x="72366" y="54372"/>
                    <a:pt x="72294" y="53592"/>
                  </a:cubicBezTo>
                  <a:cubicBezTo>
                    <a:pt x="72261" y="53228"/>
                    <a:pt x="72231" y="52864"/>
                    <a:pt x="72197" y="52464"/>
                  </a:cubicBezTo>
                  <a:lnTo>
                    <a:pt x="70590" y="52464"/>
                  </a:lnTo>
                  <a:cubicBezTo>
                    <a:pt x="69616" y="51328"/>
                    <a:pt x="69604" y="51298"/>
                    <a:pt x="69451" y="49707"/>
                  </a:cubicBezTo>
                  <a:cubicBezTo>
                    <a:pt x="68222" y="49462"/>
                    <a:pt x="68168" y="48147"/>
                    <a:pt x="67484" y="47355"/>
                  </a:cubicBezTo>
                  <a:cubicBezTo>
                    <a:pt x="66933" y="47796"/>
                    <a:pt x="66938" y="48546"/>
                    <a:pt x="66382" y="48889"/>
                  </a:cubicBezTo>
                  <a:cubicBezTo>
                    <a:pt x="66015" y="48388"/>
                    <a:pt x="65980" y="48336"/>
                    <a:pt x="66050" y="48157"/>
                  </a:cubicBezTo>
                  <a:cubicBezTo>
                    <a:pt x="66296" y="47536"/>
                    <a:pt x="66586" y="46958"/>
                    <a:pt x="67105" y="46488"/>
                  </a:cubicBezTo>
                  <a:cubicBezTo>
                    <a:pt x="67664" y="45982"/>
                    <a:pt x="68149" y="45394"/>
                    <a:pt x="68647" y="44824"/>
                  </a:cubicBezTo>
                  <a:cubicBezTo>
                    <a:pt x="68918" y="44515"/>
                    <a:pt x="68890" y="44108"/>
                    <a:pt x="68628" y="43772"/>
                  </a:cubicBezTo>
                  <a:cubicBezTo>
                    <a:pt x="68385" y="43460"/>
                    <a:pt x="68081" y="43226"/>
                    <a:pt x="67679" y="43195"/>
                  </a:cubicBezTo>
                  <a:cubicBezTo>
                    <a:pt x="65978" y="43063"/>
                    <a:pt x="64758" y="43598"/>
                    <a:pt x="64028" y="45298"/>
                  </a:cubicBezTo>
                  <a:cubicBezTo>
                    <a:pt x="63953" y="45474"/>
                    <a:pt x="63945" y="45683"/>
                    <a:pt x="63847" y="45841"/>
                  </a:cubicBezTo>
                  <a:cubicBezTo>
                    <a:pt x="63180" y="46907"/>
                    <a:pt x="63302" y="48005"/>
                    <a:pt x="63608" y="49153"/>
                  </a:cubicBezTo>
                  <a:cubicBezTo>
                    <a:pt x="63962" y="50479"/>
                    <a:pt x="64226" y="51829"/>
                    <a:pt x="64545" y="53236"/>
                  </a:cubicBezTo>
                  <a:close/>
                  <a:moveTo>
                    <a:pt x="73019" y="61335"/>
                  </a:moveTo>
                  <a:cubicBezTo>
                    <a:pt x="73419" y="60289"/>
                    <a:pt x="73823" y="59228"/>
                    <a:pt x="74226" y="58170"/>
                  </a:cubicBezTo>
                  <a:cubicBezTo>
                    <a:pt x="74156" y="58026"/>
                    <a:pt x="74126" y="57862"/>
                    <a:pt x="74028" y="57776"/>
                  </a:cubicBezTo>
                  <a:cubicBezTo>
                    <a:pt x="72981" y="56853"/>
                    <a:pt x="71828" y="56104"/>
                    <a:pt x="70514" y="55598"/>
                  </a:cubicBezTo>
                  <a:cubicBezTo>
                    <a:pt x="69296" y="55128"/>
                    <a:pt x="67981" y="55102"/>
                    <a:pt x="66752" y="54722"/>
                  </a:cubicBezTo>
                  <a:cubicBezTo>
                    <a:pt x="65638" y="54375"/>
                    <a:pt x="64502" y="54491"/>
                    <a:pt x="63427" y="54339"/>
                  </a:cubicBezTo>
                  <a:cubicBezTo>
                    <a:pt x="62559" y="55708"/>
                    <a:pt x="62529" y="55794"/>
                    <a:pt x="62387" y="57236"/>
                  </a:cubicBezTo>
                  <a:cubicBezTo>
                    <a:pt x="62607" y="57284"/>
                    <a:pt x="62833" y="57333"/>
                    <a:pt x="63058" y="57383"/>
                  </a:cubicBezTo>
                  <a:cubicBezTo>
                    <a:pt x="63567" y="57495"/>
                    <a:pt x="64098" y="57545"/>
                    <a:pt x="64579" y="57728"/>
                  </a:cubicBezTo>
                  <a:cubicBezTo>
                    <a:pt x="66546" y="58473"/>
                    <a:pt x="68495" y="59265"/>
                    <a:pt x="70456" y="60024"/>
                  </a:cubicBezTo>
                  <a:cubicBezTo>
                    <a:pt x="71089" y="60267"/>
                    <a:pt x="71687" y="60529"/>
                    <a:pt x="72113" y="61095"/>
                  </a:cubicBezTo>
                  <a:cubicBezTo>
                    <a:pt x="72326" y="61378"/>
                    <a:pt x="72629" y="61519"/>
                    <a:pt x="73019" y="61334"/>
                  </a:cubicBezTo>
                  <a:close/>
                  <a:moveTo>
                    <a:pt x="22791" y="51501"/>
                  </a:moveTo>
                  <a:cubicBezTo>
                    <a:pt x="22776" y="51739"/>
                    <a:pt x="22744" y="51883"/>
                    <a:pt x="22760" y="52021"/>
                  </a:cubicBezTo>
                  <a:cubicBezTo>
                    <a:pt x="22902" y="53207"/>
                    <a:pt x="22962" y="54388"/>
                    <a:pt x="22883" y="55588"/>
                  </a:cubicBezTo>
                  <a:cubicBezTo>
                    <a:pt x="22821" y="56536"/>
                    <a:pt x="22873" y="57503"/>
                    <a:pt x="22996" y="58446"/>
                  </a:cubicBezTo>
                  <a:cubicBezTo>
                    <a:pt x="23320" y="60907"/>
                    <a:pt x="23709" y="63358"/>
                    <a:pt x="24077" y="65812"/>
                  </a:cubicBezTo>
                  <a:cubicBezTo>
                    <a:pt x="24099" y="65965"/>
                    <a:pt x="24160" y="66112"/>
                    <a:pt x="24203" y="66263"/>
                  </a:cubicBezTo>
                  <a:cubicBezTo>
                    <a:pt x="24474" y="65952"/>
                    <a:pt x="24584" y="65650"/>
                    <a:pt x="24628" y="65339"/>
                  </a:cubicBezTo>
                  <a:cubicBezTo>
                    <a:pt x="25232" y="61184"/>
                    <a:pt x="25826" y="57027"/>
                    <a:pt x="26414" y="52872"/>
                  </a:cubicBezTo>
                  <a:cubicBezTo>
                    <a:pt x="26473" y="52453"/>
                    <a:pt x="26493" y="52017"/>
                    <a:pt x="26446" y="51599"/>
                  </a:cubicBezTo>
                  <a:cubicBezTo>
                    <a:pt x="26415" y="51328"/>
                    <a:pt x="26213" y="51080"/>
                    <a:pt x="26118" y="50812"/>
                  </a:cubicBezTo>
                  <a:cubicBezTo>
                    <a:pt x="26005" y="50499"/>
                    <a:pt x="25928" y="50174"/>
                    <a:pt x="25828" y="49856"/>
                  </a:cubicBezTo>
                  <a:cubicBezTo>
                    <a:pt x="25751" y="49611"/>
                    <a:pt x="25918" y="49290"/>
                    <a:pt x="25526" y="49071"/>
                  </a:cubicBezTo>
                  <a:cubicBezTo>
                    <a:pt x="24711" y="49930"/>
                    <a:pt x="24168" y="51134"/>
                    <a:pt x="22791" y="51501"/>
                  </a:cubicBezTo>
                  <a:close/>
                  <a:moveTo>
                    <a:pt x="45920" y="81393"/>
                  </a:moveTo>
                  <a:cubicBezTo>
                    <a:pt x="45881" y="80833"/>
                    <a:pt x="45849" y="80454"/>
                    <a:pt x="45827" y="80072"/>
                  </a:cubicBezTo>
                  <a:cubicBezTo>
                    <a:pt x="45793" y="79486"/>
                    <a:pt x="45593" y="78980"/>
                    <a:pt x="45244" y="78495"/>
                  </a:cubicBezTo>
                  <a:cubicBezTo>
                    <a:pt x="44690" y="77726"/>
                    <a:pt x="43934" y="77246"/>
                    <a:pt x="43088" y="76922"/>
                  </a:cubicBezTo>
                  <a:cubicBezTo>
                    <a:pt x="42409" y="76662"/>
                    <a:pt x="41627" y="76640"/>
                    <a:pt x="40993" y="76966"/>
                  </a:cubicBezTo>
                  <a:cubicBezTo>
                    <a:pt x="39463" y="77752"/>
                    <a:pt x="38177" y="78768"/>
                    <a:pt x="38247" y="80757"/>
                  </a:cubicBezTo>
                  <a:cubicBezTo>
                    <a:pt x="38272" y="81470"/>
                    <a:pt x="38315" y="82171"/>
                    <a:pt x="38399" y="82881"/>
                  </a:cubicBezTo>
                  <a:cubicBezTo>
                    <a:pt x="38488" y="83635"/>
                    <a:pt x="38888" y="84114"/>
                    <a:pt x="39386" y="84540"/>
                  </a:cubicBezTo>
                  <a:cubicBezTo>
                    <a:pt x="39894" y="84971"/>
                    <a:pt x="40484" y="85247"/>
                    <a:pt x="41203" y="85262"/>
                  </a:cubicBezTo>
                  <a:cubicBezTo>
                    <a:pt x="42614" y="85290"/>
                    <a:pt x="43800" y="84816"/>
                    <a:pt x="44831" y="83871"/>
                  </a:cubicBezTo>
                  <a:cubicBezTo>
                    <a:pt x="45618" y="83151"/>
                    <a:pt x="46067" y="82311"/>
                    <a:pt x="45920" y="81393"/>
                  </a:cubicBezTo>
                  <a:close/>
                  <a:moveTo>
                    <a:pt x="31085" y="52069"/>
                  </a:moveTo>
                  <a:cubicBezTo>
                    <a:pt x="31249" y="52591"/>
                    <a:pt x="31481" y="53080"/>
                    <a:pt x="31550" y="53591"/>
                  </a:cubicBezTo>
                  <a:cubicBezTo>
                    <a:pt x="31754" y="55102"/>
                    <a:pt x="31972" y="56614"/>
                    <a:pt x="31909" y="58153"/>
                  </a:cubicBezTo>
                  <a:cubicBezTo>
                    <a:pt x="31872" y="59057"/>
                    <a:pt x="31967" y="59967"/>
                    <a:pt x="32007" y="60874"/>
                  </a:cubicBezTo>
                  <a:cubicBezTo>
                    <a:pt x="32045" y="61781"/>
                    <a:pt x="32190" y="62698"/>
                    <a:pt x="32109" y="63593"/>
                  </a:cubicBezTo>
                  <a:cubicBezTo>
                    <a:pt x="31982" y="64991"/>
                    <a:pt x="32148" y="66354"/>
                    <a:pt x="32332" y="67723"/>
                  </a:cubicBezTo>
                  <a:cubicBezTo>
                    <a:pt x="32366" y="67971"/>
                    <a:pt x="32453" y="68212"/>
                    <a:pt x="32599" y="68786"/>
                  </a:cubicBezTo>
                  <a:cubicBezTo>
                    <a:pt x="32939" y="66415"/>
                    <a:pt x="33322" y="64400"/>
                    <a:pt x="33345" y="62337"/>
                  </a:cubicBezTo>
                  <a:cubicBezTo>
                    <a:pt x="33351" y="61670"/>
                    <a:pt x="33409" y="61002"/>
                    <a:pt x="33481" y="60338"/>
                  </a:cubicBezTo>
                  <a:cubicBezTo>
                    <a:pt x="33754" y="57825"/>
                    <a:pt x="34100" y="55325"/>
                    <a:pt x="33874" y="52772"/>
                  </a:cubicBezTo>
                  <a:cubicBezTo>
                    <a:pt x="33761" y="51488"/>
                    <a:pt x="33223" y="50516"/>
                    <a:pt x="32406" y="49634"/>
                  </a:cubicBezTo>
                  <a:cubicBezTo>
                    <a:pt x="32217" y="49429"/>
                    <a:pt x="32094" y="48983"/>
                    <a:pt x="31585" y="49183"/>
                  </a:cubicBezTo>
                  <a:cubicBezTo>
                    <a:pt x="31420" y="50136"/>
                    <a:pt x="31250" y="51115"/>
                    <a:pt x="31085" y="52069"/>
                  </a:cubicBezTo>
                  <a:close/>
                  <a:moveTo>
                    <a:pt x="69404" y="43058"/>
                  </a:moveTo>
                  <a:cubicBezTo>
                    <a:pt x="69697" y="42034"/>
                    <a:pt x="70011" y="41098"/>
                    <a:pt x="70213" y="40132"/>
                  </a:cubicBezTo>
                  <a:cubicBezTo>
                    <a:pt x="70531" y="38602"/>
                    <a:pt x="70837" y="37068"/>
                    <a:pt x="71327" y="35579"/>
                  </a:cubicBezTo>
                  <a:cubicBezTo>
                    <a:pt x="71691" y="34477"/>
                    <a:pt x="71781" y="33345"/>
                    <a:pt x="71725" y="32193"/>
                  </a:cubicBezTo>
                  <a:cubicBezTo>
                    <a:pt x="71699" y="31678"/>
                    <a:pt x="71487" y="31254"/>
                    <a:pt x="71055" y="30998"/>
                  </a:cubicBezTo>
                  <a:cubicBezTo>
                    <a:pt x="70843" y="30872"/>
                    <a:pt x="70540" y="30894"/>
                    <a:pt x="70201" y="30837"/>
                  </a:cubicBezTo>
                  <a:cubicBezTo>
                    <a:pt x="69737" y="32813"/>
                    <a:pt x="68721" y="34524"/>
                    <a:pt x="68358" y="36457"/>
                  </a:cubicBezTo>
                  <a:cubicBezTo>
                    <a:pt x="67991" y="38407"/>
                    <a:pt x="67227" y="40266"/>
                    <a:pt x="66934" y="42357"/>
                  </a:cubicBezTo>
                  <a:cubicBezTo>
                    <a:pt x="67860" y="42225"/>
                    <a:pt x="68555" y="42661"/>
                    <a:pt x="69404" y="43058"/>
                  </a:cubicBezTo>
                  <a:close/>
                  <a:moveTo>
                    <a:pt x="23173" y="50082"/>
                  </a:moveTo>
                  <a:cubicBezTo>
                    <a:pt x="24458" y="48506"/>
                    <a:pt x="25699" y="47060"/>
                    <a:pt x="26740" y="45381"/>
                  </a:cubicBezTo>
                  <a:cubicBezTo>
                    <a:pt x="26182" y="44961"/>
                    <a:pt x="25679" y="44601"/>
                    <a:pt x="25195" y="44214"/>
                  </a:cubicBezTo>
                  <a:cubicBezTo>
                    <a:pt x="24713" y="43829"/>
                    <a:pt x="24213" y="43451"/>
                    <a:pt x="23782" y="43008"/>
                  </a:cubicBezTo>
                  <a:cubicBezTo>
                    <a:pt x="23364" y="42579"/>
                    <a:pt x="23024" y="42072"/>
                    <a:pt x="22668" y="41624"/>
                  </a:cubicBezTo>
                  <a:cubicBezTo>
                    <a:pt x="22067" y="41778"/>
                    <a:pt x="21935" y="42300"/>
                    <a:pt x="21605" y="42621"/>
                  </a:cubicBezTo>
                  <a:cubicBezTo>
                    <a:pt x="21234" y="42981"/>
                    <a:pt x="20796" y="43272"/>
                    <a:pt x="20328" y="43639"/>
                  </a:cubicBezTo>
                  <a:cubicBezTo>
                    <a:pt x="20360" y="43877"/>
                    <a:pt x="20309" y="44216"/>
                    <a:pt x="20453" y="44414"/>
                  </a:cubicBezTo>
                  <a:cubicBezTo>
                    <a:pt x="20689" y="44743"/>
                    <a:pt x="21050" y="44980"/>
                    <a:pt x="21383" y="45279"/>
                  </a:cubicBezTo>
                  <a:cubicBezTo>
                    <a:pt x="21396" y="45546"/>
                    <a:pt x="21390" y="45835"/>
                    <a:pt x="21431" y="46116"/>
                  </a:cubicBezTo>
                  <a:cubicBezTo>
                    <a:pt x="21532" y="46774"/>
                    <a:pt x="21544" y="47479"/>
                    <a:pt x="21804" y="48071"/>
                  </a:cubicBezTo>
                  <a:cubicBezTo>
                    <a:pt x="22095" y="48736"/>
                    <a:pt x="22622" y="49297"/>
                    <a:pt x="23173" y="50082"/>
                  </a:cubicBezTo>
                  <a:close/>
                  <a:moveTo>
                    <a:pt x="19982" y="31395"/>
                  </a:moveTo>
                  <a:cubicBezTo>
                    <a:pt x="19093" y="30505"/>
                    <a:pt x="18202" y="29581"/>
                    <a:pt x="17274" y="28694"/>
                  </a:cubicBezTo>
                  <a:cubicBezTo>
                    <a:pt x="16755" y="28197"/>
                    <a:pt x="16229" y="27734"/>
                    <a:pt x="16097" y="26972"/>
                  </a:cubicBezTo>
                  <a:cubicBezTo>
                    <a:pt x="16068" y="26805"/>
                    <a:pt x="15901" y="26643"/>
                    <a:pt x="15606" y="26822"/>
                  </a:cubicBezTo>
                  <a:cubicBezTo>
                    <a:pt x="15591" y="27153"/>
                    <a:pt x="15524" y="27532"/>
                    <a:pt x="15565" y="27898"/>
                  </a:cubicBezTo>
                  <a:cubicBezTo>
                    <a:pt x="15693" y="29034"/>
                    <a:pt x="15809" y="30176"/>
                    <a:pt x="16027" y="31297"/>
                  </a:cubicBezTo>
                  <a:cubicBezTo>
                    <a:pt x="16269" y="32552"/>
                    <a:pt x="16622" y="33778"/>
                    <a:pt x="17564" y="34742"/>
                  </a:cubicBezTo>
                  <a:cubicBezTo>
                    <a:pt x="17828" y="35011"/>
                    <a:pt x="18000" y="35368"/>
                    <a:pt x="18232" y="35670"/>
                  </a:cubicBezTo>
                  <a:cubicBezTo>
                    <a:pt x="18465" y="35972"/>
                    <a:pt x="18707" y="36267"/>
                    <a:pt x="18971" y="36541"/>
                  </a:cubicBezTo>
                  <a:cubicBezTo>
                    <a:pt x="19129" y="36708"/>
                    <a:pt x="19324" y="36871"/>
                    <a:pt x="19639" y="36673"/>
                  </a:cubicBezTo>
                  <a:cubicBezTo>
                    <a:pt x="19847" y="34967"/>
                    <a:pt x="19488" y="33190"/>
                    <a:pt x="19982" y="31395"/>
                  </a:cubicBezTo>
                  <a:close/>
                  <a:moveTo>
                    <a:pt x="32542" y="41886"/>
                  </a:moveTo>
                  <a:cubicBezTo>
                    <a:pt x="31232" y="42972"/>
                    <a:pt x="30375" y="43978"/>
                    <a:pt x="29834" y="45135"/>
                  </a:cubicBezTo>
                  <a:cubicBezTo>
                    <a:pt x="29743" y="45331"/>
                    <a:pt x="29746" y="45590"/>
                    <a:pt x="29769" y="45812"/>
                  </a:cubicBezTo>
                  <a:cubicBezTo>
                    <a:pt x="29803" y="46162"/>
                    <a:pt x="30013" y="46409"/>
                    <a:pt x="30315" y="46602"/>
                  </a:cubicBezTo>
                  <a:cubicBezTo>
                    <a:pt x="31202" y="47162"/>
                    <a:pt x="32018" y="47808"/>
                    <a:pt x="32661" y="48651"/>
                  </a:cubicBezTo>
                  <a:cubicBezTo>
                    <a:pt x="32923" y="48993"/>
                    <a:pt x="33255" y="49230"/>
                    <a:pt x="33757" y="49380"/>
                  </a:cubicBezTo>
                  <a:cubicBezTo>
                    <a:pt x="33916" y="48679"/>
                    <a:pt x="33798" y="48023"/>
                    <a:pt x="33845" y="47378"/>
                  </a:cubicBezTo>
                  <a:cubicBezTo>
                    <a:pt x="33873" y="47001"/>
                    <a:pt x="33851" y="46606"/>
                    <a:pt x="33967" y="46255"/>
                  </a:cubicBezTo>
                  <a:cubicBezTo>
                    <a:pt x="34634" y="44230"/>
                    <a:pt x="34266" y="43064"/>
                    <a:pt x="32542" y="41886"/>
                  </a:cubicBezTo>
                  <a:close/>
                  <a:moveTo>
                    <a:pt x="71525" y="42671"/>
                  </a:moveTo>
                  <a:cubicBezTo>
                    <a:pt x="71302" y="42898"/>
                    <a:pt x="71043" y="43101"/>
                    <a:pt x="70862" y="43361"/>
                  </a:cubicBezTo>
                  <a:cubicBezTo>
                    <a:pt x="70239" y="44255"/>
                    <a:pt x="69673" y="45193"/>
                    <a:pt x="69029" y="46072"/>
                  </a:cubicBezTo>
                  <a:cubicBezTo>
                    <a:pt x="68478" y="46822"/>
                    <a:pt x="68371" y="47528"/>
                    <a:pt x="68983" y="48277"/>
                  </a:cubicBezTo>
                  <a:cubicBezTo>
                    <a:pt x="69043" y="48351"/>
                    <a:pt x="69084" y="48438"/>
                    <a:pt x="69137" y="48519"/>
                  </a:cubicBezTo>
                  <a:cubicBezTo>
                    <a:pt x="69496" y="49053"/>
                    <a:pt x="69983" y="49196"/>
                    <a:pt x="70446" y="48822"/>
                  </a:cubicBezTo>
                  <a:cubicBezTo>
                    <a:pt x="70925" y="48437"/>
                    <a:pt x="71417" y="48029"/>
                    <a:pt x="71779" y="47539"/>
                  </a:cubicBezTo>
                  <a:cubicBezTo>
                    <a:pt x="72616" y="46407"/>
                    <a:pt x="73355" y="45205"/>
                    <a:pt x="74073" y="43910"/>
                  </a:cubicBezTo>
                  <a:cubicBezTo>
                    <a:pt x="73208" y="43490"/>
                    <a:pt x="72406" y="43099"/>
                    <a:pt x="71525" y="42671"/>
                  </a:cubicBezTo>
                  <a:close/>
                  <a:moveTo>
                    <a:pt x="74526" y="44359"/>
                  </a:moveTo>
                  <a:cubicBezTo>
                    <a:pt x="74285" y="44862"/>
                    <a:pt x="74088" y="45342"/>
                    <a:pt x="73833" y="45788"/>
                  </a:cubicBezTo>
                  <a:cubicBezTo>
                    <a:pt x="73060" y="47151"/>
                    <a:pt x="72355" y="48559"/>
                    <a:pt x="71241" y="49700"/>
                  </a:cubicBezTo>
                  <a:cubicBezTo>
                    <a:pt x="70718" y="50236"/>
                    <a:pt x="70639" y="50848"/>
                    <a:pt x="71042" y="51459"/>
                  </a:cubicBezTo>
                  <a:cubicBezTo>
                    <a:pt x="71777" y="51649"/>
                    <a:pt x="72286" y="51389"/>
                    <a:pt x="72780" y="50937"/>
                  </a:cubicBezTo>
                  <a:cubicBezTo>
                    <a:pt x="74124" y="49709"/>
                    <a:pt x="75233" y="48290"/>
                    <a:pt x="76192" y="46756"/>
                  </a:cubicBezTo>
                  <a:cubicBezTo>
                    <a:pt x="76341" y="46515"/>
                    <a:pt x="76384" y="46046"/>
                    <a:pt x="76249" y="45821"/>
                  </a:cubicBezTo>
                  <a:cubicBezTo>
                    <a:pt x="75860" y="45184"/>
                    <a:pt x="75365" y="44601"/>
                    <a:pt x="74526" y="44359"/>
                  </a:cubicBezTo>
                  <a:close/>
                  <a:moveTo>
                    <a:pt x="76875" y="47610"/>
                  </a:moveTo>
                  <a:cubicBezTo>
                    <a:pt x="76796" y="47647"/>
                    <a:pt x="76740" y="47656"/>
                    <a:pt x="76711" y="47687"/>
                  </a:cubicBezTo>
                  <a:cubicBezTo>
                    <a:pt x="75687" y="48802"/>
                    <a:pt x="74850" y="50080"/>
                    <a:pt x="73649" y="51039"/>
                  </a:cubicBezTo>
                  <a:cubicBezTo>
                    <a:pt x="73132" y="51453"/>
                    <a:pt x="73010" y="52057"/>
                    <a:pt x="73150" y="52725"/>
                  </a:cubicBezTo>
                  <a:cubicBezTo>
                    <a:pt x="73353" y="53688"/>
                    <a:pt x="73915" y="53972"/>
                    <a:pt x="74807" y="53503"/>
                  </a:cubicBezTo>
                  <a:cubicBezTo>
                    <a:pt x="75101" y="53349"/>
                    <a:pt x="75364" y="53133"/>
                    <a:pt x="75663" y="52993"/>
                  </a:cubicBezTo>
                  <a:cubicBezTo>
                    <a:pt x="76833" y="52439"/>
                    <a:pt x="77408" y="51517"/>
                    <a:pt x="77681" y="50255"/>
                  </a:cubicBezTo>
                  <a:cubicBezTo>
                    <a:pt x="77922" y="49146"/>
                    <a:pt x="77664" y="48328"/>
                    <a:pt x="76874" y="47610"/>
                  </a:cubicBezTo>
                  <a:close/>
                  <a:moveTo>
                    <a:pt x="31026" y="48020"/>
                  </a:moveTo>
                  <a:cubicBezTo>
                    <a:pt x="30229" y="47485"/>
                    <a:pt x="29525" y="47010"/>
                    <a:pt x="28818" y="46537"/>
                  </a:cubicBezTo>
                  <a:cubicBezTo>
                    <a:pt x="28557" y="46363"/>
                    <a:pt x="28271" y="46339"/>
                    <a:pt x="28005" y="46485"/>
                  </a:cubicBezTo>
                  <a:cubicBezTo>
                    <a:pt x="27673" y="46668"/>
                    <a:pt x="27355" y="46876"/>
                    <a:pt x="27051" y="47104"/>
                  </a:cubicBezTo>
                  <a:cubicBezTo>
                    <a:pt x="26666" y="47394"/>
                    <a:pt x="26583" y="47801"/>
                    <a:pt x="26695" y="48257"/>
                  </a:cubicBezTo>
                  <a:cubicBezTo>
                    <a:pt x="26819" y="48762"/>
                    <a:pt x="26929" y="49271"/>
                    <a:pt x="27073" y="49769"/>
                  </a:cubicBezTo>
                  <a:cubicBezTo>
                    <a:pt x="27443" y="51054"/>
                    <a:pt x="27767" y="51300"/>
                    <a:pt x="29090" y="51296"/>
                  </a:cubicBezTo>
                  <a:cubicBezTo>
                    <a:pt x="29412" y="51296"/>
                    <a:pt x="29737" y="51239"/>
                    <a:pt x="30120" y="51202"/>
                  </a:cubicBezTo>
                  <a:cubicBezTo>
                    <a:pt x="30416" y="50169"/>
                    <a:pt x="30700" y="49169"/>
                    <a:pt x="31026" y="48022"/>
                  </a:cubicBezTo>
                  <a:close/>
                  <a:moveTo>
                    <a:pt x="31114" y="41322"/>
                  </a:moveTo>
                  <a:cubicBezTo>
                    <a:pt x="28620" y="41536"/>
                    <a:pt x="26176" y="41567"/>
                    <a:pt x="23526" y="41326"/>
                  </a:cubicBezTo>
                  <a:cubicBezTo>
                    <a:pt x="23876" y="41778"/>
                    <a:pt x="24076" y="42096"/>
                    <a:pt x="24336" y="42353"/>
                  </a:cubicBezTo>
                  <a:cubicBezTo>
                    <a:pt x="24604" y="42619"/>
                    <a:pt x="24925" y="42838"/>
                    <a:pt x="25237" y="43056"/>
                  </a:cubicBezTo>
                  <a:cubicBezTo>
                    <a:pt x="26097" y="43660"/>
                    <a:pt x="26951" y="44274"/>
                    <a:pt x="27836" y="44840"/>
                  </a:cubicBezTo>
                  <a:cubicBezTo>
                    <a:pt x="28289" y="45128"/>
                    <a:pt x="28637" y="45032"/>
                    <a:pt x="28929" y="44568"/>
                  </a:cubicBezTo>
                  <a:cubicBezTo>
                    <a:pt x="29591" y="43516"/>
                    <a:pt x="30315" y="42514"/>
                    <a:pt x="31148" y="41591"/>
                  </a:cubicBezTo>
                  <a:cubicBezTo>
                    <a:pt x="31168" y="41569"/>
                    <a:pt x="31138" y="41501"/>
                    <a:pt x="31113" y="41324"/>
                  </a:cubicBezTo>
                  <a:close/>
                  <a:moveTo>
                    <a:pt x="18904" y="84922"/>
                  </a:moveTo>
                  <a:cubicBezTo>
                    <a:pt x="19360" y="84922"/>
                    <a:pt x="19735" y="84938"/>
                    <a:pt x="20109" y="84919"/>
                  </a:cubicBezTo>
                  <a:cubicBezTo>
                    <a:pt x="20521" y="84897"/>
                    <a:pt x="20754" y="84696"/>
                    <a:pt x="20947" y="84287"/>
                  </a:cubicBezTo>
                  <a:cubicBezTo>
                    <a:pt x="21370" y="83390"/>
                    <a:pt x="21485" y="82484"/>
                    <a:pt x="21382" y="81515"/>
                  </a:cubicBezTo>
                  <a:cubicBezTo>
                    <a:pt x="21300" y="80756"/>
                    <a:pt x="21136" y="79966"/>
                    <a:pt x="21269" y="79238"/>
                  </a:cubicBezTo>
                  <a:cubicBezTo>
                    <a:pt x="21472" y="78117"/>
                    <a:pt x="21260" y="77052"/>
                    <a:pt x="21153" y="75967"/>
                  </a:cubicBezTo>
                  <a:cubicBezTo>
                    <a:pt x="21145" y="75887"/>
                    <a:pt x="21049" y="75816"/>
                    <a:pt x="20963" y="75698"/>
                  </a:cubicBezTo>
                  <a:lnTo>
                    <a:pt x="20227" y="75781"/>
                  </a:lnTo>
                  <a:cubicBezTo>
                    <a:pt x="20160" y="75951"/>
                    <a:pt x="20096" y="76039"/>
                    <a:pt x="20095" y="76126"/>
                  </a:cubicBezTo>
                  <a:cubicBezTo>
                    <a:pt x="20077" y="77697"/>
                    <a:pt x="20043" y="79268"/>
                    <a:pt x="20059" y="80838"/>
                  </a:cubicBezTo>
                  <a:cubicBezTo>
                    <a:pt x="20071" y="82107"/>
                    <a:pt x="19948" y="83313"/>
                    <a:pt x="19044" y="84312"/>
                  </a:cubicBezTo>
                  <a:cubicBezTo>
                    <a:pt x="18940" y="84429"/>
                    <a:pt x="18961" y="84655"/>
                    <a:pt x="18904" y="84923"/>
                  </a:cubicBezTo>
                  <a:close/>
                  <a:moveTo>
                    <a:pt x="11403" y="75328"/>
                  </a:moveTo>
                  <a:cubicBezTo>
                    <a:pt x="10971" y="76086"/>
                    <a:pt x="10975" y="76645"/>
                    <a:pt x="11109" y="77213"/>
                  </a:cubicBezTo>
                  <a:cubicBezTo>
                    <a:pt x="11195" y="77581"/>
                    <a:pt x="11314" y="77943"/>
                    <a:pt x="11403" y="78313"/>
                  </a:cubicBezTo>
                  <a:cubicBezTo>
                    <a:pt x="11840" y="80118"/>
                    <a:pt x="12447" y="81876"/>
                    <a:pt x="13218" y="83565"/>
                  </a:cubicBezTo>
                  <a:cubicBezTo>
                    <a:pt x="13463" y="84101"/>
                    <a:pt x="13814" y="84537"/>
                    <a:pt x="14207" y="84946"/>
                  </a:cubicBezTo>
                  <a:cubicBezTo>
                    <a:pt x="14357" y="85105"/>
                    <a:pt x="14611" y="85248"/>
                    <a:pt x="14819" y="85251"/>
                  </a:cubicBezTo>
                  <a:cubicBezTo>
                    <a:pt x="15325" y="85256"/>
                    <a:pt x="15850" y="85349"/>
                    <a:pt x="16389" y="85126"/>
                  </a:cubicBezTo>
                  <a:cubicBezTo>
                    <a:pt x="16301" y="84962"/>
                    <a:pt x="16263" y="84776"/>
                    <a:pt x="16170" y="84740"/>
                  </a:cubicBezTo>
                  <a:cubicBezTo>
                    <a:pt x="15816" y="84610"/>
                    <a:pt x="15448" y="84495"/>
                    <a:pt x="15075" y="84434"/>
                  </a:cubicBezTo>
                  <a:cubicBezTo>
                    <a:pt x="14530" y="84341"/>
                    <a:pt x="14240" y="83972"/>
                    <a:pt x="14068" y="83519"/>
                  </a:cubicBezTo>
                  <a:cubicBezTo>
                    <a:pt x="13729" y="82635"/>
                    <a:pt x="13399" y="81743"/>
                    <a:pt x="13136" y="80834"/>
                  </a:cubicBezTo>
                  <a:cubicBezTo>
                    <a:pt x="12658" y="79195"/>
                    <a:pt x="12235" y="77539"/>
                    <a:pt x="11777" y="75894"/>
                  </a:cubicBezTo>
                  <a:cubicBezTo>
                    <a:pt x="11734" y="75743"/>
                    <a:pt x="11599" y="75619"/>
                    <a:pt x="11403" y="75329"/>
                  </a:cubicBezTo>
                  <a:close/>
                  <a:moveTo>
                    <a:pt x="16577" y="54840"/>
                  </a:moveTo>
                  <a:cubicBezTo>
                    <a:pt x="15911" y="57073"/>
                    <a:pt x="15849" y="58280"/>
                    <a:pt x="16215" y="60473"/>
                  </a:cubicBezTo>
                  <a:cubicBezTo>
                    <a:pt x="16598" y="60095"/>
                    <a:pt x="16998" y="59712"/>
                    <a:pt x="17385" y="59318"/>
                  </a:cubicBezTo>
                  <a:cubicBezTo>
                    <a:pt x="17810" y="58888"/>
                    <a:pt x="18222" y="58445"/>
                    <a:pt x="18671" y="57974"/>
                  </a:cubicBezTo>
                  <a:cubicBezTo>
                    <a:pt x="18176" y="57426"/>
                    <a:pt x="17666" y="56940"/>
                    <a:pt x="17460" y="56209"/>
                  </a:cubicBezTo>
                  <a:cubicBezTo>
                    <a:pt x="17340" y="55778"/>
                    <a:pt x="16964" y="55419"/>
                    <a:pt x="16577" y="54841"/>
                  </a:cubicBezTo>
                  <a:close/>
                  <a:moveTo>
                    <a:pt x="13215" y="23774"/>
                  </a:moveTo>
                  <a:cubicBezTo>
                    <a:pt x="12752" y="25050"/>
                    <a:pt x="12755" y="26207"/>
                    <a:pt x="13206" y="27358"/>
                  </a:cubicBezTo>
                  <a:cubicBezTo>
                    <a:pt x="13482" y="28064"/>
                    <a:pt x="14023" y="28455"/>
                    <a:pt x="14802" y="28651"/>
                  </a:cubicBezTo>
                  <a:cubicBezTo>
                    <a:pt x="14990" y="27043"/>
                    <a:pt x="14466" y="25556"/>
                    <a:pt x="14602" y="24046"/>
                  </a:cubicBezTo>
                  <a:cubicBezTo>
                    <a:pt x="14608" y="23973"/>
                    <a:pt x="14502" y="23892"/>
                    <a:pt x="14423" y="23774"/>
                  </a:cubicBezTo>
                  <a:close/>
                  <a:moveTo>
                    <a:pt x="39340" y="34554"/>
                  </a:moveTo>
                  <a:cubicBezTo>
                    <a:pt x="39885" y="34753"/>
                    <a:pt x="40019" y="34413"/>
                    <a:pt x="40082" y="34100"/>
                  </a:cubicBezTo>
                  <a:cubicBezTo>
                    <a:pt x="40302" y="32986"/>
                    <a:pt x="40503" y="31866"/>
                    <a:pt x="40675" y="30741"/>
                  </a:cubicBezTo>
                  <a:cubicBezTo>
                    <a:pt x="40732" y="30370"/>
                    <a:pt x="40676" y="29982"/>
                    <a:pt x="40676" y="29601"/>
                  </a:cubicBezTo>
                  <a:cubicBezTo>
                    <a:pt x="40678" y="29205"/>
                    <a:pt x="40827" y="28798"/>
                    <a:pt x="40629" y="28216"/>
                  </a:cubicBezTo>
                  <a:cubicBezTo>
                    <a:pt x="40376" y="28599"/>
                    <a:pt x="40225" y="28823"/>
                    <a:pt x="40078" y="29049"/>
                  </a:cubicBezTo>
                  <a:cubicBezTo>
                    <a:pt x="39679" y="29658"/>
                    <a:pt x="39367" y="30259"/>
                    <a:pt x="39639" y="31047"/>
                  </a:cubicBezTo>
                  <a:cubicBezTo>
                    <a:pt x="39753" y="31380"/>
                    <a:pt x="39632" y="31799"/>
                    <a:pt x="39595" y="32177"/>
                  </a:cubicBezTo>
                  <a:cubicBezTo>
                    <a:pt x="39518" y="32971"/>
                    <a:pt x="39425" y="33765"/>
                    <a:pt x="39340" y="34554"/>
                  </a:cubicBezTo>
                  <a:close/>
                  <a:moveTo>
                    <a:pt x="17094" y="63827"/>
                  </a:moveTo>
                  <a:cubicBezTo>
                    <a:pt x="16935" y="63086"/>
                    <a:pt x="16852" y="62630"/>
                    <a:pt x="16378" y="62231"/>
                  </a:cubicBezTo>
                  <a:cubicBezTo>
                    <a:pt x="16320" y="62840"/>
                    <a:pt x="16162" y="63378"/>
                    <a:pt x="17094" y="63827"/>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2" name="Google Shape;2491;p58">
              <a:extLst>
                <a:ext uri="{FF2B5EF4-FFF2-40B4-BE49-F238E27FC236}">
                  <a16:creationId xmlns:a16="http://schemas.microsoft.com/office/drawing/2014/main" id="{D6C9D89B-E7CB-4BFA-9EC7-F6483FF9AD9A}"/>
                </a:ext>
              </a:extLst>
            </p:cNvPr>
            <p:cNvSpPr/>
            <p:nvPr/>
          </p:nvSpPr>
          <p:spPr>
            <a:xfrm>
              <a:off x="2395325" y="3229575"/>
              <a:ext cx="272875" cy="93450"/>
            </a:xfrm>
            <a:custGeom>
              <a:avLst/>
              <a:gdLst/>
              <a:ahLst/>
              <a:cxnLst/>
              <a:rect l="l" t="t" r="r" b="b"/>
              <a:pathLst>
                <a:path w="10915" h="3738" extrusionOk="0">
                  <a:moveTo>
                    <a:pt x="159" y="0"/>
                  </a:moveTo>
                  <a:cubicBezTo>
                    <a:pt x="459" y="118"/>
                    <a:pt x="764" y="225"/>
                    <a:pt x="1057" y="354"/>
                  </a:cubicBezTo>
                  <a:cubicBezTo>
                    <a:pt x="2630" y="1050"/>
                    <a:pt x="4221" y="1647"/>
                    <a:pt x="5908" y="2073"/>
                  </a:cubicBezTo>
                  <a:cubicBezTo>
                    <a:pt x="7522" y="2478"/>
                    <a:pt x="9141" y="2876"/>
                    <a:pt x="10914" y="3274"/>
                  </a:cubicBezTo>
                  <a:cubicBezTo>
                    <a:pt x="10714" y="3467"/>
                    <a:pt x="10609" y="3655"/>
                    <a:pt x="10490" y="3664"/>
                  </a:cubicBezTo>
                  <a:cubicBezTo>
                    <a:pt x="10065" y="3695"/>
                    <a:pt x="9620" y="3737"/>
                    <a:pt x="9210" y="3647"/>
                  </a:cubicBezTo>
                  <a:cubicBezTo>
                    <a:pt x="8185" y="3422"/>
                    <a:pt x="7176" y="3128"/>
                    <a:pt x="6163" y="2857"/>
                  </a:cubicBezTo>
                  <a:cubicBezTo>
                    <a:pt x="5932" y="2796"/>
                    <a:pt x="5711" y="2681"/>
                    <a:pt x="5477" y="2649"/>
                  </a:cubicBezTo>
                  <a:cubicBezTo>
                    <a:pt x="3415" y="2374"/>
                    <a:pt x="1812" y="1101"/>
                    <a:pt x="1" y="284"/>
                  </a:cubicBezTo>
                  <a:cubicBezTo>
                    <a:pt x="54" y="191"/>
                    <a:pt x="107" y="94"/>
                    <a:pt x="159" y="0"/>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3" name="Google Shape;2492;p58">
              <a:extLst>
                <a:ext uri="{FF2B5EF4-FFF2-40B4-BE49-F238E27FC236}">
                  <a16:creationId xmlns:a16="http://schemas.microsoft.com/office/drawing/2014/main" id="{D164007F-947B-46E1-A8B8-CF94E12DD0E8}"/>
                </a:ext>
              </a:extLst>
            </p:cNvPr>
            <p:cNvSpPr/>
            <p:nvPr/>
          </p:nvSpPr>
          <p:spPr>
            <a:xfrm>
              <a:off x="2538350" y="3362100"/>
              <a:ext cx="248275" cy="66275"/>
            </a:xfrm>
            <a:custGeom>
              <a:avLst/>
              <a:gdLst/>
              <a:ahLst/>
              <a:cxnLst/>
              <a:rect l="l" t="t" r="r" b="b"/>
              <a:pathLst>
                <a:path w="9931" h="2651" extrusionOk="0">
                  <a:moveTo>
                    <a:pt x="9930" y="2403"/>
                  </a:moveTo>
                  <a:cubicBezTo>
                    <a:pt x="8720" y="2539"/>
                    <a:pt x="7589" y="2651"/>
                    <a:pt x="6465" y="2392"/>
                  </a:cubicBezTo>
                  <a:cubicBezTo>
                    <a:pt x="5258" y="2113"/>
                    <a:pt x="4058" y="1814"/>
                    <a:pt x="2923" y="1284"/>
                  </a:cubicBezTo>
                  <a:cubicBezTo>
                    <a:pt x="2411" y="1045"/>
                    <a:pt x="1839" y="928"/>
                    <a:pt x="1288" y="781"/>
                  </a:cubicBezTo>
                  <a:cubicBezTo>
                    <a:pt x="835" y="663"/>
                    <a:pt x="388" y="554"/>
                    <a:pt x="0" y="0"/>
                  </a:cubicBezTo>
                  <a:cubicBezTo>
                    <a:pt x="1366" y="208"/>
                    <a:pt x="2585" y="330"/>
                    <a:pt x="3726" y="843"/>
                  </a:cubicBezTo>
                  <a:cubicBezTo>
                    <a:pt x="5355" y="1575"/>
                    <a:pt x="7060" y="1984"/>
                    <a:pt x="8851" y="2010"/>
                  </a:cubicBezTo>
                  <a:cubicBezTo>
                    <a:pt x="9302" y="2017"/>
                    <a:pt x="9302" y="2030"/>
                    <a:pt x="9930" y="240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4" name="Google Shape;2493;p58">
              <a:extLst>
                <a:ext uri="{FF2B5EF4-FFF2-40B4-BE49-F238E27FC236}">
                  <a16:creationId xmlns:a16="http://schemas.microsoft.com/office/drawing/2014/main" id="{F0886BA5-AE3C-48BB-A066-2F3E50A2E31A}"/>
                </a:ext>
              </a:extLst>
            </p:cNvPr>
            <p:cNvSpPr/>
            <p:nvPr/>
          </p:nvSpPr>
          <p:spPr>
            <a:xfrm>
              <a:off x="2152675" y="3434100"/>
              <a:ext cx="29875" cy="51075"/>
            </a:xfrm>
            <a:custGeom>
              <a:avLst/>
              <a:gdLst/>
              <a:ahLst/>
              <a:cxnLst/>
              <a:rect l="l" t="t" r="r" b="b"/>
              <a:pathLst>
                <a:path w="1195" h="2043" extrusionOk="0">
                  <a:moveTo>
                    <a:pt x="1194" y="1"/>
                  </a:moveTo>
                  <a:cubicBezTo>
                    <a:pt x="983" y="740"/>
                    <a:pt x="1051" y="1614"/>
                    <a:pt x="166" y="2043"/>
                  </a:cubicBezTo>
                  <a:cubicBezTo>
                    <a:pt x="111" y="1887"/>
                    <a:pt x="1" y="1738"/>
                    <a:pt x="38" y="1654"/>
                  </a:cubicBezTo>
                  <a:cubicBezTo>
                    <a:pt x="316" y="1036"/>
                    <a:pt x="445" y="316"/>
                    <a:pt x="1194"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5" name="Google Shape;2494;p58">
              <a:extLst>
                <a:ext uri="{FF2B5EF4-FFF2-40B4-BE49-F238E27FC236}">
                  <a16:creationId xmlns:a16="http://schemas.microsoft.com/office/drawing/2014/main" id="{986A6039-7189-43D7-9BEE-2DD558E7CDFD}"/>
                </a:ext>
              </a:extLst>
            </p:cNvPr>
            <p:cNvSpPr/>
            <p:nvPr/>
          </p:nvSpPr>
          <p:spPr>
            <a:xfrm>
              <a:off x="2190800" y="3444275"/>
              <a:ext cx="30275" cy="46275"/>
            </a:xfrm>
            <a:custGeom>
              <a:avLst/>
              <a:gdLst/>
              <a:ahLst/>
              <a:cxnLst/>
              <a:rect l="l" t="t" r="r" b="b"/>
              <a:pathLst>
                <a:path w="1211" h="1851" extrusionOk="0">
                  <a:moveTo>
                    <a:pt x="317" y="1851"/>
                  </a:moveTo>
                  <a:cubicBezTo>
                    <a:pt x="205" y="1702"/>
                    <a:pt x="0" y="1545"/>
                    <a:pt x="25" y="1446"/>
                  </a:cubicBezTo>
                  <a:cubicBezTo>
                    <a:pt x="189" y="800"/>
                    <a:pt x="519" y="265"/>
                    <a:pt x="1203" y="0"/>
                  </a:cubicBezTo>
                  <a:cubicBezTo>
                    <a:pt x="1211" y="701"/>
                    <a:pt x="1211" y="704"/>
                    <a:pt x="317" y="185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6" name="Google Shape;2495;p58">
              <a:extLst>
                <a:ext uri="{FF2B5EF4-FFF2-40B4-BE49-F238E27FC236}">
                  <a16:creationId xmlns:a16="http://schemas.microsoft.com/office/drawing/2014/main" id="{AFCD2092-AADF-49AC-B7D0-01F55CBF715E}"/>
                </a:ext>
              </a:extLst>
            </p:cNvPr>
            <p:cNvSpPr/>
            <p:nvPr/>
          </p:nvSpPr>
          <p:spPr>
            <a:xfrm>
              <a:off x="2533825" y="3609125"/>
              <a:ext cx="80325" cy="209075"/>
            </a:xfrm>
            <a:custGeom>
              <a:avLst/>
              <a:gdLst/>
              <a:ahLst/>
              <a:cxnLst/>
              <a:rect l="l" t="t" r="r" b="b"/>
              <a:pathLst>
                <a:path w="3213" h="8363" extrusionOk="0">
                  <a:moveTo>
                    <a:pt x="0" y="7548"/>
                  </a:moveTo>
                  <a:cubicBezTo>
                    <a:pt x="693" y="7106"/>
                    <a:pt x="1536" y="7461"/>
                    <a:pt x="2160" y="6805"/>
                  </a:cubicBezTo>
                  <a:cubicBezTo>
                    <a:pt x="2323" y="5625"/>
                    <a:pt x="2391" y="4358"/>
                    <a:pt x="2145" y="3077"/>
                  </a:cubicBezTo>
                  <a:cubicBezTo>
                    <a:pt x="1965" y="2145"/>
                    <a:pt x="1721" y="1214"/>
                    <a:pt x="1801" y="0"/>
                  </a:cubicBezTo>
                  <a:cubicBezTo>
                    <a:pt x="1990" y="355"/>
                    <a:pt x="2103" y="508"/>
                    <a:pt x="2155" y="679"/>
                  </a:cubicBezTo>
                  <a:cubicBezTo>
                    <a:pt x="2369" y="1360"/>
                    <a:pt x="2568" y="2048"/>
                    <a:pt x="2764" y="2736"/>
                  </a:cubicBezTo>
                  <a:cubicBezTo>
                    <a:pt x="3158" y="4130"/>
                    <a:pt x="3213" y="5560"/>
                    <a:pt x="3187" y="6998"/>
                  </a:cubicBezTo>
                  <a:cubicBezTo>
                    <a:pt x="3179" y="7425"/>
                    <a:pt x="2973" y="7719"/>
                    <a:pt x="2608" y="7914"/>
                  </a:cubicBezTo>
                  <a:cubicBezTo>
                    <a:pt x="1844" y="8322"/>
                    <a:pt x="1054" y="8363"/>
                    <a:pt x="267" y="8005"/>
                  </a:cubicBezTo>
                  <a:cubicBezTo>
                    <a:pt x="144" y="7948"/>
                    <a:pt x="96" y="7723"/>
                    <a:pt x="0" y="754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7" name="Google Shape;2496;p58">
              <a:extLst>
                <a:ext uri="{FF2B5EF4-FFF2-40B4-BE49-F238E27FC236}">
                  <a16:creationId xmlns:a16="http://schemas.microsoft.com/office/drawing/2014/main" id="{BC84FC01-CE62-427E-8D8C-146723288906}"/>
                </a:ext>
              </a:extLst>
            </p:cNvPr>
            <p:cNvSpPr/>
            <p:nvPr/>
          </p:nvSpPr>
          <p:spPr>
            <a:xfrm>
              <a:off x="2355675" y="3674575"/>
              <a:ext cx="59800" cy="59150"/>
            </a:xfrm>
            <a:custGeom>
              <a:avLst/>
              <a:gdLst/>
              <a:ahLst/>
              <a:cxnLst/>
              <a:rect l="l" t="t" r="r" b="b"/>
              <a:pathLst>
                <a:path w="2392" h="2366" extrusionOk="0">
                  <a:moveTo>
                    <a:pt x="1297" y="103"/>
                  </a:moveTo>
                  <a:cubicBezTo>
                    <a:pt x="2003" y="193"/>
                    <a:pt x="2392" y="667"/>
                    <a:pt x="2330" y="1366"/>
                  </a:cubicBezTo>
                  <a:cubicBezTo>
                    <a:pt x="2275" y="1996"/>
                    <a:pt x="1828" y="2366"/>
                    <a:pt x="1172" y="2333"/>
                  </a:cubicBezTo>
                  <a:cubicBezTo>
                    <a:pt x="867" y="2318"/>
                    <a:pt x="621" y="2205"/>
                    <a:pt x="475" y="1932"/>
                  </a:cubicBezTo>
                  <a:cubicBezTo>
                    <a:pt x="365" y="1725"/>
                    <a:pt x="248" y="1512"/>
                    <a:pt x="193" y="1288"/>
                  </a:cubicBezTo>
                  <a:cubicBezTo>
                    <a:pt x="0" y="520"/>
                    <a:pt x="494" y="0"/>
                    <a:pt x="1297" y="10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8" name="Google Shape;2497;p58">
              <a:extLst>
                <a:ext uri="{FF2B5EF4-FFF2-40B4-BE49-F238E27FC236}">
                  <a16:creationId xmlns:a16="http://schemas.microsoft.com/office/drawing/2014/main" id="{DF890E0A-3343-4AAF-8953-A412FCF0D9B1}"/>
                </a:ext>
              </a:extLst>
            </p:cNvPr>
            <p:cNvSpPr/>
            <p:nvPr/>
          </p:nvSpPr>
          <p:spPr>
            <a:xfrm>
              <a:off x="2687675" y="3675225"/>
              <a:ext cx="52975" cy="60800"/>
            </a:xfrm>
            <a:custGeom>
              <a:avLst/>
              <a:gdLst/>
              <a:ahLst/>
              <a:cxnLst/>
              <a:rect l="l" t="t" r="r" b="b"/>
              <a:pathLst>
                <a:path w="2119" h="2432" extrusionOk="0">
                  <a:moveTo>
                    <a:pt x="1" y="1224"/>
                  </a:moveTo>
                  <a:cubicBezTo>
                    <a:pt x="12" y="1093"/>
                    <a:pt x="13" y="998"/>
                    <a:pt x="27" y="906"/>
                  </a:cubicBezTo>
                  <a:cubicBezTo>
                    <a:pt x="129" y="203"/>
                    <a:pt x="579" y="0"/>
                    <a:pt x="1245" y="245"/>
                  </a:cubicBezTo>
                  <a:cubicBezTo>
                    <a:pt x="2048" y="539"/>
                    <a:pt x="2118" y="1577"/>
                    <a:pt x="1526" y="2094"/>
                  </a:cubicBezTo>
                  <a:cubicBezTo>
                    <a:pt x="1261" y="2323"/>
                    <a:pt x="969" y="2432"/>
                    <a:pt x="614" y="2336"/>
                  </a:cubicBezTo>
                  <a:cubicBezTo>
                    <a:pt x="237" y="2236"/>
                    <a:pt x="110" y="1943"/>
                    <a:pt x="39" y="1607"/>
                  </a:cubicBezTo>
                  <a:cubicBezTo>
                    <a:pt x="10" y="1471"/>
                    <a:pt x="10" y="1329"/>
                    <a:pt x="1" y="1224"/>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29" name="Google Shape;2498;p58">
              <a:extLst>
                <a:ext uri="{FF2B5EF4-FFF2-40B4-BE49-F238E27FC236}">
                  <a16:creationId xmlns:a16="http://schemas.microsoft.com/office/drawing/2014/main" id="{685A3696-B6A9-4AC5-BD5A-AA0B1CF081D3}"/>
                </a:ext>
              </a:extLst>
            </p:cNvPr>
            <p:cNvSpPr/>
            <p:nvPr/>
          </p:nvSpPr>
          <p:spPr>
            <a:xfrm>
              <a:off x="2680250" y="3586300"/>
              <a:ext cx="76725" cy="30900"/>
            </a:xfrm>
            <a:custGeom>
              <a:avLst/>
              <a:gdLst/>
              <a:ahLst/>
              <a:cxnLst/>
              <a:rect l="l" t="t" r="r" b="b"/>
              <a:pathLst>
                <a:path w="3069" h="1236" extrusionOk="0">
                  <a:moveTo>
                    <a:pt x="1" y="1109"/>
                  </a:moveTo>
                  <a:cubicBezTo>
                    <a:pt x="26" y="986"/>
                    <a:pt x="4" y="798"/>
                    <a:pt x="84" y="734"/>
                  </a:cubicBezTo>
                  <a:cubicBezTo>
                    <a:pt x="880" y="100"/>
                    <a:pt x="2053" y="1"/>
                    <a:pt x="2876" y="497"/>
                  </a:cubicBezTo>
                  <a:cubicBezTo>
                    <a:pt x="2974" y="555"/>
                    <a:pt x="3068" y="730"/>
                    <a:pt x="3055" y="836"/>
                  </a:cubicBezTo>
                  <a:cubicBezTo>
                    <a:pt x="3042" y="940"/>
                    <a:pt x="2856" y="1124"/>
                    <a:pt x="2800" y="1105"/>
                  </a:cubicBezTo>
                  <a:cubicBezTo>
                    <a:pt x="1942" y="821"/>
                    <a:pt x="1120" y="1086"/>
                    <a:pt x="287" y="1222"/>
                  </a:cubicBezTo>
                  <a:cubicBezTo>
                    <a:pt x="210" y="1236"/>
                    <a:pt x="119" y="1158"/>
                    <a:pt x="1" y="1109"/>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0" name="Google Shape;2499;p58">
              <a:extLst>
                <a:ext uri="{FF2B5EF4-FFF2-40B4-BE49-F238E27FC236}">
                  <a16:creationId xmlns:a16="http://schemas.microsoft.com/office/drawing/2014/main" id="{5097E087-0494-4019-A40C-6205338EFE88}"/>
                </a:ext>
              </a:extLst>
            </p:cNvPr>
            <p:cNvSpPr/>
            <p:nvPr/>
          </p:nvSpPr>
          <p:spPr>
            <a:xfrm>
              <a:off x="2345775" y="3574025"/>
              <a:ext cx="99650" cy="20275"/>
            </a:xfrm>
            <a:custGeom>
              <a:avLst/>
              <a:gdLst/>
              <a:ahLst/>
              <a:cxnLst/>
              <a:rect l="l" t="t" r="r" b="b"/>
              <a:pathLst>
                <a:path w="3986" h="811" extrusionOk="0">
                  <a:moveTo>
                    <a:pt x="1" y="503"/>
                  </a:moveTo>
                  <a:cubicBezTo>
                    <a:pt x="279" y="263"/>
                    <a:pt x="406" y="58"/>
                    <a:pt x="541" y="52"/>
                  </a:cubicBezTo>
                  <a:cubicBezTo>
                    <a:pt x="1493" y="13"/>
                    <a:pt x="2446" y="0"/>
                    <a:pt x="3400" y="17"/>
                  </a:cubicBezTo>
                  <a:cubicBezTo>
                    <a:pt x="3559" y="19"/>
                    <a:pt x="3725" y="193"/>
                    <a:pt x="3869" y="309"/>
                  </a:cubicBezTo>
                  <a:cubicBezTo>
                    <a:pt x="3928" y="358"/>
                    <a:pt x="3986" y="495"/>
                    <a:pt x="3959" y="544"/>
                  </a:cubicBezTo>
                  <a:cubicBezTo>
                    <a:pt x="3899" y="651"/>
                    <a:pt x="3777" y="811"/>
                    <a:pt x="3691" y="805"/>
                  </a:cubicBezTo>
                  <a:cubicBezTo>
                    <a:pt x="2525" y="725"/>
                    <a:pt x="1360" y="618"/>
                    <a:pt x="1" y="50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1" name="Google Shape;2500;p58">
              <a:extLst>
                <a:ext uri="{FF2B5EF4-FFF2-40B4-BE49-F238E27FC236}">
                  <a16:creationId xmlns:a16="http://schemas.microsoft.com/office/drawing/2014/main" id="{AB30F0C9-0BB0-4590-9D94-84D59056607B}"/>
                </a:ext>
              </a:extLst>
            </p:cNvPr>
            <p:cNvSpPr/>
            <p:nvPr/>
          </p:nvSpPr>
          <p:spPr>
            <a:xfrm>
              <a:off x="2376525" y="3939575"/>
              <a:ext cx="276050" cy="41600"/>
            </a:xfrm>
            <a:custGeom>
              <a:avLst/>
              <a:gdLst/>
              <a:ahLst/>
              <a:cxnLst/>
              <a:rect l="l" t="t" r="r" b="b"/>
              <a:pathLst>
                <a:path w="11042" h="1664" extrusionOk="0">
                  <a:moveTo>
                    <a:pt x="11041" y="1234"/>
                  </a:moveTo>
                  <a:cubicBezTo>
                    <a:pt x="9011" y="1642"/>
                    <a:pt x="7007" y="1664"/>
                    <a:pt x="5015" y="1546"/>
                  </a:cubicBezTo>
                  <a:cubicBezTo>
                    <a:pt x="3597" y="1464"/>
                    <a:pt x="2191" y="1144"/>
                    <a:pt x="789" y="879"/>
                  </a:cubicBezTo>
                  <a:cubicBezTo>
                    <a:pt x="498" y="824"/>
                    <a:pt x="251" y="543"/>
                    <a:pt x="1" y="375"/>
                  </a:cubicBezTo>
                  <a:cubicBezTo>
                    <a:pt x="127" y="0"/>
                    <a:pt x="295" y="195"/>
                    <a:pt x="451" y="226"/>
                  </a:cubicBezTo>
                  <a:cubicBezTo>
                    <a:pt x="914" y="318"/>
                    <a:pt x="1383" y="382"/>
                    <a:pt x="1846" y="475"/>
                  </a:cubicBezTo>
                  <a:cubicBezTo>
                    <a:pt x="3957" y="900"/>
                    <a:pt x="6092" y="1009"/>
                    <a:pt x="8240" y="957"/>
                  </a:cubicBezTo>
                  <a:cubicBezTo>
                    <a:pt x="8808" y="943"/>
                    <a:pt x="9380" y="1004"/>
                    <a:pt x="9949" y="1056"/>
                  </a:cubicBezTo>
                  <a:cubicBezTo>
                    <a:pt x="10315" y="1092"/>
                    <a:pt x="10678" y="1174"/>
                    <a:pt x="11041" y="1234"/>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2" name="Google Shape;2501;p58">
              <a:extLst>
                <a:ext uri="{FF2B5EF4-FFF2-40B4-BE49-F238E27FC236}">
                  <a16:creationId xmlns:a16="http://schemas.microsoft.com/office/drawing/2014/main" id="{505223B3-E7C5-437D-A397-F576E428F411}"/>
                </a:ext>
              </a:extLst>
            </p:cNvPr>
            <p:cNvSpPr/>
            <p:nvPr/>
          </p:nvSpPr>
          <p:spPr>
            <a:xfrm>
              <a:off x="2400275" y="3885200"/>
              <a:ext cx="282950" cy="18525"/>
            </a:xfrm>
            <a:custGeom>
              <a:avLst/>
              <a:gdLst/>
              <a:ahLst/>
              <a:cxnLst/>
              <a:rect l="l" t="t" r="r" b="b"/>
              <a:pathLst>
                <a:path w="11318" h="741" extrusionOk="0">
                  <a:moveTo>
                    <a:pt x="11318" y="741"/>
                  </a:moveTo>
                  <a:cubicBezTo>
                    <a:pt x="9495" y="428"/>
                    <a:pt x="7754" y="605"/>
                    <a:pt x="6018" y="569"/>
                  </a:cubicBezTo>
                  <a:cubicBezTo>
                    <a:pt x="4255" y="532"/>
                    <a:pt x="2492" y="526"/>
                    <a:pt x="728" y="502"/>
                  </a:cubicBezTo>
                  <a:cubicBezTo>
                    <a:pt x="493" y="498"/>
                    <a:pt x="261" y="463"/>
                    <a:pt x="1" y="304"/>
                  </a:cubicBezTo>
                  <a:cubicBezTo>
                    <a:pt x="200" y="239"/>
                    <a:pt x="397" y="138"/>
                    <a:pt x="601" y="119"/>
                  </a:cubicBezTo>
                  <a:cubicBezTo>
                    <a:pt x="1122" y="68"/>
                    <a:pt x="1647" y="32"/>
                    <a:pt x="2170" y="28"/>
                  </a:cubicBezTo>
                  <a:cubicBezTo>
                    <a:pt x="4648" y="13"/>
                    <a:pt x="7126" y="2"/>
                    <a:pt x="9605" y="0"/>
                  </a:cubicBezTo>
                  <a:cubicBezTo>
                    <a:pt x="10226" y="0"/>
                    <a:pt x="10851" y="17"/>
                    <a:pt x="11318" y="74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3" name="Google Shape;2502;p58">
              <a:extLst>
                <a:ext uri="{FF2B5EF4-FFF2-40B4-BE49-F238E27FC236}">
                  <a16:creationId xmlns:a16="http://schemas.microsoft.com/office/drawing/2014/main" id="{14FE967B-3ECB-404A-BFBC-6804784E3608}"/>
                </a:ext>
              </a:extLst>
            </p:cNvPr>
            <p:cNvSpPr/>
            <p:nvPr/>
          </p:nvSpPr>
          <p:spPr>
            <a:xfrm>
              <a:off x="2423350" y="4014300"/>
              <a:ext cx="218925" cy="28225"/>
            </a:xfrm>
            <a:custGeom>
              <a:avLst/>
              <a:gdLst/>
              <a:ahLst/>
              <a:cxnLst/>
              <a:rect l="l" t="t" r="r" b="b"/>
              <a:pathLst>
                <a:path w="8757" h="1129" extrusionOk="0">
                  <a:moveTo>
                    <a:pt x="1" y="1"/>
                  </a:moveTo>
                  <a:cubicBezTo>
                    <a:pt x="138" y="28"/>
                    <a:pt x="278" y="41"/>
                    <a:pt x="409" y="82"/>
                  </a:cubicBezTo>
                  <a:cubicBezTo>
                    <a:pt x="1783" y="523"/>
                    <a:pt x="3183" y="684"/>
                    <a:pt x="4626" y="635"/>
                  </a:cubicBezTo>
                  <a:cubicBezTo>
                    <a:pt x="5946" y="590"/>
                    <a:pt x="7273" y="557"/>
                    <a:pt x="8756" y="726"/>
                  </a:cubicBezTo>
                  <a:cubicBezTo>
                    <a:pt x="8548" y="906"/>
                    <a:pt x="8465" y="1039"/>
                    <a:pt x="8374" y="1046"/>
                  </a:cubicBezTo>
                  <a:cubicBezTo>
                    <a:pt x="7758" y="1082"/>
                    <a:pt x="7140" y="1105"/>
                    <a:pt x="6522" y="1108"/>
                  </a:cubicBezTo>
                  <a:cubicBezTo>
                    <a:pt x="5378" y="1116"/>
                    <a:pt x="4236" y="1129"/>
                    <a:pt x="3093" y="1096"/>
                  </a:cubicBezTo>
                  <a:cubicBezTo>
                    <a:pt x="1936" y="1064"/>
                    <a:pt x="873" y="688"/>
                    <a:pt x="1" y="1"/>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4" name="Google Shape;2503;p58">
              <a:extLst>
                <a:ext uri="{FF2B5EF4-FFF2-40B4-BE49-F238E27FC236}">
                  <a16:creationId xmlns:a16="http://schemas.microsoft.com/office/drawing/2014/main" id="{B8004779-58D3-4ADA-BBF2-677C8CABAC5A}"/>
                </a:ext>
              </a:extLst>
            </p:cNvPr>
            <p:cNvSpPr/>
            <p:nvPr/>
          </p:nvSpPr>
          <p:spPr>
            <a:xfrm>
              <a:off x="2783175" y="5026325"/>
              <a:ext cx="124125" cy="137100"/>
            </a:xfrm>
            <a:custGeom>
              <a:avLst/>
              <a:gdLst/>
              <a:ahLst/>
              <a:cxnLst/>
              <a:rect l="l" t="t" r="r" b="b"/>
              <a:pathLst>
                <a:path w="4965" h="5484" extrusionOk="0">
                  <a:moveTo>
                    <a:pt x="4964" y="3470"/>
                  </a:moveTo>
                  <a:cubicBezTo>
                    <a:pt x="4896" y="3629"/>
                    <a:pt x="4814" y="3958"/>
                    <a:pt x="4636" y="4223"/>
                  </a:cubicBezTo>
                  <a:cubicBezTo>
                    <a:pt x="4095" y="5028"/>
                    <a:pt x="3333" y="5483"/>
                    <a:pt x="2343" y="5462"/>
                  </a:cubicBezTo>
                  <a:cubicBezTo>
                    <a:pt x="2066" y="5456"/>
                    <a:pt x="1711" y="5430"/>
                    <a:pt x="1529" y="5265"/>
                  </a:cubicBezTo>
                  <a:cubicBezTo>
                    <a:pt x="1041" y="4822"/>
                    <a:pt x="456" y="4364"/>
                    <a:pt x="229" y="3788"/>
                  </a:cubicBezTo>
                  <a:cubicBezTo>
                    <a:pt x="0" y="3207"/>
                    <a:pt x="34" y="2450"/>
                    <a:pt x="170" y="1815"/>
                  </a:cubicBezTo>
                  <a:cubicBezTo>
                    <a:pt x="379" y="840"/>
                    <a:pt x="1893" y="0"/>
                    <a:pt x="2816" y="383"/>
                  </a:cubicBezTo>
                  <a:cubicBezTo>
                    <a:pt x="3445" y="643"/>
                    <a:pt x="3975" y="1190"/>
                    <a:pt x="4481" y="1681"/>
                  </a:cubicBezTo>
                  <a:cubicBezTo>
                    <a:pt x="4919" y="2103"/>
                    <a:pt x="4910" y="2722"/>
                    <a:pt x="4964" y="3470"/>
                  </a:cubicBezTo>
                  <a:close/>
                  <a:moveTo>
                    <a:pt x="4165" y="3103"/>
                  </a:moveTo>
                  <a:cubicBezTo>
                    <a:pt x="4188" y="2129"/>
                    <a:pt x="3847" y="1682"/>
                    <a:pt x="2853" y="1427"/>
                  </a:cubicBezTo>
                  <a:cubicBezTo>
                    <a:pt x="2716" y="1391"/>
                    <a:pt x="2575" y="1361"/>
                    <a:pt x="2436" y="1336"/>
                  </a:cubicBezTo>
                  <a:cubicBezTo>
                    <a:pt x="1666" y="1197"/>
                    <a:pt x="1027" y="1676"/>
                    <a:pt x="947" y="2445"/>
                  </a:cubicBezTo>
                  <a:cubicBezTo>
                    <a:pt x="880" y="3100"/>
                    <a:pt x="1080" y="3636"/>
                    <a:pt x="1567" y="4099"/>
                  </a:cubicBezTo>
                  <a:cubicBezTo>
                    <a:pt x="2077" y="4584"/>
                    <a:pt x="2568" y="4727"/>
                    <a:pt x="3226" y="4432"/>
                  </a:cubicBezTo>
                  <a:cubicBezTo>
                    <a:pt x="3774" y="4187"/>
                    <a:pt x="4185" y="3819"/>
                    <a:pt x="4165" y="3103"/>
                  </a:cubicBezTo>
                  <a:close/>
                </a:path>
              </a:pathLst>
            </a:custGeom>
            <a:solidFill>
              <a:srgbClr val="36252C"/>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sp>
        <p:nvSpPr>
          <p:cNvPr id="135" name="Rectangle 134">
            <a:extLst>
              <a:ext uri="{FF2B5EF4-FFF2-40B4-BE49-F238E27FC236}">
                <a16:creationId xmlns:a16="http://schemas.microsoft.com/office/drawing/2014/main" id="{E7CD78BF-B51F-4DC6-B127-404E6569927C}"/>
              </a:ext>
            </a:extLst>
          </p:cNvPr>
          <p:cNvSpPr/>
          <p:nvPr/>
        </p:nvSpPr>
        <p:spPr>
          <a:xfrm>
            <a:off x="5166941" y="2220515"/>
            <a:ext cx="6441126" cy="1323439"/>
          </a:xfrm>
          <a:prstGeom prst="rect">
            <a:avLst/>
          </a:prstGeom>
        </p:spPr>
        <p:txBody>
          <a:bodyPr wrap="square">
            <a:spAutoFit/>
          </a:bodyPr>
          <a:lstStyle/>
          <a:p>
            <a:pPr algn="l" defTabSz="228600" rtl="0"/>
            <a:r>
              <a:rPr lang="en-US" sz="4000" b="1" dirty="0">
                <a:latin typeface="Monotype Corsiva" panose="03010101010201010101" pitchFamily="66" charset="0"/>
              </a:rPr>
              <a:t>What are the differences between signs and symptoms?</a:t>
            </a:r>
            <a:endParaRPr lang="en-US" sz="4000" dirty="0">
              <a:latin typeface="Monotype Corsiva" panose="03010101010201010101" pitchFamily="66" charset="0"/>
            </a:endParaRPr>
          </a:p>
        </p:txBody>
      </p:sp>
    </p:spTree>
    <p:extLst>
      <p:ext uri="{BB962C8B-B14F-4D97-AF65-F5344CB8AC3E}">
        <p14:creationId xmlns:p14="http://schemas.microsoft.com/office/powerpoint/2010/main" val="122525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7AF09-EDFB-4E5F-624B-962BD56C7B34}"/>
              </a:ext>
            </a:extLst>
          </p:cNvPr>
          <p:cNvSpPr txBox="1"/>
          <p:nvPr/>
        </p:nvSpPr>
        <p:spPr>
          <a:xfrm>
            <a:off x="324852" y="309655"/>
            <a:ext cx="1113883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ontserrat"/>
                <a:ea typeface="+mn-ea"/>
                <a:cs typeface="+mn-cs"/>
              </a:rPr>
              <a:t>1. Most people accept that health can be divided into two broad aspects </a:t>
            </a:r>
            <a:r>
              <a:rPr kumimoji="0" lang="en-US" sz="4400" b="1" i="0" u="none" strike="noStrike" kern="1200" cap="none" spc="0" normalizeH="0" baseline="0" noProof="0" dirty="0">
                <a:ln>
                  <a:noFill/>
                </a:ln>
                <a:solidFill>
                  <a:srgbClr val="000000"/>
                </a:solidFill>
                <a:effectLst/>
                <a:highlight>
                  <a:srgbClr val="FFFF00"/>
                </a:highlight>
                <a:uLnTx/>
                <a:uFillTx/>
                <a:latin typeface="Montserrat"/>
                <a:ea typeface="+mn-ea"/>
                <a:cs typeface="+mn-cs"/>
              </a:rPr>
              <a:t>----------------</a:t>
            </a:r>
            <a:r>
              <a:rPr kumimoji="0" lang="en-US" sz="4400" b="1" i="0" u="none" strike="noStrike" kern="1200" cap="none" spc="0" normalizeH="0" baseline="0" noProof="0" dirty="0">
                <a:ln>
                  <a:noFill/>
                </a:ln>
                <a:solidFill>
                  <a:srgbClr val="000000"/>
                </a:solidFill>
                <a:effectLst/>
                <a:uLnTx/>
                <a:uFillTx/>
                <a:latin typeface="Montserrat"/>
                <a:ea typeface="+mn-ea"/>
                <a:cs typeface="+mn-cs"/>
              </a:rPr>
              <a:t> and </a:t>
            </a:r>
            <a:r>
              <a:rPr kumimoji="0" lang="en-US" sz="4400" b="1" i="0" u="none" strike="noStrike" kern="1200" cap="none" spc="0" normalizeH="0" baseline="0" noProof="0" dirty="0">
                <a:ln>
                  <a:noFill/>
                </a:ln>
                <a:solidFill>
                  <a:srgbClr val="000000"/>
                </a:solidFill>
                <a:effectLst/>
                <a:highlight>
                  <a:srgbClr val="FFFF00"/>
                </a:highlight>
                <a:uLnTx/>
                <a:uFillTx/>
                <a:latin typeface="Montserrat"/>
                <a:ea typeface="+mn-ea"/>
                <a:cs typeface="+mn-cs"/>
              </a:rPr>
              <a:t>---------------------</a:t>
            </a:r>
          </a:p>
        </p:txBody>
      </p:sp>
      <p:sp>
        <p:nvSpPr>
          <p:cNvPr id="5" name="TextBox 4">
            <a:extLst>
              <a:ext uri="{FF2B5EF4-FFF2-40B4-BE49-F238E27FC236}">
                <a16:creationId xmlns:a16="http://schemas.microsoft.com/office/drawing/2014/main" id="{01A890B2-252A-4645-F737-8D826EBE9721}"/>
              </a:ext>
            </a:extLst>
          </p:cNvPr>
          <p:cNvSpPr txBox="1"/>
          <p:nvPr/>
        </p:nvSpPr>
        <p:spPr>
          <a:xfrm>
            <a:off x="115502" y="2705725"/>
            <a:ext cx="11828245" cy="15081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Andalus" panose="02020603050405020304" pitchFamily="18" charset="-78"/>
                <a:ea typeface="+mn-ea"/>
                <a:cs typeface="Andalus" panose="02020603050405020304" pitchFamily="18" charset="-78"/>
              </a:rPr>
              <a:t>2</a:t>
            </a:r>
            <a:r>
              <a:rPr lang="en-US" sz="4800" b="1" dirty="0">
                <a:latin typeface="Montserrat"/>
              </a:rPr>
              <a:t>. </a:t>
            </a:r>
            <a:r>
              <a:rPr lang="en-US" sz="4400" b="1" dirty="0">
                <a:solidFill>
                  <a:srgbClr val="000000"/>
                </a:solidFill>
                <a:latin typeface="Montserrat"/>
              </a:rPr>
              <a:t>Another term for physical health is </a:t>
            </a:r>
            <a:r>
              <a:rPr lang="en-US" sz="4400" b="1" dirty="0">
                <a:solidFill>
                  <a:srgbClr val="000000"/>
                </a:solidFill>
                <a:highlight>
                  <a:srgbClr val="FFFF00"/>
                </a:highlight>
                <a:latin typeface="Montserrat"/>
              </a:rPr>
              <a:t>------------------</a:t>
            </a:r>
          </a:p>
        </p:txBody>
      </p:sp>
      <p:sp>
        <p:nvSpPr>
          <p:cNvPr id="7" name="TextBox 6">
            <a:extLst>
              <a:ext uri="{FF2B5EF4-FFF2-40B4-BE49-F238E27FC236}">
                <a16:creationId xmlns:a16="http://schemas.microsoft.com/office/drawing/2014/main" id="{8C94677B-012D-2E39-6CDB-EC458C9AF540}"/>
              </a:ext>
            </a:extLst>
          </p:cNvPr>
          <p:cNvSpPr txBox="1"/>
          <p:nvPr/>
        </p:nvSpPr>
        <p:spPr>
          <a:xfrm>
            <a:off x="324851" y="4486242"/>
            <a:ext cx="11618895" cy="2123658"/>
          </a:xfrm>
          <a:prstGeom prst="rect">
            <a:avLst/>
          </a:prstGeom>
          <a:noFill/>
        </p:spPr>
        <p:txBody>
          <a:bodyPr wrap="square">
            <a:spAutoFit/>
          </a:bodyPr>
          <a:lstStyle/>
          <a:p>
            <a:pPr algn="just" rtl="0"/>
            <a:r>
              <a:rPr lang="en-US" sz="4400" b="1" dirty="0">
                <a:solidFill>
                  <a:srgbClr val="000000"/>
                </a:solidFill>
                <a:latin typeface="Montserrat"/>
              </a:rPr>
              <a:t>3. people with lower levels of education generally have </a:t>
            </a:r>
            <a:r>
              <a:rPr lang="en-US" sz="4400" b="1" dirty="0">
                <a:solidFill>
                  <a:srgbClr val="000000"/>
                </a:solidFill>
                <a:highlight>
                  <a:srgbClr val="FFFF00"/>
                </a:highlight>
                <a:latin typeface="Montserrat"/>
              </a:rPr>
              <a:t>-----------</a:t>
            </a:r>
            <a:r>
              <a:rPr lang="en-US" sz="4400" b="1" dirty="0">
                <a:solidFill>
                  <a:srgbClr val="000000"/>
                </a:solidFill>
                <a:latin typeface="Montserrat"/>
              </a:rPr>
              <a:t>risk of experiencing poorer health</a:t>
            </a:r>
          </a:p>
        </p:txBody>
      </p:sp>
    </p:spTree>
    <p:extLst>
      <p:ext uri="{BB962C8B-B14F-4D97-AF65-F5344CB8AC3E}">
        <p14:creationId xmlns:p14="http://schemas.microsoft.com/office/powerpoint/2010/main" val="267413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D7442-B5AE-3FD8-4BFE-E5E2249A941C}"/>
              </a:ext>
            </a:extLst>
          </p:cNvPr>
          <p:cNvSpPr txBox="1"/>
          <p:nvPr/>
        </p:nvSpPr>
        <p:spPr>
          <a:xfrm>
            <a:off x="103470" y="1206183"/>
            <a:ext cx="11841482" cy="1569660"/>
          </a:xfrm>
          <a:prstGeom prst="rect">
            <a:avLst/>
          </a:prstGeom>
          <a:noFill/>
        </p:spPr>
        <p:txBody>
          <a:bodyPr wrap="square">
            <a:spAutoFit/>
          </a:bodyPr>
          <a:lstStyle/>
          <a:p>
            <a:pPr algn="l" defTabSz="914400"/>
            <a:r>
              <a:rPr lang="en-US" sz="4800" b="1" dirty="0">
                <a:latin typeface="Times New Roman" panose="02020603050405020304" pitchFamily="18" charset="0"/>
                <a:cs typeface="Times New Roman" panose="02020603050405020304" pitchFamily="18" charset="0"/>
              </a:rPr>
              <a:t>1. The main determinants to health are</a:t>
            </a:r>
            <a:r>
              <a:rPr lang="en-US" sz="4800" b="1" dirty="0">
                <a:highlight>
                  <a:srgbClr val="FFFF00"/>
                </a:highlight>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a:t>
            </a:r>
            <a:r>
              <a:rPr lang="en-US" sz="4800" b="1" dirty="0">
                <a:highlight>
                  <a:srgbClr val="FFFF00"/>
                </a:highlight>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a:t>
            </a:r>
            <a:r>
              <a:rPr lang="en-US" sz="4800" b="1" dirty="0">
                <a:highlight>
                  <a:srgbClr val="FFFF00"/>
                </a:highlight>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6CCA0EB-9EF8-2382-381C-3B06A1E324E3}"/>
              </a:ext>
            </a:extLst>
          </p:cNvPr>
          <p:cNvSpPr txBox="1"/>
          <p:nvPr/>
        </p:nvSpPr>
        <p:spPr>
          <a:xfrm>
            <a:off x="179270" y="3560628"/>
            <a:ext cx="11111164" cy="1569660"/>
          </a:xfrm>
          <a:prstGeom prst="rect">
            <a:avLst/>
          </a:prstGeom>
          <a:noFill/>
        </p:spPr>
        <p:txBody>
          <a:bodyPr wrap="square">
            <a:spAutoFit/>
          </a:bodyPr>
          <a:lstStyle/>
          <a:p>
            <a:pPr algn="just" defTabSz="914400">
              <a:lnSpc>
                <a:spcPct val="100000"/>
              </a:lnSpc>
              <a:defRPr/>
            </a:pPr>
            <a:r>
              <a:rPr lang="en-US" sz="4800" b="1" dirty="0">
                <a:latin typeface="Times New Roman" panose="02020603050405020304" pitchFamily="18" charset="0"/>
                <a:cs typeface="Times New Roman" panose="02020603050405020304" pitchFamily="18" charset="0"/>
              </a:rPr>
              <a:t>2. -</a:t>
            </a:r>
            <a:r>
              <a:rPr lang="en-US" sz="4800" b="1" dirty="0">
                <a:highlight>
                  <a:srgbClr val="FFFF00"/>
                </a:highlight>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refers to people's cognitive and emotional well being</a:t>
            </a:r>
          </a:p>
        </p:txBody>
      </p:sp>
    </p:spTree>
    <p:extLst>
      <p:ext uri="{BB962C8B-B14F-4D97-AF65-F5344CB8AC3E}">
        <p14:creationId xmlns:p14="http://schemas.microsoft.com/office/powerpoint/2010/main" val="225051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976" cy="6858000"/>
          </a:xfrm>
          <a:prstGeom prst="rect">
            <a:avLst/>
          </a:prstGeom>
        </p:spPr>
      </p:pic>
      <p:sp>
        <p:nvSpPr>
          <p:cNvPr id="8" name="مربع نص 7"/>
          <p:cNvSpPr txBox="1"/>
          <p:nvPr/>
        </p:nvSpPr>
        <p:spPr>
          <a:xfrm>
            <a:off x="0" y="2975174"/>
            <a:ext cx="6457401" cy="646331"/>
          </a:xfrm>
          <a:prstGeom prst="rect">
            <a:avLst/>
          </a:prstGeom>
          <a:noFill/>
        </p:spPr>
        <p:txBody>
          <a:bodyPr wrap="square" rtlCol="1">
            <a:spAutoFit/>
          </a:bodyPr>
          <a:lstStyle/>
          <a:p>
            <a:pPr lvl="0" algn="ctr"/>
            <a:r>
              <a:rPr lang="en-US" sz="3600" dirty="0">
                <a:solidFill>
                  <a:prstClr val="black"/>
                </a:solidFill>
                <a:latin typeface="Algerian" panose="04020705040A02060702" pitchFamily="82" charset="0"/>
              </a:rPr>
              <a:t>Health </a:t>
            </a:r>
          </a:p>
        </p:txBody>
      </p:sp>
      <p:sp>
        <p:nvSpPr>
          <p:cNvPr id="11" name="مربع نص 10"/>
          <p:cNvSpPr txBox="1"/>
          <p:nvPr/>
        </p:nvSpPr>
        <p:spPr>
          <a:xfrm>
            <a:off x="0" y="2189003"/>
            <a:ext cx="5090615" cy="461665"/>
          </a:xfrm>
          <a:prstGeom prst="rect">
            <a:avLst/>
          </a:prstGeom>
          <a:noFill/>
        </p:spPr>
        <p:txBody>
          <a:bodyPr wrap="square" rtlCol="1">
            <a:spAutoFit/>
          </a:bodyPr>
          <a:lstStyle/>
          <a:p>
            <a:pPr lvl="0" algn="ctr"/>
            <a:r>
              <a:rPr lang="en-US" sz="2400" b="1" dirty="0">
                <a:solidFill>
                  <a:prstClr val="white"/>
                </a:solidFill>
                <a:latin typeface="Algerian" panose="04020705040A02060702" pitchFamily="82" charset="0"/>
              </a:rPr>
              <a:t>Medical Sociology for Nursing</a:t>
            </a:r>
            <a:endParaRPr lang="ar-IQ" sz="2400" dirty="0">
              <a:solidFill>
                <a:prstClr val="white"/>
              </a:solidFill>
              <a:latin typeface="Algerian" panose="04020705040A02060702" pitchFamily="82" charset="0"/>
            </a:endParaRPr>
          </a:p>
        </p:txBody>
      </p:sp>
      <p:sp>
        <p:nvSpPr>
          <p:cNvPr id="12" name="مربع نص 11"/>
          <p:cNvSpPr txBox="1"/>
          <p:nvPr/>
        </p:nvSpPr>
        <p:spPr>
          <a:xfrm>
            <a:off x="691281" y="378251"/>
            <a:ext cx="3160295" cy="646331"/>
          </a:xfrm>
          <a:prstGeom prst="rect">
            <a:avLst/>
          </a:prstGeom>
          <a:noFill/>
        </p:spPr>
        <p:txBody>
          <a:bodyPr wrap="square" rtlCol="1">
            <a:spAutoFit/>
          </a:bodyPr>
          <a:lstStyle/>
          <a:p>
            <a:pPr algn="ctr"/>
            <a:r>
              <a:rPr lang="en-US" b="1" dirty="0">
                <a:solidFill>
                  <a:schemeClr val="bg1"/>
                </a:solidFill>
                <a:latin typeface="Times New Roman" panose="02020603050405020304" pitchFamily="18" charset="0"/>
                <a:cs typeface="Times New Roman" panose="02020603050405020304" pitchFamily="18" charset="0"/>
              </a:rPr>
              <a:t>University of Basra</a:t>
            </a:r>
          </a:p>
          <a:p>
            <a:pPr algn="ctr"/>
            <a:r>
              <a:rPr lang="en-US" b="1" dirty="0">
                <a:solidFill>
                  <a:schemeClr val="bg1"/>
                </a:solidFill>
                <a:latin typeface="Times New Roman" panose="02020603050405020304" pitchFamily="18" charset="0"/>
                <a:cs typeface="Times New Roman" panose="02020603050405020304" pitchFamily="18" charset="0"/>
              </a:rPr>
              <a:t>College of Nursing</a:t>
            </a:r>
            <a:endParaRPr lang="ar-IQ" dirty="0">
              <a:solidFill>
                <a:schemeClr val="bg1"/>
              </a:solidFill>
              <a:latin typeface="Times New Roman" panose="02020603050405020304" pitchFamily="18" charset="0"/>
              <a:cs typeface="Times New Roman" panose="02020603050405020304" pitchFamily="18" charset="0"/>
            </a:endParaRPr>
          </a:p>
        </p:txBody>
      </p:sp>
      <p:pic>
        <p:nvPicPr>
          <p:cNvPr id="2" name="صورة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1449" y="195296"/>
            <a:ext cx="5914030" cy="7165074"/>
          </a:xfrm>
          <a:prstGeom prst="rect">
            <a:avLst/>
          </a:prstGeom>
        </p:spPr>
      </p:pic>
      <p:pic>
        <p:nvPicPr>
          <p:cNvPr id="9" name="Picture 2" descr="Image result for university of basra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38" y="195296"/>
            <a:ext cx="861332"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63740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72;p37">
            <a:extLst>
              <a:ext uri="{FF2B5EF4-FFF2-40B4-BE49-F238E27FC236}">
                <a16:creationId xmlns:a16="http://schemas.microsoft.com/office/drawing/2014/main" id="{3C8E5ECA-6B12-4103-9BF1-1E7B05ACAEDD}"/>
              </a:ext>
            </a:extLst>
          </p:cNvPr>
          <p:cNvSpPr/>
          <p:nvPr/>
        </p:nvSpPr>
        <p:spPr>
          <a:xfrm rot="-741061" flipH="1">
            <a:off x="562189" y="982159"/>
            <a:ext cx="7268075" cy="4822222"/>
          </a:xfrm>
          <a:prstGeom prst="wedgeEllipseCallout">
            <a:avLst>
              <a:gd name="adj1" fmla="val -20833"/>
              <a:gd name="adj2" fmla="val 62500"/>
            </a:avLst>
          </a:prstGeom>
          <a:noFill/>
          <a:ln w="28575" cap="flat" cmpd="sng">
            <a:solidFill>
              <a:schemeClr val="bg1"/>
            </a:solidFill>
            <a:prstDash val="dash"/>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 name="Google Shape;573;p37">
            <a:extLst>
              <a:ext uri="{FF2B5EF4-FFF2-40B4-BE49-F238E27FC236}">
                <a16:creationId xmlns:a16="http://schemas.microsoft.com/office/drawing/2014/main" id="{0123E62D-5004-45A1-B4AB-F365309A779B}"/>
              </a:ext>
            </a:extLst>
          </p:cNvPr>
          <p:cNvSpPr txBox="1">
            <a:spLocks/>
          </p:cNvSpPr>
          <p:nvPr/>
        </p:nvSpPr>
        <p:spPr>
          <a:xfrm>
            <a:off x="1416525" y="2227565"/>
            <a:ext cx="6194958" cy="3206015"/>
          </a:xfrm>
          <a:prstGeom prst="rect">
            <a:avLst/>
          </a:prstGeom>
        </p:spPr>
        <p:txBody>
          <a:bodyPr spcFirstLastPara="1" wrap="square" lIns="121900" tIns="121900" rIns="121900" bIns="121900" anchor="t"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400">
              <a:spcBef>
                <a:spcPts val="1000"/>
              </a:spcBef>
            </a:pPr>
            <a:r>
              <a:rPr lang="en-GB" sz="3200" b="1" dirty="0">
                <a:solidFill>
                  <a:srgbClr val="FFFF00"/>
                </a:solidFill>
                <a:latin typeface="Monotype Corsiva" panose="03010101010201010101" pitchFamily="66" charset="0"/>
              </a:rPr>
              <a:t>To know the concept of health</a:t>
            </a:r>
          </a:p>
          <a:p>
            <a:pPr marL="0" indent="0" defTabSz="914400">
              <a:spcBef>
                <a:spcPts val="1000"/>
              </a:spcBef>
            </a:pPr>
            <a:r>
              <a:rPr lang="en-GB" sz="3200" b="1" dirty="0">
                <a:solidFill>
                  <a:srgbClr val="FFFF00"/>
                </a:solidFill>
                <a:latin typeface="Monotype Corsiva" panose="03010101010201010101" pitchFamily="66" charset="0"/>
              </a:rPr>
              <a:t>To identify the main determinants to health.</a:t>
            </a:r>
          </a:p>
          <a:p>
            <a:pPr marL="0" indent="0" defTabSz="914400">
              <a:spcBef>
                <a:spcPts val="1000"/>
              </a:spcBef>
            </a:pPr>
            <a:r>
              <a:rPr lang="en-US" sz="3200" b="1" dirty="0">
                <a:solidFill>
                  <a:srgbClr val="FFFF00"/>
                </a:solidFill>
                <a:latin typeface="Monotype Corsiva" panose="03010101010201010101" pitchFamily="66" charset="0"/>
              </a:rPr>
              <a:t>To identity The attributes of optimal health </a:t>
            </a:r>
            <a:endParaRPr lang="en-GB" sz="3200" b="1" dirty="0">
              <a:solidFill>
                <a:srgbClr val="FFFF00"/>
              </a:solidFill>
              <a:latin typeface="Monotype Corsiva" panose="03010101010201010101" pitchFamily="66" charset="0"/>
            </a:endParaRPr>
          </a:p>
          <a:p>
            <a:pPr marL="0" indent="0" defTabSz="914400">
              <a:spcBef>
                <a:spcPts val="1000"/>
              </a:spcBef>
            </a:pPr>
            <a:endParaRPr lang="en-US" sz="2400" dirty="0">
              <a:solidFill>
                <a:srgbClr val="FFFFFF"/>
              </a:solidFill>
              <a:latin typeface="Montserrat Light"/>
            </a:endParaRPr>
          </a:p>
        </p:txBody>
      </p:sp>
      <p:sp>
        <p:nvSpPr>
          <p:cNvPr id="4" name="Google Shape;574;p37">
            <a:extLst>
              <a:ext uri="{FF2B5EF4-FFF2-40B4-BE49-F238E27FC236}">
                <a16:creationId xmlns:a16="http://schemas.microsoft.com/office/drawing/2014/main" id="{B00BBEB4-B304-40FE-9B53-37C9F1F77E07}"/>
              </a:ext>
            </a:extLst>
          </p:cNvPr>
          <p:cNvSpPr txBox="1">
            <a:spLocks/>
          </p:cNvSpPr>
          <p:nvPr/>
        </p:nvSpPr>
        <p:spPr>
          <a:xfrm>
            <a:off x="787055" y="353897"/>
            <a:ext cx="4974608" cy="1302542"/>
          </a:xfrm>
          <a:prstGeom prst="rect">
            <a:avLst/>
          </a:prstGeom>
        </p:spPr>
        <p:txBody>
          <a:bodyPr spcFirstLastPara="1" wrap="square" lIns="121900" tIns="121900" rIns="121900" bIns="121900"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r>
              <a:rPr lang="en-US" sz="3600" b="1" dirty="0">
                <a:latin typeface="Rockwell Extra Bold" panose="02060903040505020403" pitchFamily="18" charset="0"/>
              </a:rPr>
              <a:t>Objectives: </a:t>
            </a:r>
          </a:p>
        </p:txBody>
      </p:sp>
      <p:grpSp>
        <p:nvGrpSpPr>
          <p:cNvPr id="11" name="Google Shape;588;p37">
            <a:extLst>
              <a:ext uri="{FF2B5EF4-FFF2-40B4-BE49-F238E27FC236}">
                <a16:creationId xmlns:a16="http://schemas.microsoft.com/office/drawing/2014/main" id="{5CC7522B-3895-4654-8D87-D54BB3701FD0}"/>
              </a:ext>
            </a:extLst>
          </p:cNvPr>
          <p:cNvGrpSpPr/>
          <p:nvPr/>
        </p:nvGrpSpPr>
        <p:grpSpPr>
          <a:xfrm>
            <a:off x="7718930" y="725295"/>
            <a:ext cx="4043103" cy="5514143"/>
            <a:chOff x="1643600" y="237250"/>
            <a:chExt cx="4330675" cy="5238925"/>
          </a:xfrm>
        </p:grpSpPr>
        <p:sp>
          <p:nvSpPr>
            <p:cNvPr id="12" name="Google Shape;589;p37">
              <a:extLst>
                <a:ext uri="{FF2B5EF4-FFF2-40B4-BE49-F238E27FC236}">
                  <a16:creationId xmlns:a16="http://schemas.microsoft.com/office/drawing/2014/main" id="{F0628472-9291-480D-9AAF-FB8E8E14286B}"/>
                </a:ext>
              </a:extLst>
            </p:cNvPr>
            <p:cNvSpPr/>
            <p:nvPr/>
          </p:nvSpPr>
          <p:spPr>
            <a:xfrm>
              <a:off x="3638475" y="4096200"/>
              <a:ext cx="285850" cy="307750"/>
            </a:xfrm>
            <a:custGeom>
              <a:avLst/>
              <a:gdLst/>
              <a:ahLst/>
              <a:cxnLst/>
              <a:rect l="l" t="t" r="r" b="b"/>
              <a:pathLst>
                <a:path w="11434" h="12310" extrusionOk="0">
                  <a:moveTo>
                    <a:pt x="11196" y="7070"/>
                  </a:moveTo>
                  <a:cubicBezTo>
                    <a:pt x="11434" y="8146"/>
                    <a:pt x="10888" y="9249"/>
                    <a:pt x="10244" y="10391"/>
                  </a:cubicBezTo>
                  <a:cubicBezTo>
                    <a:pt x="9667" y="11415"/>
                    <a:pt x="8804" y="11938"/>
                    <a:pt x="7774" y="12055"/>
                  </a:cubicBezTo>
                  <a:cubicBezTo>
                    <a:pt x="6384" y="12214"/>
                    <a:pt x="4942" y="12310"/>
                    <a:pt x="3610" y="11657"/>
                  </a:cubicBezTo>
                  <a:cubicBezTo>
                    <a:pt x="3238" y="11474"/>
                    <a:pt x="2889" y="11239"/>
                    <a:pt x="2543" y="11006"/>
                  </a:cubicBezTo>
                  <a:cubicBezTo>
                    <a:pt x="2389" y="10904"/>
                    <a:pt x="2280" y="10736"/>
                    <a:pt x="2137" y="10614"/>
                  </a:cubicBezTo>
                  <a:cubicBezTo>
                    <a:pt x="211" y="8962"/>
                    <a:pt x="1" y="6744"/>
                    <a:pt x="103" y="4428"/>
                  </a:cubicBezTo>
                  <a:cubicBezTo>
                    <a:pt x="110" y="4255"/>
                    <a:pt x="217" y="4077"/>
                    <a:pt x="309" y="3920"/>
                  </a:cubicBezTo>
                  <a:cubicBezTo>
                    <a:pt x="985" y="2777"/>
                    <a:pt x="1944" y="1858"/>
                    <a:pt x="2786" y="848"/>
                  </a:cubicBezTo>
                  <a:cubicBezTo>
                    <a:pt x="2929" y="676"/>
                    <a:pt x="3144" y="507"/>
                    <a:pt x="3354" y="460"/>
                  </a:cubicBezTo>
                  <a:cubicBezTo>
                    <a:pt x="4126" y="284"/>
                    <a:pt x="4904" y="125"/>
                    <a:pt x="5689" y="36"/>
                  </a:cubicBezTo>
                  <a:cubicBezTo>
                    <a:pt x="5992" y="1"/>
                    <a:pt x="6344" y="118"/>
                    <a:pt x="6629" y="257"/>
                  </a:cubicBezTo>
                  <a:cubicBezTo>
                    <a:pt x="7343" y="604"/>
                    <a:pt x="8019" y="1033"/>
                    <a:pt x="8734" y="1380"/>
                  </a:cubicBezTo>
                  <a:cubicBezTo>
                    <a:pt x="10532" y="2259"/>
                    <a:pt x="11030" y="3867"/>
                    <a:pt x="11191" y="5669"/>
                  </a:cubicBezTo>
                  <a:cubicBezTo>
                    <a:pt x="11225" y="6044"/>
                    <a:pt x="11196" y="6423"/>
                    <a:pt x="11196" y="7070"/>
                  </a:cubicBezTo>
                  <a:close/>
                  <a:moveTo>
                    <a:pt x="8515" y="6670"/>
                  </a:moveTo>
                  <a:lnTo>
                    <a:pt x="8503" y="6670"/>
                  </a:lnTo>
                  <a:cubicBezTo>
                    <a:pt x="8503" y="6105"/>
                    <a:pt x="8529" y="5538"/>
                    <a:pt x="8498" y="4974"/>
                  </a:cubicBezTo>
                  <a:cubicBezTo>
                    <a:pt x="8427" y="3733"/>
                    <a:pt x="7641" y="2969"/>
                    <a:pt x="6414" y="2965"/>
                  </a:cubicBezTo>
                  <a:cubicBezTo>
                    <a:pt x="5615" y="2962"/>
                    <a:pt x="4813" y="2985"/>
                    <a:pt x="4017" y="3060"/>
                  </a:cubicBezTo>
                  <a:cubicBezTo>
                    <a:pt x="3710" y="3089"/>
                    <a:pt x="3390" y="3249"/>
                    <a:pt x="3125" y="3423"/>
                  </a:cubicBezTo>
                  <a:cubicBezTo>
                    <a:pt x="2482" y="3847"/>
                    <a:pt x="2066" y="4478"/>
                    <a:pt x="1669" y="5127"/>
                  </a:cubicBezTo>
                  <a:cubicBezTo>
                    <a:pt x="984" y="6247"/>
                    <a:pt x="1137" y="8181"/>
                    <a:pt x="2104" y="9046"/>
                  </a:cubicBezTo>
                  <a:cubicBezTo>
                    <a:pt x="2870" y="9732"/>
                    <a:pt x="3714" y="10370"/>
                    <a:pt x="4870" y="10200"/>
                  </a:cubicBezTo>
                  <a:cubicBezTo>
                    <a:pt x="5102" y="10166"/>
                    <a:pt x="5342" y="10177"/>
                    <a:pt x="5576" y="10197"/>
                  </a:cubicBezTo>
                  <a:cubicBezTo>
                    <a:pt x="6314" y="10260"/>
                    <a:pt x="6962" y="9954"/>
                    <a:pt x="7610" y="9687"/>
                  </a:cubicBezTo>
                  <a:cubicBezTo>
                    <a:pt x="8174" y="9454"/>
                    <a:pt x="8495" y="8994"/>
                    <a:pt x="8511" y="8367"/>
                  </a:cubicBezTo>
                  <a:cubicBezTo>
                    <a:pt x="8527" y="7802"/>
                    <a:pt x="8515" y="7235"/>
                    <a:pt x="8515" y="6670"/>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 name="Google Shape;590;p37">
              <a:extLst>
                <a:ext uri="{FF2B5EF4-FFF2-40B4-BE49-F238E27FC236}">
                  <a16:creationId xmlns:a16="http://schemas.microsoft.com/office/drawing/2014/main" id="{0204F04C-A6C1-47AF-B9FB-9E04D9BB59E4}"/>
                </a:ext>
              </a:extLst>
            </p:cNvPr>
            <p:cNvSpPr/>
            <p:nvPr/>
          </p:nvSpPr>
          <p:spPr>
            <a:xfrm>
              <a:off x="4755725" y="4634075"/>
              <a:ext cx="378925" cy="576450"/>
            </a:xfrm>
            <a:custGeom>
              <a:avLst/>
              <a:gdLst/>
              <a:ahLst/>
              <a:cxnLst/>
              <a:rect l="l" t="t" r="r" b="b"/>
              <a:pathLst>
                <a:path w="15157" h="23058" extrusionOk="0">
                  <a:moveTo>
                    <a:pt x="56" y="0"/>
                  </a:moveTo>
                  <a:cubicBezTo>
                    <a:pt x="568" y="171"/>
                    <a:pt x="870" y="270"/>
                    <a:pt x="1172" y="371"/>
                  </a:cubicBezTo>
                  <a:cubicBezTo>
                    <a:pt x="1385" y="3927"/>
                    <a:pt x="2319" y="7274"/>
                    <a:pt x="3390" y="10598"/>
                  </a:cubicBezTo>
                  <a:cubicBezTo>
                    <a:pt x="3952" y="12344"/>
                    <a:pt x="4384" y="14135"/>
                    <a:pt x="4911" y="15894"/>
                  </a:cubicBezTo>
                  <a:cubicBezTo>
                    <a:pt x="5471" y="17771"/>
                    <a:pt x="6549" y="19276"/>
                    <a:pt x="8265" y="20278"/>
                  </a:cubicBezTo>
                  <a:cubicBezTo>
                    <a:pt x="8588" y="20466"/>
                    <a:pt x="8924" y="20644"/>
                    <a:pt x="9273" y="20773"/>
                  </a:cubicBezTo>
                  <a:cubicBezTo>
                    <a:pt x="10200" y="21119"/>
                    <a:pt x="11139" y="21432"/>
                    <a:pt x="12072" y="21762"/>
                  </a:cubicBezTo>
                  <a:cubicBezTo>
                    <a:pt x="13036" y="22103"/>
                    <a:pt x="13997" y="22469"/>
                    <a:pt x="15157" y="22311"/>
                  </a:cubicBezTo>
                  <a:cubicBezTo>
                    <a:pt x="15032" y="22626"/>
                    <a:pt x="15009" y="22829"/>
                    <a:pt x="14935" y="22850"/>
                  </a:cubicBezTo>
                  <a:cubicBezTo>
                    <a:pt x="14579" y="22948"/>
                    <a:pt x="14208" y="23051"/>
                    <a:pt x="13842" y="23053"/>
                  </a:cubicBezTo>
                  <a:cubicBezTo>
                    <a:pt x="13136" y="23057"/>
                    <a:pt x="12430" y="22994"/>
                    <a:pt x="11724" y="22961"/>
                  </a:cubicBezTo>
                  <a:cubicBezTo>
                    <a:pt x="8930" y="22833"/>
                    <a:pt x="6797" y="21538"/>
                    <a:pt x="5205" y="19280"/>
                  </a:cubicBezTo>
                  <a:cubicBezTo>
                    <a:pt x="3127" y="16335"/>
                    <a:pt x="1918" y="13037"/>
                    <a:pt x="1328" y="9510"/>
                  </a:cubicBezTo>
                  <a:cubicBezTo>
                    <a:pt x="845" y="6630"/>
                    <a:pt x="455" y="3735"/>
                    <a:pt x="33" y="846"/>
                  </a:cubicBezTo>
                  <a:cubicBezTo>
                    <a:pt x="1" y="628"/>
                    <a:pt x="43" y="401"/>
                    <a:pt x="56" y="0"/>
                  </a:cubicBezTo>
                  <a:close/>
                </a:path>
              </a:pathLst>
            </a:custGeom>
            <a:solidFill>
              <a:srgbClr val="B8B8B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4" name="Google Shape;591;p37">
              <a:extLst>
                <a:ext uri="{FF2B5EF4-FFF2-40B4-BE49-F238E27FC236}">
                  <a16:creationId xmlns:a16="http://schemas.microsoft.com/office/drawing/2014/main" id="{8A9BFC47-D4B5-42D1-909B-0DF1F0D7D145}"/>
                </a:ext>
              </a:extLst>
            </p:cNvPr>
            <p:cNvSpPr/>
            <p:nvPr/>
          </p:nvSpPr>
          <p:spPr>
            <a:xfrm>
              <a:off x="4950975" y="4659125"/>
              <a:ext cx="199425" cy="436700"/>
            </a:xfrm>
            <a:custGeom>
              <a:avLst/>
              <a:gdLst/>
              <a:ahLst/>
              <a:cxnLst/>
              <a:rect l="l" t="t" r="r" b="b"/>
              <a:pathLst>
                <a:path w="7977" h="17468" extrusionOk="0">
                  <a:moveTo>
                    <a:pt x="603" y="17467"/>
                  </a:moveTo>
                  <a:cubicBezTo>
                    <a:pt x="411" y="17314"/>
                    <a:pt x="197" y="17144"/>
                    <a:pt x="1" y="16989"/>
                  </a:cubicBezTo>
                  <a:cubicBezTo>
                    <a:pt x="18" y="16853"/>
                    <a:pt x="10" y="16753"/>
                    <a:pt x="46" y="16671"/>
                  </a:cubicBezTo>
                  <a:cubicBezTo>
                    <a:pt x="726" y="15116"/>
                    <a:pt x="1744" y="13752"/>
                    <a:pt x="2539" y="12262"/>
                  </a:cubicBezTo>
                  <a:cubicBezTo>
                    <a:pt x="3830" y="9845"/>
                    <a:pt x="4729" y="7269"/>
                    <a:pt x="5541" y="4662"/>
                  </a:cubicBezTo>
                  <a:cubicBezTo>
                    <a:pt x="6016" y="3143"/>
                    <a:pt x="6435" y="1606"/>
                    <a:pt x="6900" y="1"/>
                  </a:cubicBezTo>
                  <a:cubicBezTo>
                    <a:pt x="7228" y="115"/>
                    <a:pt x="7567" y="232"/>
                    <a:pt x="7895" y="345"/>
                  </a:cubicBezTo>
                  <a:cubicBezTo>
                    <a:pt x="7920" y="555"/>
                    <a:pt x="7977" y="701"/>
                    <a:pt x="7946" y="824"/>
                  </a:cubicBezTo>
                  <a:cubicBezTo>
                    <a:pt x="7816" y="1323"/>
                    <a:pt x="7642" y="1813"/>
                    <a:pt x="7513" y="2312"/>
                  </a:cubicBezTo>
                  <a:cubicBezTo>
                    <a:pt x="7228" y="3402"/>
                    <a:pt x="6960" y="4496"/>
                    <a:pt x="6686" y="5590"/>
                  </a:cubicBezTo>
                  <a:cubicBezTo>
                    <a:pt x="6629" y="5817"/>
                    <a:pt x="6584" y="6049"/>
                    <a:pt x="6528" y="6277"/>
                  </a:cubicBezTo>
                  <a:cubicBezTo>
                    <a:pt x="5978" y="8523"/>
                    <a:pt x="5105" y="10657"/>
                    <a:pt x="4183" y="12765"/>
                  </a:cubicBezTo>
                  <a:cubicBezTo>
                    <a:pt x="3423" y="14502"/>
                    <a:pt x="2216" y="15963"/>
                    <a:pt x="908" y="17329"/>
                  </a:cubicBezTo>
                  <a:cubicBezTo>
                    <a:pt x="849" y="17390"/>
                    <a:pt x="741" y="17407"/>
                    <a:pt x="603" y="17467"/>
                  </a:cubicBezTo>
                  <a:close/>
                </a:path>
              </a:pathLst>
            </a:custGeom>
            <a:solidFill>
              <a:srgbClr val="B8B8B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5" name="Google Shape;592;p37">
              <a:extLst>
                <a:ext uri="{FF2B5EF4-FFF2-40B4-BE49-F238E27FC236}">
                  <a16:creationId xmlns:a16="http://schemas.microsoft.com/office/drawing/2014/main" id="{7494FB6D-A350-4D19-B475-E538EF149E79}"/>
                </a:ext>
              </a:extLst>
            </p:cNvPr>
            <p:cNvSpPr/>
            <p:nvPr/>
          </p:nvSpPr>
          <p:spPr>
            <a:xfrm>
              <a:off x="4800150" y="5159975"/>
              <a:ext cx="75625" cy="59075"/>
            </a:xfrm>
            <a:custGeom>
              <a:avLst/>
              <a:gdLst/>
              <a:ahLst/>
              <a:cxnLst/>
              <a:rect l="l" t="t" r="r" b="b"/>
              <a:pathLst>
                <a:path w="3025" h="2363" extrusionOk="0">
                  <a:moveTo>
                    <a:pt x="113" y="1228"/>
                  </a:moveTo>
                  <a:cubicBezTo>
                    <a:pt x="795" y="797"/>
                    <a:pt x="1420" y="404"/>
                    <a:pt x="2061" y="1"/>
                  </a:cubicBezTo>
                  <a:cubicBezTo>
                    <a:pt x="2485" y="358"/>
                    <a:pt x="2861" y="689"/>
                    <a:pt x="3025" y="1153"/>
                  </a:cubicBezTo>
                  <a:cubicBezTo>
                    <a:pt x="2449" y="1447"/>
                    <a:pt x="1911" y="1721"/>
                    <a:pt x="1376" y="1996"/>
                  </a:cubicBezTo>
                  <a:cubicBezTo>
                    <a:pt x="1335" y="2017"/>
                    <a:pt x="1301" y="2052"/>
                    <a:pt x="1263" y="2078"/>
                  </a:cubicBezTo>
                  <a:cubicBezTo>
                    <a:pt x="976" y="2283"/>
                    <a:pt x="655" y="2363"/>
                    <a:pt x="343" y="2186"/>
                  </a:cubicBezTo>
                  <a:cubicBezTo>
                    <a:pt x="1" y="1993"/>
                    <a:pt x="42" y="1649"/>
                    <a:pt x="113" y="1228"/>
                  </a:cubicBezTo>
                  <a:close/>
                </a:path>
              </a:pathLst>
            </a:custGeom>
            <a:solidFill>
              <a:srgbClr val="B8B8B8"/>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6" name="Google Shape;593;p37">
              <a:extLst>
                <a:ext uri="{FF2B5EF4-FFF2-40B4-BE49-F238E27FC236}">
                  <a16:creationId xmlns:a16="http://schemas.microsoft.com/office/drawing/2014/main" id="{4C3ECF77-A425-4A80-B69C-CC827B4BB32C}"/>
                </a:ext>
              </a:extLst>
            </p:cNvPr>
            <p:cNvSpPr/>
            <p:nvPr/>
          </p:nvSpPr>
          <p:spPr>
            <a:xfrm>
              <a:off x="3711125" y="4206150"/>
              <a:ext cx="100450" cy="103275"/>
            </a:xfrm>
            <a:custGeom>
              <a:avLst/>
              <a:gdLst/>
              <a:ahLst/>
              <a:cxnLst/>
              <a:rect l="l" t="t" r="r" b="b"/>
              <a:pathLst>
                <a:path w="4018" h="4131" extrusionOk="0">
                  <a:moveTo>
                    <a:pt x="3866" y="175"/>
                  </a:moveTo>
                  <a:cubicBezTo>
                    <a:pt x="4018" y="1348"/>
                    <a:pt x="3951" y="2416"/>
                    <a:pt x="3916" y="3451"/>
                  </a:cubicBezTo>
                  <a:cubicBezTo>
                    <a:pt x="3440" y="4102"/>
                    <a:pt x="2781" y="4063"/>
                    <a:pt x="2119" y="4098"/>
                  </a:cubicBezTo>
                  <a:cubicBezTo>
                    <a:pt x="1539" y="4130"/>
                    <a:pt x="1126" y="3830"/>
                    <a:pt x="725" y="3520"/>
                  </a:cubicBezTo>
                  <a:cubicBezTo>
                    <a:pt x="112" y="3048"/>
                    <a:pt x="0" y="2206"/>
                    <a:pt x="347" y="1508"/>
                  </a:cubicBezTo>
                  <a:cubicBezTo>
                    <a:pt x="869" y="461"/>
                    <a:pt x="1708" y="1"/>
                    <a:pt x="2855" y="66"/>
                  </a:cubicBezTo>
                  <a:cubicBezTo>
                    <a:pt x="3133" y="82"/>
                    <a:pt x="3410" y="125"/>
                    <a:pt x="3866" y="175"/>
                  </a:cubicBezTo>
                  <a:close/>
                </a:path>
              </a:pathLst>
            </a:custGeom>
            <a:solidFill>
              <a:schemeClr val="accent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7" name="Google Shape;594;p37">
              <a:extLst>
                <a:ext uri="{FF2B5EF4-FFF2-40B4-BE49-F238E27FC236}">
                  <a16:creationId xmlns:a16="http://schemas.microsoft.com/office/drawing/2014/main" id="{0288FAEA-1D5B-457B-96DA-3DDADA9941EA}"/>
                </a:ext>
              </a:extLst>
            </p:cNvPr>
            <p:cNvSpPr/>
            <p:nvPr/>
          </p:nvSpPr>
          <p:spPr>
            <a:xfrm>
              <a:off x="2106400" y="2577650"/>
              <a:ext cx="3822800" cy="2851600"/>
            </a:xfrm>
            <a:custGeom>
              <a:avLst/>
              <a:gdLst/>
              <a:ahLst/>
              <a:cxnLst/>
              <a:rect l="l" t="t" r="r" b="b"/>
              <a:pathLst>
                <a:path w="152912" h="114064" extrusionOk="0">
                  <a:moveTo>
                    <a:pt x="68707" y="59551"/>
                  </a:moveTo>
                  <a:cubicBezTo>
                    <a:pt x="68557" y="58782"/>
                    <a:pt x="68434" y="57903"/>
                    <a:pt x="68433" y="57006"/>
                  </a:cubicBezTo>
                  <a:cubicBezTo>
                    <a:pt x="68427" y="50921"/>
                    <a:pt x="68422" y="44836"/>
                    <a:pt x="68417" y="38751"/>
                  </a:cubicBezTo>
                  <a:cubicBezTo>
                    <a:pt x="68417" y="38478"/>
                    <a:pt x="68454" y="38206"/>
                    <a:pt x="68479" y="37840"/>
                  </a:cubicBezTo>
                  <a:cubicBezTo>
                    <a:pt x="69265" y="37977"/>
                    <a:pt x="69972" y="37885"/>
                    <a:pt x="70684" y="38309"/>
                  </a:cubicBezTo>
                  <a:cubicBezTo>
                    <a:pt x="71348" y="38706"/>
                    <a:pt x="72127" y="38978"/>
                    <a:pt x="72962" y="38968"/>
                  </a:cubicBezTo>
                  <a:cubicBezTo>
                    <a:pt x="73267" y="38965"/>
                    <a:pt x="73573" y="39152"/>
                    <a:pt x="73974" y="39284"/>
                  </a:cubicBezTo>
                  <a:cubicBezTo>
                    <a:pt x="73812" y="39551"/>
                    <a:pt x="73729" y="39766"/>
                    <a:pt x="73581" y="39918"/>
                  </a:cubicBezTo>
                  <a:cubicBezTo>
                    <a:pt x="73212" y="40296"/>
                    <a:pt x="72945" y="40702"/>
                    <a:pt x="72802" y="41231"/>
                  </a:cubicBezTo>
                  <a:cubicBezTo>
                    <a:pt x="72682" y="41675"/>
                    <a:pt x="72386" y="42072"/>
                    <a:pt x="72166" y="42488"/>
                  </a:cubicBezTo>
                  <a:cubicBezTo>
                    <a:pt x="71659" y="43448"/>
                    <a:pt x="71223" y="44436"/>
                    <a:pt x="70951" y="45492"/>
                  </a:cubicBezTo>
                  <a:cubicBezTo>
                    <a:pt x="70868" y="45808"/>
                    <a:pt x="70786" y="46144"/>
                    <a:pt x="70615" y="46414"/>
                  </a:cubicBezTo>
                  <a:cubicBezTo>
                    <a:pt x="69977" y="47416"/>
                    <a:pt x="69672" y="48555"/>
                    <a:pt x="69218" y="49633"/>
                  </a:cubicBezTo>
                  <a:cubicBezTo>
                    <a:pt x="68969" y="50223"/>
                    <a:pt x="68971" y="50224"/>
                    <a:pt x="69002" y="51324"/>
                  </a:cubicBezTo>
                  <a:cubicBezTo>
                    <a:pt x="69836" y="51874"/>
                    <a:pt x="70318" y="52720"/>
                    <a:pt x="70671" y="53658"/>
                  </a:cubicBezTo>
                  <a:cubicBezTo>
                    <a:pt x="70770" y="53922"/>
                    <a:pt x="70812" y="54240"/>
                    <a:pt x="70989" y="54438"/>
                  </a:cubicBezTo>
                  <a:cubicBezTo>
                    <a:pt x="71660" y="55192"/>
                    <a:pt x="71958" y="56149"/>
                    <a:pt x="72453" y="56998"/>
                  </a:cubicBezTo>
                  <a:cubicBezTo>
                    <a:pt x="73165" y="58216"/>
                    <a:pt x="73946" y="59385"/>
                    <a:pt x="74494" y="60705"/>
                  </a:cubicBezTo>
                  <a:cubicBezTo>
                    <a:pt x="74811" y="61473"/>
                    <a:pt x="75399" y="62130"/>
                    <a:pt x="75869" y="62834"/>
                  </a:cubicBezTo>
                  <a:cubicBezTo>
                    <a:pt x="75973" y="62991"/>
                    <a:pt x="76144" y="63117"/>
                    <a:pt x="76205" y="63285"/>
                  </a:cubicBezTo>
                  <a:cubicBezTo>
                    <a:pt x="76767" y="64829"/>
                    <a:pt x="78030" y="65893"/>
                    <a:pt x="78898" y="67228"/>
                  </a:cubicBezTo>
                  <a:cubicBezTo>
                    <a:pt x="79197" y="67689"/>
                    <a:pt x="79643" y="68069"/>
                    <a:pt x="80070" y="68429"/>
                  </a:cubicBezTo>
                  <a:cubicBezTo>
                    <a:pt x="81110" y="69308"/>
                    <a:pt x="81744" y="70597"/>
                    <a:pt x="82971" y="71282"/>
                  </a:cubicBezTo>
                  <a:cubicBezTo>
                    <a:pt x="83993" y="72825"/>
                    <a:pt x="85648" y="73807"/>
                    <a:pt x="86623" y="75393"/>
                  </a:cubicBezTo>
                  <a:cubicBezTo>
                    <a:pt x="86717" y="75547"/>
                    <a:pt x="86877" y="75675"/>
                    <a:pt x="87032" y="75775"/>
                  </a:cubicBezTo>
                  <a:cubicBezTo>
                    <a:pt x="88189" y="76527"/>
                    <a:pt x="88798" y="77707"/>
                    <a:pt x="89388" y="78876"/>
                  </a:cubicBezTo>
                  <a:cubicBezTo>
                    <a:pt x="89728" y="79551"/>
                    <a:pt x="90041" y="80202"/>
                    <a:pt x="90574" y="80768"/>
                  </a:cubicBezTo>
                  <a:cubicBezTo>
                    <a:pt x="91047" y="81274"/>
                    <a:pt x="91334" y="81939"/>
                    <a:pt x="91873" y="82422"/>
                  </a:cubicBezTo>
                  <a:cubicBezTo>
                    <a:pt x="92215" y="82731"/>
                    <a:pt x="92558" y="82904"/>
                    <a:pt x="93005" y="82885"/>
                  </a:cubicBezTo>
                  <a:cubicBezTo>
                    <a:pt x="93194" y="82878"/>
                    <a:pt x="93383" y="82839"/>
                    <a:pt x="93570" y="82855"/>
                  </a:cubicBezTo>
                  <a:cubicBezTo>
                    <a:pt x="95108" y="82974"/>
                    <a:pt x="96147" y="82198"/>
                    <a:pt x="96936" y="80981"/>
                  </a:cubicBezTo>
                  <a:cubicBezTo>
                    <a:pt x="97652" y="79877"/>
                    <a:pt x="98388" y="78785"/>
                    <a:pt x="99057" y="77653"/>
                  </a:cubicBezTo>
                  <a:cubicBezTo>
                    <a:pt x="99438" y="77009"/>
                    <a:pt x="99671" y="76280"/>
                    <a:pt x="100024" y="75617"/>
                  </a:cubicBezTo>
                  <a:cubicBezTo>
                    <a:pt x="100485" y="74745"/>
                    <a:pt x="100986" y="73893"/>
                    <a:pt x="101492" y="73047"/>
                  </a:cubicBezTo>
                  <a:cubicBezTo>
                    <a:pt x="101852" y="72447"/>
                    <a:pt x="102249" y="71868"/>
                    <a:pt x="102615" y="71300"/>
                  </a:cubicBezTo>
                  <a:cubicBezTo>
                    <a:pt x="103120" y="71431"/>
                    <a:pt x="102922" y="71776"/>
                    <a:pt x="102914" y="72011"/>
                  </a:cubicBezTo>
                  <a:cubicBezTo>
                    <a:pt x="102820" y="74365"/>
                    <a:pt x="102706" y="76720"/>
                    <a:pt x="102600" y="79075"/>
                  </a:cubicBezTo>
                  <a:cubicBezTo>
                    <a:pt x="102588" y="79359"/>
                    <a:pt x="102602" y="79642"/>
                    <a:pt x="102586" y="79924"/>
                  </a:cubicBezTo>
                  <a:cubicBezTo>
                    <a:pt x="102549" y="80539"/>
                    <a:pt x="102805" y="81026"/>
                    <a:pt x="103245" y="81422"/>
                  </a:cubicBezTo>
                  <a:cubicBezTo>
                    <a:pt x="103559" y="81704"/>
                    <a:pt x="103897" y="81959"/>
                    <a:pt x="104228" y="82229"/>
                  </a:cubicBezTo>
                  <a:cubicBezTo>
                    <a:pt x="104358" y="83883"/>
                    <a:pt x="104413" y="85533"/>
                    <a:pt x="104635" y="87159"/>
                  </a:cubicBezTo>
                  <a:cubicBezTo>
                    <a:pt x="104973" y="89634"/>
                    <a:pt x="105339" y="92109"/>
                    <a:pt x="105859" y="94550"/>
                  </a:cubicBezTo>
                  <a:cubicBezTo>
                    <a:pt x="106320" y="96720"/>
                    <a:pt x="107160" y="98782"/>
                    <a:pt x="108249" y="100729"/>
                  </a:cubicBezTo>
                  <a:cubicBezTo>
                    <a:pt x="108456" y="101098"/>
                    <a:pt x="108652" y="101471"/>
                    <a:pt x="108883" y="101897"/>
                  </a:cubicBezTo>
                  <a:cubicBezTo>
                    <a:pt x="108629" y="102129"/>
                    <a:pt x="108415" y="102379"/>
                    <a:pt x="108152" y="102550"/>
                  </a:cubicBezTo>
                  <a:cubicBezTo>
                    <a:pt x="107758" y="102807"/>
                    <a:pt x="107309" y="102976"/>
                    <a:pt x="106919" y="103240"/>
                  </a:cubicBezTo>
                  <a:cubicBezTo>
                    <a:pt x="106308" y="103651"/>
                    <a:pt x="105645" y="103831"/>
                    <a:pt x="104921" y="103792"/>
                  </a:cubicBezTo>
                  <a:cubicBezTo>
                    <a:pt x="103897" y="103736"/>
                    <a:pt x="102983" y="104115"/>
                    <a:pt x="102072" y="104492"/>
                  </a:cubicBezTo>
                  <a:cubicBezTo>
                    <a:pt x="100501" y="105144"/>
                    <a:pt x="100206" y="106236"/>
                    <a:pt x="100601" y="107840"/>
                  </a:cubicBezTo>
                  <a:cubicBezTo>
                    <a:pt x="100646" y="108021"/>
                    <a:pt x="100760" y="108186"/>
                    <a:pt x="100804" y="108367"/>
                  </a:cubicBezTo>
                  <a:cubicBezTo>
                    <a:pt x="101111" y="109618"/>
                    <a:pt x="102061" y="110077"/>
                    <a:pt x="103191" y="110210"/>
                  </a:cubicBezTo>
                  <a:cubicBezTo>
                    <a:pt x="104135" y="110319"/>
                    <a:pt x="105091" y="110296"/>
                    <a:pt x="105774" y="109432"/>
                  </a:cubicBezTo>
                  <a:cubicBezTo>
                    <a:pt x="105886" y="109289"/>
                    <a:pt x="106063" y="109191"/>
                    <a:pt x="106222" y="109095"/>
                  </a:cubicBezTo>
                  <a:cubicBezTo>
                    <a:pt x="106778" y="108753"/>
                    <a:pt x="107394" y="108540"/>
                    <a:pt x="107873" y="108033"/>
                  </a:cubicBezTo>
                  <a:cubicBezTo>
                    <a:pt x="108271" y="107609"/>
                    <a:pt x="108883" y="107395"/>
                    <a:pt x="109343" y="107018"/>
                  </a:cubicBezTo>
                  <a:cubicBezTo>
                    <a:pt x="110137" y="106366"/>
                    <a:pt x="111011" y="106006"/>
                    <a:pt x="112046" y="105952"/>
                  </a:cubicBezTo>
                  <a:cubicBezTo>
                    <a:pt x="112484" y="105929"/>
                    <a:pt x="112888" y="105904"/>
                    <a:pt x="113275" y="106117"/>
                  </a:cubicBezTo>
                  <a:cubicBezTo>
                    <a:pt x="115342" y="107255"/>
                    <a:pt x="117600" y="107471"/>
                    <a:pt x="119870" y="107248"/>
                  </a:cubicBezTo>
                  <a:cubicBezTo>
                    <a:pt x="121315" y="107107"/>
                    <a:pt x="122656" y="107173"/>
                    <a:pt x="123988" y="107742"/>
                  </a:cubicBezTo>
                  <a:cubicBezTo>
                    <a:pt x="124972" y="108162"/>
                    <a:pt x="126025" y="108073"/>
                    <a:pt x="127062" y="108022"/>
                  </a:cubicBezTo>
                  <a:cubicBezTo>
                    <a:pt x="127680" y="107994"/>
                    <a:pt x="128115" y="107657"/>
                    <a:pt x="128430" y="107143"/>
                  </a:cubicBezTo>
                  <a:cubicBezTo>
                    <a:pt x="129117" y="106018"/>
                    <a:pt x="129041" y="104798"/>
                    <a:pt x="128820" y="103580"/>
                  </a:cubicBezTo>
                  <a:cubicBezTo>
                    <a:pt x="128741" y="103146"/>
                    <a:pt x="128412" y="102828"/>
                    <a:pt x="128009" y="102650"/>
                  </a:cubicBezTo>
                  <a:cubicBezTo>
                    <a:pt x="127579" y="102460"/>
                    <a:pt x="127138" y="102243"/>
                    <a:pt x="126683" y="102178"/>
                  </a:cubicBezTo>
                  <a:cubicBezTo>
                    <a:pt x="125371" y="101991"/>
                    <a:pt x="124051" y="101968"/>
                    <a:pt x="122750" y="102290"/>
                  </a:cubicBezTo>
                  <a:cubicBezTo>
                    <a:pt x="122480" y="102358"/>
                    <a:pt x="122173" y="102432"/>
                    <a:pt x="121975" y="102608"/>
                  </a:cubicBezTo>
                  <a:cubicBezTo>
                    <a:pt x="121324" y="103182"/>
                    <a:pt x="120579" y="103123"/>
                    <a:pt x="119838" y="102965"/>
                  </a:cubicBezTo>
                  <a:cubicBezTo>
                    <a:pt x="118832" y="102752"/>
                    <a:pt x="117902" y="102221"/>
                    <a:pt x="116835" y="102229"/>
                  </a:cubicBezTo>
                  <a:cubicBezTo>
                    <a:pt x="116713" y="102230"/>
                    <a:pt x="116582" y="102110"/>
                    <a:pt x="116467" y="102030"/>
                  </a:cubicBezTo>
                  <a:cubicBezTo>
                    <a:pt x="116169" y="101824"/>
                    <a:pt x="116085" y="101453"/>
                    <a:pt x="116305" y="101167"/>
                  </a:cubicBezTo>
                  <a:cubicBezTo>
                    <a:pt x="116592" y="100794"/>
                    <a:pt x="116902" y="100438"/>
                    <a:pt x="117222" y="100092"/>
                  </a:cubicBezTo>
                  <a:cubicBezTo>
                    <a:pt x="118526" y="98685"/>
                    <a:pt x="119437" y="97049"/>
                    <a:pt x="120076" y="95251"/>
                  </a:cubicBezTo>
                  <a:cubicBezTo>
                    <a:pt x="120455" y="94189"/>
                    <a:pt x="120857" y="93134"/>
                    <a:pt x="121208" y="92061"/>
                  </a:cubicBezTo>
                  <a:cubicBezTo>
                    <a:pt x="121429" y="91390"/>
                    <a:pt x="121609" y="90706"/>
                    <a:pt x="121748" y="90012"/>
                  </a:cubicBezTo>
                  <a:cubicBezTo>
                    <a:pt x="122134" y="88075"/>
                    <a:pt x="122489" y="86130"/>
                    <a:pt x="122854" y="84204"/>
                  </a:cubicBezTo>
                  <a:cubicBezTo>
                    <a:pt x="122940" y="84134"/>
                    <a:pt x="123011" y="84029"/>
                    <a:pt x="123082" y="84030"/>
                  </a:cubicBezTo>
                  <a:cubicBezTo>
                    <a:pt x="124130" y="84051"/>
                    <a:pt x="124702" y="83448"/>
                    <a:pt x="125110" y="82566"/>
                  </a:cubicBezTo>
                  <a:cubicBezTo>
                    <a:pt x="125769" y="81149"/>
                    <a:pt x="126262" y="79673"/>
                    <a:pt x="126651" y="78167"/>
                  </a:cubicBezTo>
                  <a:cubicBezTo>
                    <a:pt x="127133" y="76297"/>
                    <a:pt x="127526" y="74406"/>
                    <a:pt x="127954" y="72524"/>
                  </a:cubicBezTo>
                  <a:cubicBezTo>
                    <a:pt x="128026" y="72202"/>
                    <a:pt x="128117" y="71877"/>
                    <a:pt x="128134" y="71552"/>
                  </a:cubicBezTo>
                  <a:cubicBezTo>
                    <a:pt x="128311" y="67832"/>
                    <a:pt x="128506" y="64115"/>
                    <a:pt x="128203" y="60387"/>
                  </a:cubicBezTo>
                  <a:cubicBezTo>
                    <a:pt x="127858" y="56138"/>
                    <a:pt x="125748" y="53054"/>
                    <a:pt x="122172" y="50879"/>
                  </a:cubicBezTo>
                  <a:cubicBezTo>
                    <a:pt x="121930" y="50733"/>
                    <a:pt x="121679" y="50601"/>
                    <a:pt x="121384" y="50435"/>
                  </a:cubicBezTo>
                  <a:cubicBezTo>
                    <a:pt x="121262" y="49580"/>
                    <a:pt x="121193" y="48714"/>
                    <a:pt x="121256" y="47809"/>
                  </a:cubicBezTo>
                  <a:cubicBezTo>
                    <a:pt x="121343" y="46593"/>
                    <a:pt x="121244" y="45364"/>
                    <a:pt x="121207" y="44141"/>
                  </a:cubicBezTo>
                  <a:cubicBezTo>
                    <a:pt x="121190" y="43578"/>
                    <a:pt x="121119" y="43016"/>
                    <a:pt x="121096" y="42453"/>
                  </a:cubicBezTo>
                  <a:cubicBezTo>
                    <a:pt x="121073" y="41889"/>
                    <a:pt x="121141" y="41318"/>
                    <a:pt x="120852" y="40792"/>
                  </a:cubicBezTo>
                  <a:cubicBezTo>
                    <a:pt x="120809" y="40712"/>
                    <a:pt x="120779" y="40611"/>
                    <a:pt x="120784" y="40521"/>
                  </a:cubicBezTo>
                  <a:cubicBezTo>
                    <a:pt x="120838" y="39476"/>
                    <a:pt x="120470" y="38472"/>
                    <a:pt x="120429" y="37456"/>
                  </a:cubicBezTo>
                  <a:cubicBezTo>
                    <a:pt x="120374" y="36132"/>
                    <a:pt x="119873" y="34894"/>
                    <a:pt x="119898" y="33552"/>
                  </a:cubicBezTo>
                  <a:cubicBezTo>
                    <a:pt x="119916" y="32685"/>
                    <a:pt x="119571" y="31811"/>
                    <a:pt x="119388" y="30940"/>
                  </a:cubicBezTo>
                  <a:cubicBezTo>
                    <a:pt x="119368" y="30848"/>
                    <a:pt x="119327" y="30757"/>
                    <a:pt x="119329" y="30664"/>
                  </a:cubicBezTo>
                  <a:cubicBezTo>
                    <a:pt x="119375" y="29027"/>
                    <a:pt x="118701" y="27536"/>
                    <a:pt x="118378" y="25973"/>
                  </a:cubicBezTo>
                  <a:cubicBezTo>
                    <a:pt x="118255" y="25373"/>
                    <a:pt x="118071" y="24776"/>
                    <a:pt x="118031" y="24169"/>
                  </a:cubicBezTo>
                  <a:cubicBezTo>
                    <a:pt x="117867" y="21659"/>
                    <a:pt x="117211" y="19246"/>
                    <a:pt x="116681" y="16803"/>
                  </a:cubicBezTo>
                  <a:cubicBezTo>
                    <a:pt x="116393" y="15470"/>
                    <a:pt x="116209" y="14114"/>
                    <a:pt x="115973" y="12767"/>
                  </a:cubicBezTo>
                  <a:cubicBezTo>
                    <a:pt x="115738" y="11422"/>
                    <a:pt x="115450" y="10086"/>
                    <a:pt x="115270" y="8734"/>
                  </a:cubicBezTo>
                  <a:cubicBezTo>
                    <a:pt x="115038" y="7003"/>
                    <a:pt x="114691" y="5298"/>
                    <a:pt x="114243" y="3613"/>
                  </a:cubicBezTo>
                  <a:cubicBezTo>
                    <a:pt x="114136" y="3209"/>
                    <a:pt x="113939" y="2825"/>
                    <a:pt x="113755" y="2448"/>
                  </a:cubicBezTo>
                  <a:cubicBezTo>
                    <a:pt x="113405" y="1731"/>
                    <a:pt x="113033" y="1025"/>
                    <a:pt x="112682" y="337"/>
                  </a:cubicBezTo>
                  <a:cubicBezTo>
                    <a:pt x="112835" y="1"/>
                    <a:pt x="113090" y="89"/>
                    <a:pt x="113295" y="132"/>
                  </a:cubicBezTo>
                  <a:cubicBezTo>
                    <a:pt x="113894" y="258"/>
                    <a:pt x="114485" y="421"/>
                    <a:pt x="115082" y="556"/>
                  </a:cubicBezTo>
                  <a:cubicBezTo>
                    <a:pt x="115449" y="640"/>
                    <a:pt x="115823" y="765"/>
                    <a:pt x="116191" y="755"/>
                  </a:cubicBezTo>
                  <a:cubicBezTo>
                    <a:pt x="117532" y="723"/>
                    <a:pt x="118808" y="1068"/>
                    <a:pt x="120089" y="1378"/>
                  </a:cubicBezTo>
                  <a:cubicBezTo>
                    <a:pt x="122333" y="1923"/>
                    <a:pt x="124577" y="2474"/>
                    <a:pt x="126808" y="3070"/>
                  </a:cubicBezTo>
                  <a:cubicBezTo>
                    <a:pt x="128542" y="3533"/>
                    <a:pt x="130169" y="4259"/>
                    <a:pt x="131691" y="5229"/>
                  </a:cubicBezTo>
                  <a:cubicBezTo>
                    <a:pt x="133650" y="6477"/>
                    <a:pt x="135494" y="7871"/>
                    <a:pt x="137054" y="9591"/>
                  </a:cubicBezTo>
                  <a:cubicBezTo>
                    <a:pt x="138352" y="11022"/>
                    <a:pt x="139578" y="12522"/>
                    <a:pt x="140767" y="14045"/>
                  </a:cubicBezTo>
                  <a:cubicBezTo>
                    <a:pt x="141191" y="14591"/>
                    <a:pt x="141441" y="15282"/>
                    <a:pt x="141727" y="15928"/>
                  </a:cubicBezTo>
                  <a:cubicBezTo>
                    <a:pt x="142243" y="17090"/>
                    <a:pt x="142701" y="18280"/>
                    <a:pt x="143233" y="19434"/>
                  </a:cubicBezTo>
                  <a:cubicBezTo>
                    <a:pt x="143593" y="20216"/>
                    <a:pt x="143820" y="21021"/>
                    <a:pt x="143961" y="21862"/>
                  </a:cubicBezTo>
                  <a:cubicBezTo>
                    <a:pt x="144045" y="22373"/>
                    <a:pt x="144165" y="22877"/>
                    <a:pt x="144294" y="23377"/>
                  </a:cubicBezTo>
                  <a:cubicBezTo>
                    <a:pt x="144626" y="24654"/>
                    <a:pt x="144968" y="25927"/>
                    <a:pt x="145313" y="27199"/>
                  </a:cubicBezTo>
                  <a:cubicBezTo>
                    <a:pt x="145572" y="28152"/>
                    <a:pt x="145873" y="29095"/>
                    <a:pt x="146093" y="30056"/>
                  </a:cubicBezTo>
                  <a:cubicBezTo>
                    <a:pt x="146272" y="30832"/>
                    <a:pt x="146382" y="31627"/>
                    <a:pt x="146483" y="32418"/>
                  </a:cubicBezTo>
                  <a:cubicBezTo>
                    <a:pt x="146954" y="36114"/>
                    <a:pt x="147416" y="39810"/>
                    <a:pt x="147869" y="43506"/>
                  </a:cubicBezTo>
                  <a:cubicBezTo>
                    <a:pt x="147967" y="44300"/>
                    <a:pt x="147977" y="45107"/>
                    <a:pt x="148084" y="45901"/>
                  </a:cubicBezTo>
                  <a:cubicBezTo>
                    <a:pt x="148286" y="47394"/>
                    <a:pt x="148554" y="48878"/>
                    <a:pt x="148749" y="50373"/>
                  </a:cubicBezTo>
                  <a:cubicBezTo>
                    <a:pt x="148960" y="52009"/>
                    <a:pt x="149151" y="53649"/>
                    <a:pt x="149298" y="55291"/>
                  </a:cubicBezTo>
                  <a:cubicBezTo>
                    <a:pt x="149542" y="58015"/>
                    <a:pt x="149723" y="60746"/>
                    <a:pt x="149967" y="63470"/>
                  </a:cubicBezTo>
                  <a:cubicBezTo>
                    <a:pt x="150286" y="67039"/>
                    <a:pt x="150643" y="70605"/>
                    <a:pt x="150980" y="74173"/>
                  </a:cubicBezTo>
                  <a:cubicBezTo>
                    <a:pt x="151024" y="74643"/>
                    <a:pt x="151096" y="75116"/>
                    <a:pt x="151076" y="75584"/>
                  </a:cubicBezTo>
                  <a:cubicBezTo>
                    <a:pt x="150957" y="78286"/>
                    <a:pt x="151366" y="80945"/>
                    <a:pt x="151725" y="83609"/>
                  </a:cubicBezTo>
                  <a:cubicBezTo>
                    <a:pt x="151788" y="84074"/>
                    <a:pt x="151804" y="84546"/>
                    <a:pt x="151837" y="85015"/>
                  </a:cubicBezTo>
                  <a:cubicBezTo>
                    <a:pt x="151925" y="86189"/>
                    <a:pt x="152030" y="87363"/>
                    <a:pt x="152089" y="88538"/>
                  </a:cubicBezTo>
                  <a:cubicBezTo>
                    <a:pt x="152147" y="89714"/>
                    <a:pt x="152157" y="90894"/>
                    <a:pt x="152189" y="92070"/>
                  </a:cubicBezTo>
                  <a:cubicBezTo>
                    <a:pt x="152209" y="92816"/>
                    <a:pt x="152072" y="93590"/>
                    <a:pt x="152636" y="94230"/>
                  </a:cubicBezTo>
                  <a:cubicBezTo>
                    <a:pt x="152720" y="94324"/>
                    <a:pt x="152755" y="94497"/>
                    <a:pt x="152745" y="94630"/>
                  </a:cubicBezTo>
                  <a:cubicBezTo>
                    <a:pt x="152650" y="95983"/>
                    <a:pt x="152912" y="97355"/>
                    <a:pt x="152419" y="98691"/>
                  </a:cubicBezTo>
                  <a:cubicBezTo>
                    <a:pt x="152231" y="99203"/>
                    <a:pt x="152251" y="99805"/>
                    <a:pt x="152248" y="100366"/>
                  </a:cubicBezTo>
                  <a:cubicBezTo>
                    <a:pt x="152227" y="104281"/>
                    <a:pt x="152226" y="108198"/>
                    <a:pt x="152216" y="112113"/>
                  </a:cubicBezTo>
                  <a:cubicBezTo>
                    <a:pt x="152214" y="112627"/>
                    <a:pt x="152198" y="113140"/>
                    <a:pt x="152191" y="113550"/>
                  </a:cubicBezTo>
                  <a:cubicBezTo>
                    <a:pt x="151726" y="114064"/>
                    <a:pt x="151228" y="113948"/>
                    <a:pt x="150770" y="113953"/>
                  </a:cubicBezTo>
                  <a:cubicBezTo>
                    <a:pt x="148176" y="113977"/>
                    <a:pt x="145581" y="113987"/>
                    <a:pt x="142986" y="114002"/>
                  </a:cubicBezTo>
                  <a:cubicBezTo>
                    <a:pt x="141854" y="114009"/>
                    <a:pt x="140722" y="114014"/>
                    <a:pt x="139590" y="114017"/>
                  </a:cubicBezTo>
                  <a:cubicBezTo>
                    <a:pt x="138648" y="114023"/>
                    <a:pt x="137713" y="114062"/>
                    <a:pt x="136784" y="113785"/>
                  </a:cubicBezTo>
                  <a:cubicBezTo>
                    <a:pt x="136309" y="113642"/>
                    <a:pt x="135780" y="113684"/>
                    <a:pt x="135260" y="113642"/>
                  </a:cubicBezTo>
                  <a:cubicBezTo>
                    <a:pt x="135370" y="112682"/>
                    <a:pt x="135368" y="111782"/>
                    <a:pt x="135602" y="110947"/>
                  </a:cubicBezTo>
                  <a:cubicBezTo>
                    <a:pt x="135812" y="110198"/>
                    <a:pt x="135846" y="109468"/>
                    <a:pt x="135842" y="108716"/>
                  </a:cubicBezTo>
                  <a:cubicBezTo>
                    <a:pt x="135837" y="108055"/>
                    <a:pt x="135821" y="107395"/>
                    <a:pt x="135813" y="106735"/>
                  </a:cubicBezTo>
                  <a:cubicBezTo>
                    <a:pt x="135809" y="106451"/>
                    <a:pt x="135748" y="106150"/>
                    <a:pt x="135824" y="105889"/>
                  </a:cubicBezTo>
                  <a:cubicBezTo>
                    <a:pt x="136144" y="104785"/>
                    <a:pt x="136182" y="103667"/>
                    <a:pt x="136106" y="102533"/>
                  </a:cubicBezTo>
                  <a:cubicBezTo>
                    <a:pt x="136097" y="102396"/>
                    <a:pt x="136098" y="102230"/>
                    <a:pt x="136163" y="102117"/>
                  </a:cubicBezTo>
                  <a:cubicBezTo>
                    <a:pt x="136931" y="100791"/>
                    <a:pt x="136672" y="99361"/>
                    <a:pt x="136501" y="97978"/>
                  </a:cubicBezTo>
                  <a:cubicBezTo>
                    <a:pt x="136386" y="97040"/>
                    <a:pt x="136264" y="96113"/>
                    <a:pt x="136261" y="95167"/>
                  </a:cubicBezTo>
                  <a:cubicBezTo>
                    <a:pt x="136210" y="79600"/>
                    <a:pt x="136160" y="64032"/>
                    <a:pt x="136110" y="48465"/>
                  </a:cubicBezTo>
                  <a:cubicBezTo>
                    <a:pt x="136108" y="47481"/>
                    <a:pt x="136197" y="46481"/>
                    <a:pt x="136386" y="45515"/>
                  </a:cubicBezTo>
                  <a:cubicBezTo>
                    <a:pt x="136920" y="42788"/>
                    <a:pt x="137326" y="40029"/>
                    <a:pt x="138187" y="37374"/>
                  </a:cubicBezTo>
                  <a:cubicBezTo>
                    <a:pt x="138339" y="36910"/>
                    <a:pt x="138414" y="36463"/>
                    <a:pt x="138089" y="36030"/>
                  </a:cubicBezTo>
                  <a:cubicBezTo>
                    <a:pt x="137898" y="35776"/>
                    <a:pt x="137542" y="35718"/>
                    <a:pt x="137376" y="35972"/>
                  </a:cubicBezTo>
                  <a:cubicBezTo>
                    <a:pt x="137174" y="36285"/>
                    <a:pt x="137024" y="36630"/>
                    <a:pt x="136850" y="36960"/>
                  </a:cubicBezTo>
                  <a:cubicBezTo>
                    <a:pt x="136618" y="37402"/>
                    <a:pt x="136601" y="37949"/>
                    <a:pt x="136103" y="38437"/>
                  </a:cubicBezTo>
                  <a:cubicBezTo>
                    <a:pt x="136056" y="38049"/>
                    <a:pt x="136009" y="37793"/>
                    <a:pt x="135995" y="37536"/>
                  </a:cubicBezTo>
                  <a:cubicBezTo>
                    <a:pt x="135930" y="36406"/>
                    <a:pt x="135885" y="35274"/>
                    <a:pt x="135810" y="34146"/>
                  </a:cubicBezTo>
                  <a:cubicBezTo>
                    <a:pt x="135789" y="33822"/>
                    <a:pt x="135735" y="33485"/>
                    <a:pt x="135611" y="33189"/>
                  </a:cubicBezTo>
                  <a:cubicBezTo>
                    <a:pt x="135533" y="33000"/>
                    <a:pt x="135322" y="32800"/>
                    <a:pt x="135129" y="32741"/>
                  </a:cubicBezTo>
                  <a:cubicBezTo>
                    <a:pt x="134878" y="32665"/>
                    <a:pt x="134688" y="32896"/>
                    <a:pt x="134617" y="33123"/>
                  </a:cubicBezTo>
                  <a:cubicBezTo>
                    <a:pt x="134505" y="33476"/>
                    <a:pt x="134392" y="33844"/>
                    <a:pt x="134374" y="34211"/>
                  </a:cubicBezTo>
                  <a:cubicBezTo>
                    <a:pt x="134286" y="36048"/>
                    <a:pt x="134179" y="37887"/>
                    <a:pt x="134170" y="39725"/>
                  </a:cubicBezTo>
                  <a:cubicBezTo>
                    <a:pt x="134097" y="53735"/>
                    <a:pt x="134037" y="67746"/>
                    <a:pt x="133989" y="81756"/>
                  </a:cubicBezTo>
                  <a:cubicBezTo>
                    <a:pt x="133971" y="86333"/>
                    <a:pt x="133952" y="90908"/>
                    <a:pt x="133961" y="95484"/>
                  </a:cubicBezTo>
                  <a:cubicBezTo>
                    <a:pt x="133962" y="96332"/>
                    <a:pt x="134037" y="97179"/>
                    <a:pt x="134185" y="98013"/>
                  </a:cubicBezTo>
                  <a:cubicBezTo>
                    <a:pt x="134305" y="98675"/>
                    <a:pt x="134322" y="99318"/>
                    <a:pt x="134268" y="99979"/>
                  </a:cubicBezTo>
                  <a:cubicBezTo>
                    <a:pt x="134193" y="100871"/>
                    <a:pt x="134133" y="101766"/>
                    <a:pt x="134085" y="102660"/>
                  </a:cubicBezTo>
                  <a:cubicBezTo>
                    <a:pt x="134043" y="103457"/>
                    <a:pt x="134080" y="104254"/>
                    <a:pt x="133749" y="105022"/>
                  </a:cubicBezTo>
                  <a:cubicBezTo>
                    <a:pt x="133608" y="105352"/>
                    <a:pt x="133629" y="105762"/>
                    <a:pt x="133617" y="106138"/>
                  </a:cubicBezTo>
                  <a:cubicBezTo>
                    <a:pt x="133594" y="106892"/>
                    <a:pt x="133603" y="107647"/>
                    <a:pt x="133594" y="108402"/>
                  </a:cubicBezTo>
                  <a:cubicBezTo>
                    <a:pt x="133586" y="108965"/>
                    <a:pt x="133611" y="109529"/>
                    <a:pt x="133359" y="110067"/>
                  </a:cubicBezTo>
                  <a:cubicBezTo>
                    <a:pt x="133261" y="110271"/>
                    <a:pt x="133209" y="110528"/>
                    <a:pt x="133229" y="110752"/>
                  </a:cubicBezTo>
                  <a:cubicBezTo>
                    <a:pt x="133294" y="111533"/>
                    <a:pt x="133028" y="112230"/>
                    <a:pt x="132717" y="112993"/>
                  </a:cubicBezTo>
                  <a:cubicBezTo>
                    <a:pt x="132272" y="113219"/>
                    <a:pt x="131745" y="113117"/>
                    <a:pt x="131241" y="113120"/>
                  </a:cubicBezTo>
                  <a:cubicBezTo>
                    <a:pt x="125534" y="113136"/>
                    <a:pt x="119826" y="113146"/>
                    <a:pt x="114117" y="113150"/>
                  </a:cubicBezTo>
                  <a:cubicBezTo>
                    <a:pt x="103975" y="113162"/>
                    <a:pt x="93833" y="113151"/>
                    <a:pt x="83691" y="113191"/>
                  </a:cubicBezTo>
                  <a:cubicBezTo>
                    <a:pt x="76380" y="113219"/>
                    <a:pt x="69068" y="113316"/>
                    <a:pt x="61757" y="113381"/>
                  </a:cubicBezTo>
                  <a:cubicBezTo>
                    <a:pt x="61196" y="113386"/>
                    <a:pt x="60634" y="113381"/>
                    <a:pt x="60081" y="113381"/>
                  </a:cubicBezTo>
                  <a:cubicBezTo>
                    <a:pt x="59656" y="112610"/>
                    <a:pt x="59490" y="111850"/>
                    <a:pt x="59498" y="111036"/>
                  </a:cubicBezTo>
                  <a:cubicBezTo>
                    <a:pt x="59511" y="109378"/>
                    <a:pt x="59217" y="107759"/>
                    <a:pt x="58858" y="106146"/>
                  </a:cubicBezTo>
                  <a:cubicBezTo>
                    <a:pt x="58757" y="105693"/>
                    <a:pt x="58769" y="105211"/>
                    <a:pt x="58770" y="104741"/>
                  </a:cubicBezTo>
                  <a:cubicBezTo>
                    <a:pt x="58791" y="96157"/>
                    <a:pt x="58815" y="87573"/>
                    <a:pt x="58843" y="78989"/>
                  </a:cubicBezTo>
                  <a:cubicBezTo>
                    <a:pt x="58848" y="76673"/>
                    <a:pt x="58595" y="74379"/>
                    <a:pt x="58215" y="72098"/>
                  </a:cubicBezTo>
                  <a:cubicBezTo>
                    <a:pt x="58075" y="71259"/>
                    <a:pt x="57958" y="70422"/>
                    <a:pt x="58038" y="69566"/>
                  </a:cubicBezTo>
                  <a:cubicBezTo>
                    <a:pt x="58074" y="69193"/>
                    <a:pt x="58038" y="68811"/>
                    <a:pt x="58010" y="68437"/>
                  </a:cubicBezTo>
                  <a:cubicBezTo>
                    <a:pt x="57793" y="65711"/>
                    <a:pt x="57605" y="62981"/>
                    <a:pt x="57338" y="60259"/>
                  </a:cubicBezTo>
                  <a:cubicBezTo>
                    <a:pt x="57211" y="58948"/>
                    <a:pt x="56921" y="57653"/>
                    <a:pt x="56732" y="56347"/>
                  </a:cubicBezTo>
                  <a:cubicBezTo>
                    <a:pt x="56639" y="55697"/>
                    <a:pt x="56561" y="55038"/>
                    <a:pt x="56554" y="54382"/>
                  </a:cubicBezTo>
                  <a:cubicBezTo>
                    <a:pt x="56534" y="52778"/>
                    <a:pt x="56438" y="51186"/>
                    <a:pt x="56303" y="49585"/>
                  </a:cubicBezTo>
                  <a:cubicBezTo>
                    <a:pt x="56104" y="47240"/>
                    <a:pt x="56128" y="44874"/>
                    <a:pt x="56059" y="42518"/>
                  </a:cubicBezTo>
                  <a:cubicBezTo>
                    <a:pt x="56022" y="41244"/>
                    <a:pt x="56020" y="39969"/>
                    <a:pt x="55936" y="38700"/>
                  </a:cubicBezTo>
                  <a:cubicBezTo>
                    <a:pt x="55897" y="38098"/>
                    <a:pt x="55721" y="37501"/>
                    <a:pt x="55573" y="36911"/>
                  </a:cubicBezTo>
                  <a:cubicBezTo>
                    <a:pt x="55532" y="36754"/>
                    <a:pt x="55365" y="36629"/>
                    <a:pt x="55212" y="36434"/>
                  </a:cubicBezTo>
                  <a:cubicBezTo>
                    <a:pt x="54727" y="37016"/>
                    <a:pt x="54565" y="37639"/>
                    <a:pt x="54519" y="38296"/>
                  </a:cubicBezTo>
                  <a:cubicBezTo>
                    <a:pt x="54451" y="39285"/>
                    <a:pt x="54369" y="40273"/>
                    <a:pt x="54351" y="41262"/>
                  </a:cubicBezTo>
                  <a:cubicBezTo>
                    <a:pt x="54311" y="43573"/>
                    <a:pt x="54299" y="45885"/>
                    <a:pt x="54291" y="48197"/>
                  </a:cubicBezTo>
                  <a:cubicBezTo>
                    <a:pt x="54290" y="48667"/>
                    <a:pt x="54372" y="49135"/>
                    <a:pt x="54403" y="49605"/>
                  </a:cubicBezTo>
                  <a:cubicBezTo>
                    <a:pt x="54479" y="50735"/>
                    <a:pt x="54619" y="51864"/>
                    <a:pt x="54603" y="52991"/>
                  </a:cubicBezTo>
                  <a:cubicBezTo>
                    <a:pt x="54575" y="54744"/>
                    <a:pt x="54738" y="56466"/>
                    <a:pt x="55028" y="58194"/>
                  </a:cubicBezTo>
                  <a:cubicBezTo>
                    <a:pt x="55302" y="59819"/>
                    <a:pt x="55458" y="61465"/>
                    <a:pt x="55595" y="63108"/>
                  </a:cubicBezTo>
                  <a:cubicBezTo>
                    <a:pt x="55846" y="66116"/>
                    <a:pt x="56042" y="69129"/>
                    <a:pt x="56268" y="72138"/>
                  </a:cubicBezTo>
                  <a:cubicBezTo>
                    <a:pt x="56364" y="73406"/>
                    <a:pt x="56481" y="74672"/>
                    <a:pt x="56583" y="75877"/>
                  </a:cubicBezTo>
                  <a:cubicBezTo>
                    <a:pt x="55600" y="77067"/>
                    <a:pt x="54697" y="78198"/>
                    <a:pt x="53751" y="79293"/>
                  </a:cubicBezTo>
                  <a:cubicBezTo>
                    <a:pt x="53166" y="79969"/>
                    <a:pt x="52559" y="80642"/>
                    <a:pt x="51877" y="81216"/>
                  </a:cubicBezTo>
                  <a:cubicBezTo>
                    <a:pt x="51033" y="81929"/>
                    <a:pt x="50569" y="82938"/>
                    <a:pt x="49791" y="83688"/>
                  </a:cubicBezTo>
                  <a:cubicBezTo>
                    <a:pt x="48337" y="85087"/>
                    <a:pt x="47018" y="86621"/>
                    <a:pt x="45367" y="87824"/>
                  </a:cubicBezTo>
                  <a:cubicBezTo>
                    <a:pt x="44423" y="88511"/>
                    <a:pt x="43490" y="89227"/>
                    <a:pt x="42620" y="90031"/>
                  </a:cubicBezTo>
                  <a:cubicBezTo>
                    <a:pt x="41840" y="90751"/>
                    <a:pt x="40999" y="91468"/>
                    <a:pt x="39992" y="91909"/>
                  </a:cubicBezTo>
                  <a:cubicBezTo>
                    <a:pt x="39820" y="91985"/>
                    <a:pt x="39633" y="92065"/>
                    <a:pt x="39505" y="92193"/>
                  </a:cubicBezTo>
                  <a:cubicBezTo>
                    <a:pt x="38616" y="93081"/>
                    <a:pt x="37461" y="93526"/>
                    <a:pt x="36382" y="94096"/>
                  </a:cubicBezTo>
                  <a:cubicBezTo>
                    <a:pt x="36133" y="94229"/>
                    <a:pt x="35821" y="94325"/>
                    <a:pt x="35662" y="94532"/>
                  </a:cubicBezTo>
                  <a:cubicBezTo>
                    <a:pt x="35024" y="95365"/>
                    <a:pt x="34035" y="95444"/>
                    <a:pt x="33157" y="95717"/>
                  </a:cubicBezTo>
                  <a:cubicBezTo>
                    <a:pt x="32464" y="95933"/>
                    <a:pt x="31857" y="95767"/>
                    <a:pt x="31278" y="95138"/>
                  </a:cubicBezTo>
                  <a:cubicBezTo>
                    <a:pt x="29933" y="93677"/>
                    <a:pt x="28797" y="92059"/>
                    <a:pt x="27582" y="90502"/>
                  </a:cubicBezTo>
                  <a:cubicBezTo>
                    <a:pt x="27236" y="90058"/>
                    <a:pt x="26951" y="89564"/>
                    <a:pt x="26650" y="89086"/>
                  </a:cubicBezTo>
                  <a:cubicBezTo>
                    <a:pt x="26127" y="88251"/>
                    <a:pt x="25541" y="87467"/>
                    <a:pt x="24929" y="86687"/>
                  </a:cubicBezTo>
                  <a:cubicBezTo>
                    <a:pt x="23512" y="84881"/>
                    <a:pt x="21878" y="83237"/>
                    <a:pt x="20722" y="81227"/>
                  </a:cubicBezTo>
                  <a:cubicBezTo>
                    <a:pt x="20606" y="81025"/>
                    <a:pt x="20481" y="80812"/>
                    <a:pt x="20310" y="80657"/>
                  </a:cubicBezTo>
                  <a:cubicBezTo>
                    <a:pt x="19630" y="80037"/>
                    <a:pt x="19163" y="79292"/>
                    <a:pt x="18896" y="78412"/>
                  </a:cubicBezTo>
                  <a:cubicBezTo>
                    <a:pt x="18843" y="78237"/>
                    <a:pt x="18763" y="78051"/>
                    <a:pt x="18643" y="77915"/>
                  </a:cubicBezTo>
                  <a:cubicBezTo>
                    <a:pt x="17675" y="76811"/>
                    <a:pt x="16956" y="75551"/>
                    <a:pt x="16294" y="74251"/>
                  </a:cubicBezTo>
                  <a:cubicBezTo>
                    <a:pt x="16189" y="74046"/>
                    <a:pt x="16010" y="73877"/>
                    <a:pt x="15869" y="73688"/>
                  </a:cubicBezTo>
                  <a:cubicBezTo>
                    <a:pt x="14972" y="72485"/>
                    <a:pt x="14241" y="71181"/>
                    <a:pt x="13538" y="69857"/>
                  </a:cubicBezTo>
                  <a:cubicBezTo>
                    <a:pt x="13012" y="68867"/>
                    <a:pt x="12458" y="67892"/>
                    <a:pt x="11927" y="66905"/>
                  </a:cubicBezTo>
                  <a:cubicBezTo>
                    <a:pt x="11772" y="66617"/>
                    <a:pt x="11649" y="66312"/>
                    <a:pt x="11515" y="66014"/>
                  </a:cubicBezTo>
                  <a:cubicBezTo>
                    <a:pt x="11130" y="65157"/>
                    <a:pt x="10853" y="64229"/>
                    <a:pt x="10341" y="63458"/>
                  </a:cubicBezTo>
                  <a:cubicBezTo>
                    <a:pt x="9359" y="61984"/>
                    <a:pt x="8818" y="60330"/>
                    <a:pt x="8166" y="58719"/>
                  </a:cubicBezTo>
                  <a:cubicBezTo>
                    <a:pt x="7867" y="57978"/>
                    <a:pt x="7646" y="57204"/>
                    <a:pt x="7401" y="56441"/>
                  </a:cubicBezTo>
                  <a:cubicBezTo>
                    <a:pt x="7171" y="55720"/>
                    <a:pt x="6825" y="55058"/>
                    <a:pt x="6488" y="54383"/>
                  </a:cubicBezTo>
                  <a:cubicBezTo>
                    <a:pt x="5815" y="53040"/>
                    <a:pt x="5142" y="51684"/>
                    <a:pt x="4762" y="50215"/>
                  </a:cubicBezTo>
                  <a:cubicBezTo>
                    <a:pt x="4512" y="49255"/>
                    <a:pt x="4138" y="48355"/>
                    <a:pt x="3692" y="47459"/>
                  </a:cubicBezTo>
                  <a:cubicBezTo>
                    <a:pt x="2873" y="45815"/>
                    <a:pt x="2219" y="44102"/>
                    <a:pt x="1849" y="42278"/>
                  </a:cubicBezTo>
                  <a:cubicBezTo>
                    <a:pt x="1635" y="41225"/>
                    <a:pt x="1245" y="40199"/>
                    <a:pt x="858" y="39190"/>
                  </a:cubicBezTo>
                  <a:cubicBezTo>
                    <a:pt x="273" y="37666"/>
                    <a:pt x="1" y="36112"/>
                    <a:pt x="177" y="34446"/>
                  </a:cubicBezTo>
                  <a:cubicBezTo>
                    <a:pt x="849" y="33764"/>
                    <a:pt x="1478" y="32996"/>
                    <a:pt x="2468" y="32672"/>
                  </a:cubicBezTo>
                  <a:cubicBezTo>
                    <a:pt x="2686" y="32602"/>
                    <a:pt x="2892" y="32453"/>
                    <a:pt x="3064" y="32299"/>
                  </a:cubicBezTo>
                  <a:cubicBezTo>
                    <a:pt x="4165" y="31304"/>
                    <a:pt x="5469" y="30651"/>
                    <a:pt x="6793" y="30023"/>
                  </a:cubicBezTo>
                  <a:cubicBezTo>
                    <a:pt x="7176" y="29842"/>
                    <a:pt x="7584" y="29676"/>
                    <a:pt x="7905" y="29411"/>
                  </a:cubicBezTo>
                  <a:cubicBezTo>
                    <a:pt x="9194" y="28340"/>
                    <a:pt x="10723" y="27695"/>
                    <a:pt x="12198" y="26970"/>
                  </a:cubicBezTo>
                  <a:cubicBezTo>
                    <a:pt x="13540" y="26308"/>
                    <a:pt x="14993" y="25861"/>
                    <a:pt x="16306" y="25152"/>
                  </a:cubicBezTo>
                  <a:cubicBezTo>
                    <a:pt x="17335" y="24598"/>
                    <a:pt x="18536" y="24507"/>
                    <a:pt x="19486" y="23688"/>
                  </a:cubicBezTo>
                  <a:cubicBezTo>
                    <a:pt x="19854" y="24191"/>
                    <a:pt x="20029" y="24642"/>
                    <a:pt x="20100" y="25167"/>
                  </a:cubicBezTo>
                  <a:cubicBezTo>
                    <a:pt x="20373" y="27211"/>
                    <a:pt x="20597" y="29264"/>
                    <a:pt x="21050" y="31280"/>
                  </a:cubicBezTo>
                  <a:cubicBezTo>
                    <a:pt x="21081" y="31413"/>
                    <a:pt x="21138" y="31602"/>
                    <a:pt x="21077" y="31684"/>
                  </a:cubicBezTo>
                  <a:cubicBezTo>
                    <a:pt x="20617" y="32301"/>
                    <a:pt x="21003" y="32867"/>
                    <a:pt x="21169" y="33434"/>
                  </a:cubicBezTo>
                  <a:cubicBezTo>
                    <a:pt x="21647" y="35060"/>
                    <a:pt x="22151" y="36680"/>
                    <a:pt x="22647" y="38302"/>
                  </a:cubicBezTo>
                  <a:cubicBezTo>
                    <a:pt x="22744" y="38618"/>
                    <a:pt x="22821" y="38945"/>
                    <a:pt x="22964" y="39239"/>
                  </a:cubicBezTo>
                  <a:cubicBezTo>
                    <a:pt x="23693" y="40729"/>
                    <a:pt x="24150" y="42309"/>
                    <a:pt x="24621" y="43894"/>
                  </a:cubicBezTo>
                  <a:cubicBezTo>
                    <a:pt x="24983" y="45108"/>
                    <a:pt x="25518" y="46272"/>
                    <a:pt x="25972" y="47459"/>
                  </a:cubicBezTo>
                  <a:cubicBezTo>
                    <a:pt x="26341" y="48426"/>
                    <a:pt x="26746" y="49381"/>
                    <a:pt x="27060" y="50366"/>
                  </a:cubicBezTo>
                  <a:cubicBezTo>
                    <a:pt x="27376" y="51355"/>
                    <a:pt x="27659" y="52344"/>
                    <a:pt x="28257" y="53220"/>
                  </a:cubicBezTo>
                  <a:cubicBezTo>
                    <a:pt x="28491" y="53563"/>
                    <a:pt x="28634" y="53979"/>
                    <a:pt x="28770" y="54379"/>
                  </a:cubicBezTo>
                  <a:cubicBezTo>
                    <a:pt x="29361" y="56117"/>
                    <a:pt x="29905" y="57871"/>
                    <a:pt x="30527" y="59599"/>
                  </a:cubicBezTo>
                  <a:cubicBezTo>
                    <a:pt x="30972" y="60836"/>
                    <a:pt x="31506" y="62042"/>
                    <a:pt x="32016" y="63256"/>
                  </a:cubicBezTo>
                  <a:cubicBezTo>
                    <a:pt x="32198" y="63691"/>
                    <a:pt x="32490" y="64089"/>
                    <a:pt x="32610" y="64536"/>
                  </a:cubicBezTo>
                  <a:cubicBezTo>
                    <a:pt x="32905" y="65632"/>
                    <a:pt x="33557" y="66342"/>
                    <a:pt x="34633" y="66678"/>
                  </a:cubicBezTo>
                  <a:cubicBezTo>
                    <a:pt x="34720" y="66705"/>
                    <a:pt x="34794" y="66773"/>
                    <a:pt x="34925" y="66854"/>
                  </a:cubicBezTo>
                  <a:cubicBezTo>
                    <a:pt x="35201" y="67550"/>
                    <a:pt x="35488" y="68283"/>
                    <a:pt x="35459" y="69111"/>
                  </a:cubicBezTo>
                  <a:cubicBezTo>
                    <a:pt x="35438" y="69673"/>
                    <a:pt x="35768" y="70100"/>
                    <a:pt x="36188" y="70423"/>
                  </a:cubicBezTo>
                  <a:cubicBezTo>
                    <a:pt x="36350" y="70549"/>
                    <a:pt x="36635" y="70612"/>
                    <a:pt x="36837" y="70570"/>
                  </a:cubicBezTo>
                  <a:cubicBezTo>
                    <a:pt x="37128" y="70509"/>
                    <a:pt x="37301" y="70243"/>
                    <a:pt x="37313" y="69938"/>
                  </a:cubicBezTo>
                  <a:cubicBezTo>
                    <a:pt x="37321" y="69707"/>
                    <a:pt x="37267" y="69473"/>
                    <a:pt x="37237" y="69243"/>
                  </a:cubicBezTo>
                  <a:cubicBezTo>
                    <a:pt x="37166" y="68690"/>
                    <a:pt x="37093" y="68136"/>
                    <a:pt x="36995" y="67394"/>
                  </a:cubicBezTo>
                  <a:cubicBezTo>
                    <a:pt x="37539" y="67751"/>
                    <a:pt x="37910" y="68016"/>
                    <a:pt x="38303" y="68246"/>
                  </a:cubicBezTo>
                  <a:cubicBezTo>
                    <a:pt x="38753" y="68509"/>
                    <a:pt x="39224" y="68714"/>
                    <a:pt x="39775" y="68653"/>
                  </a:cubicBezTo>
                  <a:cubicBezTo>
                    <a:pt x="40255" y="68600"/>
                    <a:pt x="40561" y="68232"/>
                    <a:pt x="40403" y="67771"/>
                  </a:cubicBezTo>
                  <a:cubicBezTo>
                    <a:pt x="40317" y="67521"/>
                    <a:pt x="40140" y="67270"/>
                    <a:pt x="39937" y="67100"/>
                  </a:cubicBezTo>
                  <a:cubicBezTo>
                    <a:pt x="39689" y="66893"/>
                    <a:pt x="39352" y="66793"/>
                    <a:pt x="39088" y="66601"/>
                  </a:cubicBezTo>
                  <a:cubicBezTo>
                    <a:pt x="38715" y="66330"/>
                    <a:pt x="38373" y="66018"/>
                    <a:pt x="38005" y="65714"/>
                  </a:cubicBezTo>
                  <a:cubicBezTo>
                    <a:pt x="38407" y="64526"/>
                    <a:pt x="38601" y="63372"/>
                    <a:pt x="39185" y="62332"/>
                  </a:cubicBezTo>
                  <a:cubicBezTo>
                    <a:pt x="39700" y="61416"/>
                    <a:pt x="39869" y="60382"/>
                    <a:pt x="40046" y="59356"/>
                  </a:cubicBezTo>
                  <a:cubicBezTo>
                    <a:pt x="40103" y="59033"/>
                    <a:pt x="40107" y="58688"/>
                    <a:pt x="40220" y="58385"/>
                  </a:cubicBezTo>
                  <a:cubicBezTo>
                    <a:pt x="41209" y="55742"/>
                    <a:pt x="41409" y="52980"/>
                    <a:pt x="41477" y="50197"/>
                  </a:cubicBezTo>
                  <a:cubicBezTo>
                    <a:pt x="41490" y="49679"/>
                    <a:pt x="41527" y="49161"/>
                    <a:pt x="41568" y="48645"/>
                  </a:cubicBezTo>
                  <a:cubicBezTo>
                    <a:pt x="41741" y="46531"/>
                    <a:pt x="41893" y="44413"/>
                    <a:pt x="42103" y="42303"/>
                  </a:cubicBezTo>
                  <a:cubicBezTo>
                    <a:pt x="42359" y="39723"/>
                    <a:pt x="42588" y="37136"/>
                    <a:pt x="42975" y="34575"/>
                  </a:cubicBezTo>
                  <a:cubicBezTo>
                    <a:pt x="43199" y="33092"/>
                    <a:pt x="43725" y="31657"/>
                    <a:pt x="44093" y="30193"/>
                  </a:cubicBezTo>
                  <a:cubicBezTo>
                    <a:pt x="44655" y="27953"/>
                    <a:pt x="45197" y="25709"/>
                    <a:pt x="45752" y="23467"/>
                  </a:cubicBezTo>
                  <a:cubicBezTo>
                    <a:pt x="45831" y="23149"/>
                    <a:pt x="45907" y="22821"/>
                    <a:pt x="46049" y="22528"/>
                  </a:cubicBezTo>
                  <a:cubicBezTo>
                    <a:pt x="47015" y="20527"/>
                    <a:pt x="47719" y="18427"/>
                    <a:pt x="48398" y="16317"/>
                  </a:cubicBezTo>
                  <a:cubicBezTo>
                    <a:pt x="48669" y="15479"/>
                    <a:pt x="49067" y="14830"/>
                    <a:pt x="49896" y="14381"/>
                  </a:cubicBezTo>
                  <a:cubicBezTo>
                    <a:pt x="51546" y="13490"/>
                    <a:pt x="53117" y="12462"/>
                    <a:pt x="54642" y="11361"/>
                  </a:cubicBezTo>
                  <a:cubicBezTo>
                    <a:pt x="56171" y="10257"/>
                    <a:pt x="57935" y="9557"/>
                    <a:pt x="59546" y="8589"/>
                  </a:cubicBezTo>
                  <a:cubicBezTo>
                    <a:pt x="59869" y="8396"/>
                    <a:pt x="60225" y="8243"/>
                    <a:pt x="60517" y="8011"/>
                  </a:cubicBezTo>
                  <a:cubicBezTo>
                    <a:pt x="62091" y="6770"/>
                    <a:pt x="63898" y="5971"/>
                    <a:pt x="65713" y="5174"/>
                  </a:cubicBezTo>
                  <a:cubicBezTo>
                    <a:pt x="66437" y="4856"/>
                    <a:pt x="67113" y="4432"/>
                    <a:pt x="67807" y="4060"/>
                  </a:cubicBezTo>
                  <a:cubicBezTo>
                    <a:pt x="68043" y="4337"/>
                    <a:pt x="67852" y="4543"/>
                    <a:pt x="67757" y="4732"/>
                  </a:cubicBezTo>
                  <a:cubicBezTo>
                    <a:pt x="67500" y="5242"/>
                    <a:pt x="67320" y="5758"/>
                    <a:pt x="67289" y="6344"/>
                  </a:cubicBezTo>
                  <a:cubicBezTo>
                    <a:pt x="67270" y="6705"/>
                    <a:pt x="67106" y="7065"/>
                    <a:pt x="66970" y="7411"/>
                  </a:cubicBezTo>
                  <a:cubicBezTo>
                    <a:pt x="66659" y="8199"/>
                    <a:pt x="66322" y="8977"/>
                    <a:pt x="66000" y="9763"/>
                  </a:cubicBezTo>
                  <a:cubicBezTo>
                    <a:pt x="65948" y="9892"/>
                    <a:pt x="65902" y="10030"/>
                    <a:pt x="65884" y="10168"/>
                  </a:cubicBezTo>
                  <a:cubicBezTo>
                    <a:pt x="65708" y="11527"/>
                    <a:pt x="65246" y="12795"/>
                    <a:pt x="64737" y="14058"/>
                  </a:cubicBezTo>
                  <a:cubicBezTo>
                    <a:pt x="64423" y="14836"/>
                    <a:pt x="64175" y="15660"/>
                    <a:pt x="64032" y="16486"/>
                  </a:cubicBezTo>
                  <a:cubicBezTo>
                    <a:pt x="63746" y="18151"/>
                    <a:pt x="63294" y="19793"/>
                    <a:pt x="63257" y="21496"/>
                  </a:cubicBezTo>
                  <a:cubicBezTo>
                    <a:pt x="63253" y="21637"/>
                    <a:pt x="63287" y="21791"/>
                    <a:pt x="63242" y="21918"/>
                  </a:cubicBezTo>
                  <a:cubicBezTo>
                    <a:pt x="62890" y="22906"/>
                    <a:pt x="62930" y="23960"/>
                    <a:pt x="62711" y="24964"/>
                  </a:cubicBezTo>
                  <a:cubicBezTo>
                    <a:pt x="62558" y="25653"/>
                    <a:pt x="62482" y="26356"/>
                    <a:pt x="62484" y="27062"/>
                  </a:cubicBezTo>
                  <a:cubicBezTo>
                    <a:pt x="62487" y="27908"/>
                    <a:pt x="62525" y="28752"/>
                    <a:pt x="62228" y="29579"/>
                  </a:cubicBezTo>
                  <a:cubicBezTo>
                    <a:pt x="62106" y="29918"/>
                    <a:pt x="62158" y="30325"/>
                    <a:pt x="62154" y="30702"/>
                  </a:cubicBezTo>
                  <a:cubicBezTo>
                    <a:pt x="62146" y="31646"/>
                    <a:pt x="62177" y="32590"/>
                    <a:pt x="62142" y="33531"/>
                  </a:cubicBezTo>
                  <a:cubicBezTo>
                    <a:pt x="62115" y="34281"/>
                    <a:pt x="62016" y="35029"/>
                    <a:pt x="61940" y="35776"/>
                  </a:cubicBezTo>
                  <a:cubicBezTo>
                    <a:pt x="61841" y="36760"/>
                    <a:pt x="61789" y="37752"/>
                    <a:pt x="61614" y="38722"/>
                  </a:cubicBezTo>
                  <a:cubicBezTo>
                    <a:pt x="61449" y="39650"/>
                    <a:pt x="61365" y="40590"/>
                    <a:pt x="61366" y="41533"/>
                  </a:cubicBezTo>
                  <a:cubicBezTo>
                    <a:pt x="61366" y="46627"/>
                    <a:pt x="61361" y="51722"/>
                    <a:pt x="61350" y="56818"/>
                  </a:cubicBezTo>
                  <a:cubicBezTo>
                    <a:pt x="61350" y="57383"/>
                    <a:pt x="61419" y="57927"/>
                    <a:pt x="61554" y="58488"/>
                  </a:cubicBezTo>
                  <a:cubicBezTo>
                    <a:pt x="61760" y="59348"/>
                    <a:pt x="61803" y="60247"/>
                    <a:pt x="61914" y="61120"/>
                  </a:cubicBezTo>
                  <a:cubicBezTo>
                    <a:pt x="61262" y="61936"/>
                    <a:pt x="60630" y="62749"/>
                    <a:pt x="59971" y="63540"/>
                  </a:cubicBezTo>
                  <a:cubicBezTo>
                    <a:pt x="59655" y="63918"/>
                    <a:pt x="59469" y="64323"/>
                    <a:pt x="59442" y="64816"/>
                  </a:cubicBezTo>
                  <a:cubicBezTo>
                    <a:pt x="59344" y="66624"/>
                    <a:pt x="59505" y="68391"/>
                    <a:pt x="60150" y="70102"/>
                  </a:cubicBezTo>
                  <a:cubicBezTo>
                    <a:pt x="60420" y="70821"/>
                    <a:pt x="60758" y="71479"/>
                    <a:pt x="61335" y="72000"/>
                  </a:cubicBezTo>
                  <a:cubicBezTo>
                    <a:pt x="61579" y="72222"/>
                    <a:pt x="61821" y="72451"/>
                    <a:pt x="62034" y="72703"/>
                  </a:cubicBezTo>
                  <a:cubicBezTo>
                    <a:pt x="63323" y="74225"/>
                    <a:pt x="65042" y="74719"/>
                    <a:pt x="66947" y="74767"/>
                  </a:cubicBezTo>
                  <a:cubicBezTo>
                    <a:pt x="67466" y="74779"/>
                    <a:pt x="67986" y="74743"/>
                    <a:pt x="68503" y="74772"/>
                  </a:cubicBezTo>
                  <a:cubicBezTo>
                    <a:pt x="69639" y="74830"/>
                    <a:pt x="70640" y="74391"/>
                    <a:pt x="71582" y="73864"/>
                  </a:cubicBezTo>
                  <a:cubicBezTo>
                    <a:pt x="72054" y="73599"/>
                    <a:pt x="72408" y="73108"/>
                    <a:pt x="72779" y="72686"/>
                  </a:cubicBezTo>
                  <a:cubicBezTo>
                    <a:pt x="72960" y="72479"/>
                    <a:pt x="73024" y="72170"/>
                    <a:pt x="73198" y="71953"/>
                  </a:cubicBezTo>
                  <a:cubicBezTo>
                    <a:pt x="74266" y="70615"/>
                    <a:pt x="74353" y="69074"/>
                    <a:pt x="74394" y="67431"/>
                  </a:cubicBezTo>
                  <a:cubicBezTo>
                    <a:pt x="74441" y="65492"/>
                    <a:pt x="73867" y="63825"/>
                    <a:pt x="72908" y="62217"/>
                  </a:cubicBezTo>
                  <a:cubicBezTo>
                    <a:pt x="72685" y="61845"/>
                    <a:pt x="72425" y="61529"/>
                    <a:pt x="72033" y="61323"/>
                  </a:cubicBezTo>
                  <a:cubicBezTo>
                    <a:pt x="70956" y="60756"/>
                    <a:pt x="69885" y="60180"/>
                    <a:pt x="68707" y="59551"/>
                  </a:cubicBezTo>
                  <a:close/>
                </a:path>
              </a:pathLst>
            </a:custGeom>
            <a:solidFill>
              <a:schemeClr val="accent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8" name="Google Shape;595;p37">
              <a:extLst>
                <a:ext uri="{FF2B5EF4-FFF2-40B4-BE49-F238E27FC236}">
                  <a16:creationId xmlns:a16="http://schemas.microsoft.com/office/drawing/2014/main" id="{C93AABDF-A33F-4774-B2D4-F5023F5804B7}"/>
                </a:ext>
              </a:extLst>
            </p:cNvPr>
            <p:cNvSpPr/>
            <p:nvPr/>
          </p:nvSpPr>
          <p:spPr>
            <a:xfrm>
              <a:off x="3629500" y="906225"/>
              <a:ext cx="1246975" cy="1502325"/>
            </a:xfrm>
            <a:custGeom>
              <a:avLst/>
              <a:gdLst/>
              <a:ahLst/>
              <a:cxnLst/>
              <a:rect l="l" t="t" r="r" b="b"/>
              <a:pathLst>
                <a:path w="49879" h="60093" extrusionOk="0">
                  <a:moveTo>
                    <a:pt x="166" y="18736"/>
                  </a:moveTo>
                  <a:cubicBezTo>
                    <a:pt x="4108" y="16164"/>
                    <a:pt x="7032" y="12625"/>
                    <a:pt x="9433" y="8618"/>
                  </a:cubicBezTo>
                  <a:cubicBezTo>
                    <a:pt x="10888" y="6188"/>
                    <a:pt x="12197" y="3680"/>
                    <a:pt x="13301" y="1070"/>
                  </a:cubicBezTo>
                  <a:cubicBezTo>
                    <a:pt x="13447" y="724"/>
                    <a:pt x="13609" y="386"/>
                    <a:pt x="13766" y="41"/>
                  </a:cubicBezTo>
                  <a:cubicBezTo>
                    <a:pt x="14233" y="0"/>
                    <a:pt x="14448" y="346"/>
                    <a:pt x="14720" y="569"/>
                  </a:cubicBezTo>
                  <a:cubicBezTo>
                    <a:pt x="18408" y="3588"/>
                    <a:pt x="22179" y="6499"/>
                    <a:pt x="26224" y="9031"/>
                  </a:cubicBezTo>
                  <a:cubicBezTo>
                    <a:pt x="27985" y="10132"/>
                    <a:pt x="29792" y="11149"/>
                    <a:pt x="31781" y="11801"/>
                  </a:cubicBezTo>
                  <a:cubicBezTo>
                    <a:pt x="32644" y="12085"/>
                    <a:pt x="33523" y="12216"/>
                    <a:pt x="34428" y="12151"/>
                  </a:cubicBezTo>
                  <a:cubicBezTo>
                    <a:pt x="35400" y="12083"/>
                    <a:pt x="35876" y="11657"/>
                    <a:pt x="36044" y="10699"/>
                  </a:cubicBezTo>
                  <a:cubicBezTo>
                    <a:pt x="36098" y="10390"/>
                    <a:pt x="36105" y="10073"/>
                    <a:pt x="36147" y="9609"/>
                  </a:cubicBezTo>
                  <a:cubicBezTo>
                    <a:pt x="36562" y="9898"/>
                    <a:pt x="36868" y="10096"/>
                    <a:pt x="37158" y="10314"/>
                  </a:cubicBezTo>
                  <a:cubicBezTo>
                    <a:pt x="39274" y="11912"/>
                    <a:pt x="41476" y="13371"/>
                    <a:pt x="43991" y="14263"/>
                  </a:cubicBezTo>
                  <a:cubicBezTo>
                    <a:pt x="45096" y="14656"/>
                    <a:pt x="46254" y="14904"/>
                    <a:pt x="47398" y="15178"/>
                  </a:cubicBezTo>
                  <a:cubicBezTo>
                    <a:pt x="48082" y="15343"/>
                    <a:pt x="48785" y="15431"/>
                    <a:pt x="49563" y="15568"/>
                  </a:cubicBezTo>
                  <a:cubicBezTo>
                    <a:pt x="49601" y="15952"/>
                    <a:pt x="49665" y="16314"/>
                    <a:pt x="49667" y="16677"/>
                  </a:cubicBezTo>
                  <a:cubicBezTo>
                    <a:pt x="49678" y="19131"/>
                    <a:pt x="49656" y="21584"/>
                    <a:pt x="49684" y="24037"/>
                  </a:cubicBezTo>
                  <a:cubicBezTo>
                    <a:pt x="49698" y="25258"/>
                    <a:pt x="49842" y="26478"/>
                    <a:pt x="49851" y="27699"/>
                  </a:cubicBezTo>
                  <a:cubicBezTo>
                    <a:pt x="49878" y="31382"/>
                    <a:pt x="49685" y="35057"/>
                    <a:pt x="49060" y="38693"/>
                  </a:cubicBezTo>
                  <a:cubicBezTo>
                    <a:pt x="48646" y="41107"/>
                    <a:pt x="48138" y="43507"/>
                    <a:pt x="47641" y="45907"/>
                  </a:cubicBezTo>
                  <a:cubicBezTo>
                    <a:pt x="47557" y="46314"/>
                    <a:pt x="47334" y="46693"/>
                    <a:pt x="47153" y="47074"/>
                  </a:cubicBezTo>
                  <a:cubicBezTo>
                    <a:pt x="46285" y="48891"/>
                    <a:pt x="44892" y="50312"/>
                    <a:pt x="43585" y="51797"/>
                  </a:cubicBezTo>
                  <a:cubicBezTo>
                    <a:pt x="41653" y="53994"/>
                    <a:pt x="39277" y="55589"/>
                    <a:pt x="36680" y="56882"/>
                  </a:cubicBezTo>
                  <a:cubicBezTo>
                    <a:pt x="36385" y="57029"/>
                    <a:pt x="36088" y="57180"/>
                    <a:pt x="35775" y="57278"/>
                  </a:cubicBezTo>
                  <a:cubicBezTo>
                    <a:pt x="33841" y="57878"/>
                    <a:pt x="31905" y="58480"/>
                    <a:pt x="29961" y="59053"/>
                  </a:cubicBezTo>
                  <a:cubicBezTo>
                    <a:pt x="28690" y="59426"/>
                    <a:pt x="27389" y="59638"/>
                    <a:pt x="26059" y="59656"/>
                  </a:cubicBezTo>
                  <a:cubicBezTo>
                    <a:pt x="25493" y="59664"/>
                    <a:pt x="24923" y="59666"/>
                    <a:pt x="24364" y="59743"/>
                  </a:cubicBezTo>
                  <a:cubicBezTo>
                    <a:pt x="21850" y="60092"/>
                    <a:pt x="19403" y="59752"/>
                    <a:pt x="16955" y="59182"/>
                  </a:cubicBezTo>
                  <a:cubicBezTo>
                    <a:pt x="14845" y="58692"/>
                    <a:pt x="13013" y="57648"/>
                    <a:pt x="11214" y="56518"/>
                  </a:cubicBezTo>
                  <a:cubicBezTo>
                    <a:pt x="10900" y="56320"/>
                    <a:pt x="10608" y="56059"/>
                    <a:pt x="10366" y="55777"/>
                  </a:cubicBezTo>
                  <a:cubicBezTo>
                    <a:pt x="8442" y="53547"/>
                    <a:pt x="6803" y="51142"/>
                    <a:pt x="5903" y="48300"/>
                  </a:cubicBezTo>
                  <a:cubicBezTo>
                    <a:pt x="5434" y="46818"/>
                    <a:pt x="4947" y="45340"/>
                    <a:pt x="4512" y="43848"/>
                  </a:cubicBezTo>
                  <a:cubicBezTo>
                    <a:pt x="3746" y="41224"/>
                    <a:pt x="2983" y="38599"/>
                    <a:pt x="2276" y="35958"/>
                  </a:cubicBezTo>
                  <a:cubicBezTo>
                    <a:pt x="1520" y="33134"/>
                    <a:pt x="875" y="30279"/>
                    <a:pt x="509" y="27377"/>
                  </a:cubicBezTo>
                  <a:cubicBezTo>
                    <a:pt x="166" y="24662"/>
                    <a:pt x="1" y="21930"/>
                    <a:pt x="90" y="19188"/>
                  </a:cubicBezTo>
                  <a:cubicBezTo>
                    <a:pt x="94" y="19048"/>
                    <a:pt x="136" y="18911"/>
                    <a:pt x="166" y="18736"/>
                  </a:cubicBezTo>
                  <a:close/>
                  <a:moveTo>
                    <a:pt x="17552" y="40777"/>
                  </a:moveTo>
                  <a:cubicBezTo>
                    <a:pt x="17511" y="41680"/>
                    <a:pt x="17510" y="42469"/>
                    <a:pt x="17436" y="43250"/>
                  </a:cubicBezTo>
                  <a:cubicBezTo>
                    <a:pt x="17292" y="44712"/>
                    <a:pt x="17690" y="46001"/>
                    <a:pt x="18411" y="47275"/>
                  </a:cubicBezTo>
                  <a:cubicBezTo>
                    <a:pt x="19078" y="48453"/>
                    <a:pt x="20023" y="49345"/>
                    <a:pt x="20940" y="50287"/>
                  </a:cubicBezTo>
                  <a:cubicBezTo>
                    <a:pt x="21618" y="50983"/>
                    <a:pt x="22471" y="51368"/>
                    <a:pt x="23354" y="51701"/>
                  </a:cubicBezTo>
                  <a:cubicBezTo>
                    <a:pt x="23659" y="51818"/>
                    <a:pt x="23975" y="51909"/>
                    <a:pt x="24296" y="51974"/>
                  </a:cubicBezTo>
                  <a:cubicBezTo>
                    <a:pt x="25792" y="52262"/>
                    <a:pt x="27292" y="52152"/>
                    <a:pt x="28792" y="52004"/>
                  </a:cubicBezTo>
                  <a:cubicBezTo>
                    <a:pt x="28882" y="51994"/>
                    <a:pt x="28976" y="51956"/>
                    <a:pt x="29056" y="51911"/>
                  </a:cubicBezTo>
                  <a:cubicBezTo>
                    <a:pt x="30285" y="51232"/>
                    <a:pt x="31612" y="50685"/>
                    <a:pt x="32401" y="49414"/>
                  </a:cubicBezTo>
                  <a:cubicBezTo>
                    <a:pt x="32496" y="49261"/>
                    <a:pt x="32643" y="49123"/>
                    <a:pt x="32796" y="49020"/>
                  </a:cubicBezTo>
                  <a:cubicBezTo>
                    <a:pt x="33206" y="48745"/>
                    <a:pt x="33436" y="48346"/>
                    <a:pt x="33637" y="47914"/>
                  </a:cubicBezTo>
                  <a:cubicBezTo>
                    <a:pt x="34294" y="46507"/>
                    <a:pt x="35022" y="45128"/>
                    <a:pt x="35607" y="43692"/>
                  </a:cubicBezTo>
                  <a:cubicBezTo>
                    <a:pt x="36151" y="42361"/>
                    <a:pt x="36775" y="41036"/>
                    <a:pt x="36734" y="39526"/>
                  </a:cubicBezTo>
                  <a:cubicBezTo>
                    <a:pt x="36716" y="38832"/>
                    <a:pt x="36473" y="38330"/>
                    <a:pt x="35861" y="38048"/>
                  </a:cubicBezTo>
                  <a:cubicBezTo>
                    <a:pt x="35267" y="37774"/>
                    <a:pt x="34671" y="37517"/>
                    <a:pt x="33982" y="37498"/>
                  </a:cubicBezTo>
                  <a:cubicBezTo>
                    <a:pt x="31104" y="37424"/>
                    <a:pt x="28253" y="37590"/>
                    <a:pt x="25469" y="38373"/>
                  </a:cubicBezTo>
                  <a:cubicBezTo>
                    <a:pt x="24384" y="38678"/>
                    <a:pt x="23323" y="39071"/>
                    <a:pt x="22246" y="39404"/>
                  </a:cubicBezTo>
                  <a:cubicBezTo>
                    <a:pt x="21754" y="39555"/>
                    <a:pt x="21254" y="39718"/>
                    <a:pt x="20747" y="39771"/>
                  </a:cubicBezTo>
                  <a:cubicBezTo>
                    <a:pt x="19705" y="39879"/>
                    <a:pt x="18777" y="40364"/>
                    <a:pt x="17775" y="40595"/>
                  </a:cubicBezTo>
                  <a:cubicBezTo>
                    <a:pt x="17654" y="40622"/>
                    <a:pt x="17560" y="40768"/>
                    <a:pt x="17552" y="40777"/>
                  </a:cubicBezTo>
                  <a:close/>
                  <a:moveTo>
                    <a:pt x="23607" y="31749"/>
                  </a:moveTo>
                  <a:cubicBezTo>
                    <a:pt x="22881" y="31714"/>
                    <a:pt x="22311" y="31721"/>
                    <a:pt x="21753" y="31650"/>
                  </a:cubicBezTo>
                  <a:cubicBezTo>
                    <a:pt x="21127" y="31570"/>
                    <a:pt x="20796" y="31236"/>
                    <a:pt x="20794" y="30626"/>
                  </a:cubicBezTo>
                  <a:cubicBezTo>
                    <a:pt x="20793" y="28413"/>
                    <a:pt x="20597" y="26197"/>
                    <a:pt x="20898" y="23985"/>
                  </a:cubicBezTo>
                  <a:cubicBezTo>
                    <a:pt x="21050" y="22865"/>
                    <a:pt x="21160" y="21736"/>
                    <a:pt x="21227" y="20608"/>
                  </a:cubicBezTo>
                  <a:cubicBezTo>
                    <a:pt x="21254" y="20150"/>
                    <a:pt x="21157" y="19673"/>
                    <a:pt x="21036" y="19225"/>
                  </a:cubicBezTo>
                  <a:cubicBezTo>
                    <a:pt x="20946" y="18891"/>
                    <a:pt x="20646" y="18688"/>
                    <a:pt x="20282" y="18687"/>
                  </a:cubicBezTo>
                  <a:cubicBezTo>
                    <a:pt x="19914" y="18686"/>
                    <a:pt x="19663" y="18919"/>
                    <a:pt x="19517" y="19228"/>
                  </a:cubicBezTo>
                  <a:cubicBezTo>
                    <a:pt x="19418" y="19435"/>
                    <a:pt x="19388" y="19677"/>
                    <a:pt x="19352" y="19908"/>
                  </a:cubicBezTo>
                  <a:cubicBezTo>
                    <a:pt x="19096" y="21537"/>
                    <a:pt x="18833" y="23166"/>
                    <a:pt x="18598" y="24799"/>
                  </a:cubicBezTo>
                  <a:cubicBezTo>
                    <a:pt x="18317" y="26765"/>
                    <a:pt x="18298" y="28744"/>
                    <a:pt x="18308" y="30727"/>
                  </a:cubicBezTo>
                  <a:cubicBezTo>
                    <a:pt x="18318" y="32861"/>
                    <a:pt x="20187" y="34380"/>
                    <a:pt x="21968" y="34152"/>
                  </a:cubicBezTo>
                  <a:cubicBezTo>
                    <a:pt x="22154" y="34129"/>
                    <a:pt x="22345" y="34130"/>
                    <a:pt x="22533" y="34141"/>
                  </a:cubicBezTo>
                  <a:cubicBezTo>
                    <a:pt x="23443" y="34192"/>
                    <a:pt x="24182" y="33804"/>
                    <a:pt x="24843" y="33234"/>
                  </a:cubicBezTo>
                  <a:cubicBezTo>
                    <a:pt x="25233" y="32897"/>
                    <a:pt x="25617" y="32549"/>
                    <a:pt x="25968" y="32171"/>
                  </a:cubicBezTo>
                  <a:cubicBezTo>
                    <a:pt x="26062" y="32068"/>
                    <a:pt x="26067" y="31830"/>
                    <a:pt x="26028" y="31677"/>
                  </a:cubicBezTo>
                  <a:cubicBezTo>
                    <a:pt x="26006" y="31591"/>
                    <a:pt x="25800" y="31491"/>
                    <a:pt x="25687" y="31501"/>
                  </a:cubicBezTo>
                  <a:cubicBezTo>
                    <a:pt x="24940" y="31575"/>
                    <a:pt x="24197" y="31676"/>
                    <a:pt x="23607" y="31749"/>
                  </a:cubicBezTo>
                  <a:close/>
                  <a:moveTo>
                    <a:pt x="11990" y="25424"/>
                  </a:moveTo>
                  <a:cubicBezTo>
                    <a:pt x="12045" y="23850"/>
                    <a:pt x="11069" y="22926"/>
                    <a:pt x="9610" y="23068"/>
                  </a:cubicBezTo>
                  <a:cubicBezTo>
                    <a:pt x="8852" y="23140"/>
                    <a:pt x="8324" y="23507"/>
                    <a:pt x="8232" y="24241"/>
                  </a:cubicBezTo>
                  <a:cubicBezTo>
                    <a:pt x="8139" y="24973"/>
                    <a:pt x="8177" y="25734"/>
                    <a:pt x="8251" y="26472"/>
                  </a:cubicBezTo>
                  <a:cubicBezTo>
                    <a:pt x="8299" y="26964"/>
                    <a:pt x="8670" y="27289"/>
                    <a:pt x="9142" y="27474"/>
                  </a:cubicBezTo>
                  <a:cubicBezTo>
                    <a:pt x="10504" y="28006"/>
                    <a:pt x="11712" y="27321"/>
                    <a:pt x="11929" y="25883"/>
                  </a:cubicBezTo>
                  <a:cubicBezTo>
                    <a:pt x="11957" y="25698"/>
                    <a:pt x="11978" y="25511"/>
                    <a:pt x="11990" y="25424"/>
                  </a:cubicBezTo>
                  <a:close/>
                  <a:moveTo>
                    <a:pt x="36934" y="21768"/>
                  </a:moveTo>
                  <a:lnTo>
                    <a:pt x="36969" y="21767"/>
                  </a:lnTo>
                  <a:cubicBezTo>
                    <a:pt x="36943" y="21347"/>
                    <a:pt x="36966" y="20915"/>
                    <a:pt x="36881" y="20505"/>
                  </a:cubicBezTo>
                  <a:cubicBezTo>
                    <a:pt x="36668" y="19476"/>
                    <a:pt x="35517" y="19022"/>
                    <a:pt x="34692" y="19647"/>
                  </a:cubicBezTo>
                  <a:cubicBezTo>
                    <a:pt x="33790" y="20327"/>
                    <a:pt x="33213" y="21161"/>
                    <a:pt x="33288" y="22390"/>
                  </a:cubicBezTo>
                  <a:cubicBezTo>
                    <a:pt x="33377" y="23842"/>
                    <a:pt x="34148" y="24535"/>
                    <a:pt x="35585" y="24305"/>
                  </a:cubicBezTo>
                  <a:cubicBezTo>
                    <a:pt x="36342" y="24183"/>
                    <a:pt x="36842" y="23679"/>
                    <a:pt x="36927" y="22894"/>
                  </a:cubicBezTo>
                  <a:cubicBezTo>
                    <a:pt x="36967" y="22523"/>
                    <a:pt x="36933" y="22145"/>
                    <a:pt x="36933" y="21768"/>
                  </a:cubicBezTo>
                  <a:close/>
                </a:path>
              </a:pathLst>
            </a:custGeom>
            <a:solidFill>
              <a:srgbClr val="FFD5A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9" name="Google Shape;596;p37">
              <a:extLst>
                <a:ext uri="{FF2B5EF4-FFF2-40B4-BE49-F238E27FC236}">
                  <a16:creationId xmlns:a16="http://schemas.microsoft.com/office/drawing/2014/main" id="{4DC2E126-5421-4E49-ACE2-0093E1D69AD0}"/>
                </a:ext>
              </a:extLst>
            </p:cNvPr>
            <p:cNvSpPr/>
            <p:nvPr/>
          </p:nvSpPr>
          <p:spPr>
            <a:xfrm>
              <a:off x="3442450" y="287100"/>
              <a:ext cx="1628850" cy="1234725"/>
            </a:xfrm>
            <a:custGeom>
              <a:avLst/>
              <a:gdLst/>
              <a:ahLst/>
              <a:cxnLst/>
              <a:rect l="l" t="t" r="r" b="b"/>
              <a:pathLst>
                <a:path w="65154" h="49389" extrusionOk="0">
                  <a:moveTo>
                    <a:pt x="19152" y="5886"/>
                  </a:moveTo>
                  <a:cubicBezTo>
                    <a:pt x="21698" y="3950"/>
                    <a:pt x="24389" y="2142"/>
                    <a:pt x="27465" y="977"/>
                  </a:cubicBezTo>
                  <a:cubicBezTo>
                    <a:pt x="28888" y="438"/>
                    <a:pt x="30365" y="113"/>
                    <a:pt x="31883" y="88"/>
                  </a:cubicBezTo>
                  <a:cubicBezTo>
                    <a:pt x="34759" y="38"/>
                    <a:pt x="37638" y="0"/>
                    <a:pt x="40514" y="54"/>
                  </a:cubicBezTo>
                  <a:cubicBezTo>
                    <a:pt x="43058" y="102"/>
                    <a:pt x="45480" y="808"/>
                    <a:pt x="47641" y="2124"/>
                  </a:cubicBezTo>
                  <a:cubicBezTo>
                    <a:pt x="50873" y="4092"/>
                    <a:pt x="53875" y="6388"/>
                    <a:pt x="56352" y="9281"/>
                  </a:cubicBezTo>
                  <a:cubicBezTo>
                    <a:pt x="57235" y="10313"/>
                    <a:pt x="57944" y="11497"/>
                    <a:pt x="58712" y="12626"/>
                  </a:cubicBezTo>
                  <a:cubicBezTo>
                    <a:pt x="59028" y="13094"/>
                    <a:pt x="59266" y="13614"/>
                    <a:pt x="59572" y="14088"/>
                  </a:cubicBezTo>
                  <a:cubicBezTo>
                    <a:pt x="61518" y="17109"/>
                    <a:pt x="62542" y="20478"/>
                    <a:pt x="63373" y="23933"/>
                  </a:cubicBezTo>
                  <a:cubicBezTo>
                    <a:pt x="63817" y="25773"/>
                    <a:pt x="64036" y="27643"/>
                    <a:pt x="64334" y="29502"/>
                  </a:cubicBezTo>
                  <a:cubicBezTo>
                    <a:pt x="64453" y="30243"/>
                    <a:pt x="64468" y="31003"/>
                    <a:pt x="64498" y="31756"/>
                  </a:cubicBezTo>
                  <a:cubicBezTo>
                    <a:pt x="64533" y="32563"/>
                    <a:pt x="64651" y="33345"/>
                    <a:pt x="64907" y="34116"/>
                  </a:cubicBezTo>
                  <a:cubicBezTo>
                    <a:pt x="65154" y="34858"/>
                    <a:pt x="65103" y="35730"/>
                    <a:pt x="64841" y="36754"/>
                  </a:cubicBezTo>
                  <a:cubicBezTo>
                    <a:pt x="64716" y="36775"/>
                    <a:pt x="64561" y="36851"/>
                    <a:pt x="64449" y="36809"/>
                  </a:cubicBezTo>
                  <a:cubicBezTo>
                    <a:pt x="63516" y="36470"/>
                    <a:pt x="62674" y="36729"/>
                    <a:pt x="61886" y="37210"/>
                  </a:cubicBezTo>
                  <a:cubicBezTo>
                    <a:pt x="61202" y="37627"/>
                    <a:pt x="60541" y="38084"/>
                    <a:pt x="59896" y="38558"/>
                  </a:cubicBezTo>
                  <a:cubicBezTo>
                    <a:pt x="59189" y="39078"/>
                    <a:pt x="58504" y="39310"/>
                    <a:pt x="57703" y="38730"/>
                  </a:cubicBezTo>
                  <a:cubicBezTo>
                    <a:pt x="57451" y="38548"/>
                    <a:pt x="57101" y="38438"/>
                    <a:pt x="56787" y="38414"/>
                  </a:cubicBezTo>
                  <a:cubicBezTo>
                    <a:pt x="52057" y="38053"/>
                    <a:pt x="48209" y="35741"/>
                    <a:pt x="44595" y="32915"/>
                  </a:cubicBezTo>
                  <a:cubicBezTo>
                    <a:pt x="43589" y="32128"/>
                    <a:pt x="42643" y="31292"/>
                    <a:pt x="41976" y="30168"/>
                  </a:cubicBezTo>
                  <a:cubicBezTo>
                    <a:pt x="41666" y="29646"/>
                    <a:pt x="41238" y="29190"/>
                    <a:pt x="40834" y="28732"/>
                  </a:cubicBezTo>
                  <a:cubicBezTo>
                    <a:pt x="40643" y="28518"/>
                    <a:pt x="40365" y="28416"/>
                    <a:pt x="40061" y="28522"/>
                  </a:cubicBezTo>
                  <a:cubicBezTo>
                    <a:pt x="39766" y="28625"/>
                    <a:pt x="39538" y="28953"/>
                    <a:pt x="39601" y="29318"/>
                  </a:cubicBezTo>
                  <a:cubicBezTo>
                    <a:pt x="39662" y="29680"/>
                    <a:pt x="39755" y="30064"/>
                    <a:pt x="39942" y="30373"/>
                  </a:cubicBezTo>
                  <a:cubicBezTo>
                    <a:pt x="40210" y="30812"/>
                    <a:pt x="40529" y="31245"/>
                    <a:pt x="40911" y="31585"/>
                  </a:cubicBezTo>
                  <a:cubicBezTo>
                    <a:pt x="41780" y="32354"/>
                    <a:pt x="41998" y="33311"/>
                    <a:pt x="41884" y="34400"/>
                  </a:cubicBezTo>
                  <a:cubicBezTo>
                    <a:pt x="41860" y="34626"/>
                    <a:pt x="41823" y="34852"/>
                    <a:pt x="41790" y="35096"/>
                  </a:cubicBezTo>
                  <a:cubicBezTo>
                    <a:pt x="41165" y="35281"/>
                    <a:pt x="40624" y="35141"/>
                    <a:pt x="40084" y="34984"/>
                  </a:cubicBezTo>
                  <a:cubicBezTo>
                    <a:pt x="38853" y="34627"/>
                    <a:pt x="37688" y="34109"/>
                    <a:pt x="36594" y="33455"/>
                  </a:cubicBezTo>
                  <a:cubicBezTo>
                    <a:pt x="34896" y="32440"/>
                    <a:pt x="33197" y="31416"/>
                    <a:pt x="31563" y="30300"/>
                  </a:cubicBezTo>
                  <a:cubicBezTo>
                    <a:pt x="28364" y="28121"/>
                    <a:pt x="25289" y="25779"/>
                    <a:pt x="22454" y="23131"/>
                  </a:cubicBezTo>
                  <a:cubicBezTo>
                    <a:pt x="21133" y="21896"/>
                    <a:pt x="20035" y="20491"/>
                    <a:pt x="19057" y="18983"/>
                  </a:cubicBezTo>
                  <a:cubicBezTo>
                    <a:pt x="18879" y="18705"/>
                    <a:pt x="18720" y="18413"/>
                    <a:pt x="18526" y="18149"/>
                  </a:cubicBezTo>
                  <a:cubicBezTo>
                    <a:pt x="18345" y="17902"/>
                    <a:pt x="18077" y="17813"/>
                    <a:pt x="17774" y="17883"/>
                  </a:cubicBezTo>
                  <a:cubicBezTo>
                    <a:pt x="17464" y="17954"/>
                    <a:pt x="17210" y="18259"/>
                    <a:pt x="17219" y="18614"/>
                  </a:cubicBezTo>
                  <a:cubicBezTo>
                    <a:pt x="17240" y="19381"/>
                    <a:pt x="17449" y="20107"/>
                    <a:pt x="17858" y="20754"/>
                  </a:cubicBezTo>
                  <a:cubicBezTo>
                    <a:pt x="18158" y="21231"/>
                    <a:pt x="18510" y="21679"/>
                    <a:pt x="18869" y="22114"/>
                  </a:cubicBezTo>
                  <a:cubicBezTo>
                    <a:pt x="19256" y="22585"/>
                    <a:pt x="19681" y="23027"/>
                    <a:pt x="20127" y="23524"/>
                  </a:cubicBezTo>
                  <a:cubicBezTo>
                    <a:pt x="20030" y="23782"/>
                    <a:pt x="19963" y="24054"/>
                    <a:pt x="19835" y="24292"/>
                  </a:cubicBezTo>
                  <a:cubicBezTo>
                    <a:pt x="18379" y="26989"/>
                    <a:pt x="16990" y="29724"/>
                    <a:pt x="15433" y="32362"/>
                  </a:cubicBezTo>
                  <a:cubicBezTo>
                    <a:pt x="13701" y="35299"/>
                    <a:pt x="11597" y="37966"/>
                    <a:pt x="8958" y="40169"/>
                  </a:cubicBezTo>
                  <a:cubicBezTo>
                    <a:pt x="8163" y="40832"/>
                    <a:pt x="7299" y="41411"/>
                    <a:pt x="6647" y="42239"/>
                  </a:cubicBezTo>
                  <a:cubicBezTo>
                    <a:pt x="6375" y="42583"/>
                    <a:pt x="5992" y="42777"/>
                    <a:pt x="5521" y="42695"/>
                  </a:cubicBezTo>
                  <a:cubicBezTo>
                    <a:pt x="5086" y="42339"/>
                    <a:pt x="5190" y="41835"/>
                    <a:pt x="5189" y="41382"/>
                  </a:cubicBezTo>
                  <a:cubicBezTo>
                    <a:pt x="5186" y="39619"/>
                    <a:pt x="5482" y="37896"/>
                    <a:pt x="6123" y="36261"/>
                  </a:cubicBezTo>
                  <a:cubicBezTo>
                    <a:pt x="6673" y="34860"/>
                    <a:pt x="7351" y="33509"/>
                    <a:pt x="7975" y="32138"/>
                  </a:cubicBezTo>
                  <a:cubicBezTo>
                    <a:pt x="8111" y="31838"/>
                    <a:pt x="8293" y="31555"/>
                    <a:pt x="8388" y="31245"/>
                  </a:cubicBezTo>
                  <a:cubicBezTo>
                    <a:pt x="8431" y="31112"/>
                    <a:pt x="8311" y="30927"/>
                    <a:pt x="8233" y="30654"/>
                  </a:cubicBezTo>
                  <a:cubicBezTo>
                    <a:pt x="7991" y="30813"/>
                    <a:pt x="7809" y="30877"/>
                    <a:pt x="7708" y="31005"/>
                  </a:cubicBezTo>
                  <a:cubicBezTo>
                    <a:pt x="5228" y="34163"/>
                    <a:pt x="3609" y="37653"/>
                    <a:pt x="3580" y="41752"/>
                  </a:cubicBezTo>
                  <a:cubicBezTo>
                    <a:pt x="3578" y="41988"/>
                    <a:pt x="3582" y="42224"/>
                    <a:pt x="3590" y="42460"/>
                  </a:cubicBezTo>
                  <a:cubicBezTo>
                    <a:pt x="3619" y="43297"/>
                    <a:pt x="4045" y="43876"/>
                    <a:pt x="4779" y="44240"/>
                  </a:cubicBezTo>
                  <a:cubicBezTo>
                    <a:pt x="5031" y="44365"/>
                    <a:pt x="5298" y="44460"/>
                    <a:pt x="5547" y="44565"/>
                  </a:cubicBezTo>
                  <a:cubicBezTo>
                    <a:pt x="5886" y="45788"/>
                    <a:pt x="5998" y="47600"/>
                    <a:pt x="5836" y="49388"/>
                  </a:cubicBezTo>
                  <a:cubicBezTo>
                    <a:pt x="5519" y="49293"/>
                    <a:pt x="5216" y="49199"/>
                    <a:pt x="4862" y="49092"/>
                  </a:cubicBezTo>
                  <a:cubicBezTo>
                    <a:pt x="4729" y="48148"/>
                    <a:pt x="4213" y="47448"/>
                    <a:pt x="3517" y="46847"/>
                  </a:cubicBezTo>
                  <a:cubicBezTo>
                    <a:pt x="3275" y="46636"/>
                    <a:pt x="3057" y="46359"/>
                    <a:pt x="2924" y="46068"/>
                  </a:cubicBezTo>
                  <a:cubicBezTo>
                    <a:pt x="2491" y="45126"/>
                    <a:pt x="2031" y="44188"/>
                    <a:pt x="1713" y="43205"/>
                  </a:cubicBezTo>
                  <a:cubicBezTo>
                    <a:pt x="1173" y="41549"/>
                    <a:pt x="717" y="39863"/>
                    <a:pt x="262" y="38180"/>
                  </a:cubicBezTo>
                  <a:cubicBezTo>
                    <a:pt x="128" y="37679"/>
                    <a:pt x="56" y="37162"/>
                    <a:pt x="51" y="36644"/>
                  </a:cubicBezTo>
                  <a:cubicBezTo>
                    <a:pt x="20" y="34380"/>
                    <a:pt x="0" y="32117"/>
                    <a:pt x="27" y="29855"/>
                  </a:cubicBezTo>
                  <a:cubicBezTo>
                    <a:pt x="40" y="28818"/>
                    <a:pt x="187" y="27781"/>
                    <a:pt x="546" y="26798"/>
                  </a:cubicBezTo>
                  <a:cubicBezTo>
                    <a:pt x="1547" y="24054"/>
                    <a:pt x="2544" y="21308"/>
                    <a:pt x="3596" y="18582"/>
                  </a:cubicBezTo>
                  <a:cubicBezTo>
                    <a:pt x="3865" y="17889"/>
                    <a:pt x="4272" y="17227"/>
                    <a:pt x="4723" y="16630"/>
                  </a:cubicBezTo>
                  <a:cubicBezTo>
                    <a:pt x="5918" y="15053"/>
                    <a:pt x="7111" y="13464"/>
                    <a:pt x="8419" y="11981"/>
                  </a:cubicBezTo>
                  <a:cubicBezTo>
                    <a:pt x="9737" y="10487"/>
                    <a:pt x="11292" y="9250"/>
                    <a:pt x="13252" y="8663"/>
                  </a:cubicBezTo>
                  <a:cubicBezTo>
                    <a:pt x="13696" y="8531"/>
                    <a:pt x="14168" y="8462"/>
                    <a:pt x="14631" y="8439"/>
                  </a:cubicBezTo>
                  <a:cubicBezTo>
                    <a:pt x="15384" y="8400"/>
                    <a:pt x="16140" y="8439"/>
                    <a:pt x="16894" y="8419"/>
                  </a:cubicBezTo>
                  <a:cubicBezTo>
                    <a:pt x="17941" y="8393"/>
                    <a:pt x="18696" y="7910"/>
                    <a:pt x="19043" y="6902"/>
                  </a:cubicBezTo>
                  <a:cubicBezTo>
                    <a:pt x="19143" y="6614"/>
                    <a:pt x="19113" y="6284"/>
                    <a:pt x="19152" y="5886"/>
                  </a:cubicBezTo>
                  <a:close/>
                </a:path>
              </a:pathLst>
            </a:custGeom>
            <a:solidFill>
              <a:srgbClr val="8E491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0" name="Google Shape;597;p37">
              <a:extLst>
                <a:ext uri="{FF2B5EF4-FFF2-40B4-BE49-F238E27FC236}">
                  <a16:creationId xmlns:a16="http://schemas.microsoft.com/office/drawing/2014/main" id="{A9613F36-6A2A-4E82-85B9-9CC7D15B3581}"/>
                </a:ext>
              </a:extLst>
            </p:cNvPr>
            <p:cNvSpPr/>
            <p:nvPr/>
          </p:nvSpPr>
          <p:spPr>
            <a:xfrm>
              <a:off x="1681550" y="2215275"/>
              <a:ext cx="850925" cy="1008975"/>
            </a:xfrm>
            <a:custGeom>
              <a:avLst/>
              <a:gdLst/>
              <a:ahLst/>
              <a:cxnLst/>
              <a:rect l="l" t="t" r="r" b="b"/>
              <a:pathLst>
                <a:path w="34037" h="40359" extrusionOk="0">
                  <a:moveTo>
                    <a:pt x="17167" y="40358"/>
                  </a:moveTo>
                  <a:cubicBezTo>
                    <a:pt x="15533" y="39331"/>
                    <a:pt x="14408" y="37870"/>
                    <a:pt x="13355" y="36305"/>
                  </a:cubicBezTo>
                  <a:cubicBezTo>
                    <a:pt x="12710" y="35348"/>
                    <a:pt x="12270" y="34345"/>
                    <a:pt x="11961" y="33252"/>
                  </a:cubicBezTo>
                  <a:cubicBezTo>
                    <a:pt x="11822" y="32758"/>
                    <a:pt x="11558" y="32298"/>
                    <a:pt x="11360" y="31821"/>
                  </a:cubicBezTo>
                  <a:cubicBezTo>
                    <a:pt x="11089" y="31168"/>
                    <a:pt x="10778" y="30528"/>
                    <a:pt x="10568" y="29856"/>
                  </a:cubicBezTo>
                  <a:cubicBezTo>
                    <a:pt x="10000" y="28033"/>
                    <a:pt x="9018" y="26434"/>
                    <a:pt x="7967" y="24867"/>
                  </a:cubicBezTo>
                  <a:cubicBezTo>
                    <a:pt x="7812" y="24636"/>
                    <a:pt x="7689" y="24382"/>
                    <a:pt x="7555" y="24136"/>
                  </a:cubicBezTo>
                  <a:cubicBezTo>
                    <a:pt x="7423" y="23891"/>
                    <a:pt x="7339" y="23590"/>
                    <a:pt x="7150" y="23398"/>
                  </a:cubicBezTo>
                  <a:cubicBezTo>
                    <a:pt x="5874" y="22104"/>
                    <a:pt x="5251" y="20376"/>
                    <a:pt x="4174" y="18951"/>
                  </a:cubicBezTo>
                  <a:cubicBezTo>
                    <a:pt x="3209" y="17678"/>
                    <a:pt x="2290" y="16368"/>
                    <a:pt x="1326" y="15095"/>
                  </a:cubicBezTo>
                  <a:cubicBezTo>
                    <a:pt x="588" y="14117"/>
                    <a:pt x="321" y="12992"/>
                    <a:pt x="194" y="11810"/>
                  </a:cubicBezTo>
                  <a:cubicBezTo>
                    <a:pt x="139" y="11302"/>
                    <a:pt x="74" y="10795"/>
                    <a:pt x="0" y="10181"/>
                  </a:cubicBezTo>
                  <a:cubicBezTo>
                    <a:pt x="179" y="9729"/>
                    <a:pt x="642" y="9528"/>
                    <a:pt x="1173" y="9370"/>
                  </a:cubicBezTo>
                  <a:cubicBezTo>
                    <a:pt x="1796" y="9619"/>
                    <a:pt x="2054" y="10171"/>
                    <a:pt x="2303" y="10733"/>
                  </a:cubicBezTo>
                  <a:cubicBezTo>
                    <a:pt x="2798" y="11853"/>
                    <a:pt x="3237" y="13004"/>
                    <a:pt x="3808" y="14084"/>
                  </a:cubicBezTo>
                  <a:cubicBezTo>
                    <a:pt x="4711" y="15791"/>
                    <a:pt x="5700" y="17453"/>
                    <a:pt x="6903" y="18976"/>
                  </a:cubicBezTo>
                  <a:cubicBezTo>
                    <a:pt x="7194" y="19343"/>
                    <a:pt x="7455" y="19736"/>
                    <a:pt x="7717" y="20126"/>
                  </a:cubicBezTo>
                  <a:cubicBezTo>
                    <a:pt x="8683" y="21577"/>
                    <a:pt x="9649" y="23026"/>
                    <a:pt x="10602" y="24485"/>
                  </a:cubicBezTo>
                  <a:cubicBezTo>
                    <a:pt x="10970" y="25047"/>
                    <a:pt x="11412" y="24985"/>
                    <a:pt x="11938" y="24748"/>
                  </a:cubicBezTo>
                  <a:cubicBezTo>
                    <a:pt x="11749" y="24101"/>
                    <a:pt x="11400" y="23613"/>
                    <a:pt x="11049" y="23109"/>
                  </a:cubicBezTo>
                  <a:cubicBezTo>
                    <a:pt x="9462" y="20830"/>
                    <a:pt x="7871" y="18554"/>
                    <a:pt x="6621" y="16059"/>
                  </a:cubicBezTo>
                  <a:cubicBezTo>
                    <a:pt x="5820" y="14460"/>
                    <a:pt x="5068" y="12830"/>
                    <a:pt x="4000" y="11375"/>
                  </a:cubicBezTo>
                  <a:cubicBezTo>
                    <a:pt x="3784" y="11079"/>
                    <a:pt x="3687" y="10694"/>
                    <a:pt x="3539" y="10349"/>
                  </a:cubicBezTo>
                  <a:cubicBezTo>
                    <a:pt x="3110" y="9345"/>
                    <a:pt x="2591" y="8405"/>
                    <a:pt x="1679" y="7716"/>
                  </a:cubicBezTo>
                  <a:cubicBezTo>
                    <a:pt x="1679" y="7114"/>
                    <a:pt x="1667" y="6502"/>
                    <a:pt x="1682" y="5889"/>
                  </a:cubicBezTo>
                  <a:cubicBezTo>
                    <a:pt x="1703" y="5091"/>
                    <a:pt x="1957" y="4821"/>
                    <a:pt x="2775" y="4720"/>
                  </a:cubicBezTo>
                  <a:cubicBezTo>
                    <a:pt x="3006" y="4692"/>
                    <a:pt x="3242" y="4716"/>
                    <a:pt x="3482" y="4716"/>
                  </a:cubicBezTo>
                  <a:cubicBezTo>
                    <a:pt x="4324" y="5516"/>
                    <a:pt x="5085" y="6330"/>
                    <a:pt x="5378" y="7482"/>
                  </a:cubicBezTo>
                  <a:cubicBezTo>
                    <a:pt x="5433" y="7698"/>
                    <a:pt x="5581" y="7918"/>
                    <a:pt x="5744" y="8075"/>
                  </a:cubicBezTo>
                  <a:cubicBezTo>
                    <a:pt x="6786" y="9086"/>
                    <a:pt x="7290" y="10412"/>
                    <a:pt x="7920" y="11670"/>
                  </a:cubicBezTo>
                  <a:cubicBezTo>
                    <a:pt x="8509" y="12847"/>
                    <a:pt x="9156" y="13996"/>
                    <a:pt x="9797" y="15148"/>
                  </a:cubicBezTo>
                  <a:cubicBezTo>
                    <a:pt x="10392" y="16216"/>
                    <a:pt x="11005" y="17274"/>
                    <a:pt x="11621" y="18332"/>
                  </a:cubicBezTo>
                  <a:cubicBezTo>
                    <a:pt x="11904" y="18819"/>
                    <a:pt x="12226" y="19285"/>
                    <a:pt x="12507" y="19774"/>
                  </a:cubicBezTo>
                  <a:cubicBezTo>
                    <a:pt x="13180" y="20947"/>
                    <a:pt x="13839" y="22128"/>
                    <a:pt x="14524" y="23342"/>
                  </a:cubicBezTo>
                  <a:cubicBezTo>
                    <a:pt x="15104" y="23229"/>
                    <a:pt x="15359" y="22695"/>
                    <a:pt x="15834" y="22348"/>
                  </a:cubicBezTo>
                  <a:cubicBezTo>
                    <a:pt x="15682" y="22014"/>
                    <a:pt x="15597" y="21751"/>
                    <a:pt x="15457" y="21522"/>
                  </a:cubicBezTo>
                  <a:cubicBezTo>
                    <a:pt x="14678" y="20238"/>
                    <a:pt x="13881" y="18964"/>
                    <a:pt x="13098" y="17681"/>
                  </a:cubicBezTo>
                  <a:cubicBezTo>
                    <a:pt x="12316" y="16399"/>
                    <a:pt x="11523" y="15120"/>
                    <a:pt x="10774" y="13818"/>
                  </a:cubicBezTo>
                  <a:cubicBezTo>
                    <a:pt x="10328" y="13042"/>
                    <a:pt x="9890" y="12249"/>
                    <a:pt x="9569" y="11417"/>
                  </a:cubicBezTo>
                  <a:cubicBezTo>
                    <a:pt x="9196" y="10441"/>
                    <a:pt x="8669" y="9554"/>
                    <a:pt x="8178" y="8646"/>
                  </a:cubicBezTo>
                  <a:cubicBezTo>
                    <a:pt x="7977" y="8277"/>
                    <a:pt x="7746" y="7911"/>
                    <a:pt x="7464" y="7603"/>
                  </a:cubicBezTo>
                  <a:cubicBezTo>
                    <a:pt x="7139" y="7247"/>
                    <a:pt x="6959" y="6837"/>
                    <a:pt x="6743" y="6417"/>
                  </a:cubicBezTo>
                  <a:cubicBezTo>
                    <a:pt x="6381" y="5715"/>
                    <a:pt x="5890" y="5068"/>
                    <a:pt x="5391" y="4448"/>
                  </a:cubicBezTo>
                  <a:cubicBezTo>
                    <a:pt x="5024" y="3992"/>
                    <a:pt x="4783" y="3500"/>
                    <a:pt x="4662" y="2942"/>
                  </a:cubicBezTo>
                  <a:cubicBezTo>
                    <a:pt x="4570" y="2515"/>
                    <a:pt x="4594" y="2082"/>
                    <a:pt x="4834" y="1710"/>
                  </a:cubicBezTo>
                  <a:cubicBezTo>
                    <a:pt x="5571" y="577"/>
                    <a:pt x="5790" y="365"/>
                    <a:pt x="7142" y="724"/>
                  </a:cubicBezTo>
                  <a:cubicBezTo>
                    <a:pt x="7845" y="911"/>
                    <a:pt x="8362" y="1319"/>
                    <a:pt x="8806" y="1935"/>
                  </a:cubicBezTo>
                  <a:cubicBezTo>
                    <a:pt x="9403" y="2766"/>
                    <a:pt x="9999" y="3605"/>
                    <a:pt x="10838" y="4258"/>
                  </a:cubicBezTo>
                  <a:cubicBezTo>
                    <a:pt x="11247" y="4574"/>
                    <a:pt x="11528" y="5168"/>
                    <a:pt x="11667" y="5690"/>
                  </a:cubicBezTo>
                  <a:cubicBezTo>
                    <a:pt x="11916" y="6618"/>
                    <a:pt x="12332" y="7469"/>
                    <a:pt x="12835" y="8250"/>
                  </a:cubicBezTo>
                  <a:cubicBezTo>
                    <a:pt x="13706" y="9607"/>
                    <a:pt x="14422" y="11049"/>
                    <a:pt x="15020" y="12522"/>
                  </a:cubicBezTo>
                  <a:cubicBezTo>
                    <a:pt x="15675" y="14140"/>
                    <a:pt x="16475" y="15657"/>
                    <a:pt x="17345" y="17158"/>
                  </a:cubicBezTo>
                  <a:cubicBezTo>
                    <a:pt x="17695" y="17760"/>
                    <a:pt x="17859" y="18469"/>
                    <a:pt x="18116" y="19128"/>
                  </a:cubicBezTo>
                  <a:cubicBezTo>
                    <a:pt x="18267" y="19519"/>
                    <a:pt x="18433" y="19903"/>
                    <a:pt x="18619" y="20356"/>
                  </a:cubicBezTo>
                  <a:cubicBezTo>
                    <a:pt x="19120" y="20318"/>
                    <a:pt x="19577" y="20284"/>
                    <a:pt x="20144" y="20241"/>
                  </a:cubicBezTo>
                  <a:cubicBezTo>
                    <a:pt x="20046" y="19928"/>
                    <a:pt x="19982" y="19680"/>
                    <a:pt x="19893" y="19441"/>
                  </a:cubicBezTo>
                  <a:cubicBezTo>
                    <a:pt x="19647" y="18778"/>
                    <a:pt x="19408" y="18113"/>
                    <a:pt x="19133" y="17463"/>
                  </a:cubicBezTo>
                  <a:cubicBezTo>
                    <a:pt x="18914" y="16947"/>
                    <a:pt x="18614" y="16464"/>
                    <a:pt x="18408" y="15945"/>
                  </a:cubicBezTo>
                  <a:cubicBezTo>
                    <a:pt x="17941" y="14769"/>
                    <a:pt x="17154" y="13774"/>
                    <a:pt x="16679" y="12582"/>
                  </a:cubicBezTo>
                  <a:cubicBezTo>
                    <a:pt x="16003" y="10886"/>
                    <a:pt x="15208" y="9218"/>
                    <a:pt x="14194" y="7672"/>
                  </a:cubicBezTo>
                  <a:cubicBezTo>
                    <a:pt x="13706" y="6928"/>
                    <a:pt x="13245" y="6156"/>
                    <a:pt x="13102" y="5242"/>
                  </a:cubicBezTo>
                  <a:cubicBezTo>
                    <a:pt x="12986" y="4509"/>
                    <a:pt x="12439" y="4005"/>
                    <a:pt x="12034" y="3436"/>
                  </a:cubicBezTo>
                  <a:cubicBezTo>
                    <a:pt x="11551" y="2755"/>
                    <a:pt x="10984" y="2132"/>
                    <a:pt x="10462" y="1494"/>
                  </a:cubicBezTo>
                  <a:cubicBezTo>
                    <a:pt x="10576" y="1258"/>
                    <a:pt x="10632" y="1070"/>
                    <a:pt x="10744" y="925"/>
                  </a:cubicBezTo>
                  <a:cubicBezTo>
                    <a:pt x="11295" y="209"/>
                    <a:pt x="11943" y="1"/>
                    <a:pt x="12716" y="455"/>
                  </a:cubicBezTo>
                  <a:cubicBezTo>
                    <a:pt x="14130" y="1285"/>
                    <a:pt x="15567" y="2108"/>
                    <a:pt x="16488" y="3553"/>
                  </a:cubicBezTo>
                  <a:cubicBezTo>
                    <a:pt x="16868" y="4149"/>
                    <a:pt x="17317" y="4701"/>
                    <a:pt x="17679" y="5307"/>
                  </a:cubicBezTo>
                  <a:cubicBezTo>
                    <a:pt x="17993" y="5830"/>
                    <a:pt x="18321" y="6376"/>
                    <a:pt x="18481" y="6955"/>
                  </a:cubicBezTo>
                  <a:cubicBezTo>
                    <a:pt x="18902" y="8470"/>
                    <a:pt x="19646" y="9833"/>
                    <a:pt x="20294" y="11246"/>
                  </a:cubicBezTo>
                  <a:cubicBezTo>
                    <a:pt x="20883" y="12528"/>
                    <a:pt x="21399" y="13845"/>
                    <a:pt x="21912" y="15161"/>
                  </a:cubicBezTo>
                  <a:cubicBezTo>
                    <a:pt x="22097" y="15632"/>
                    <a:pt x="22333" y="16121"/>
                    <a:pt x="22111" y="16662"/>
                  </a:cubicBezTo>
                  <a:cubicBezTo>
                    <a:pt x="22078" y="16744"/>
                    <a:pt x="22068" y="16863"/>
                    <a:pt x="22103" y="16939"/>
                  </a:cubicBezTo>
                  <a:cubicBezTo>
                    <a:pt x="22662" y="18187"/>
                    <a:pt x="22501" y="19642"/>
                    <a:pt x="23224" y="20840"/>
                  </a:cubicBezTo>
                  <a:cubicBezTo>
                    <a:pt x="23271" y="20918"/>
                    <a:pt x="23285" y="21014"/>
                    <a:pt x="23315" y="21104"/>
                  </a:cubicBezTo>
                  <a:cubicBezTo>
                    <a:pt x="22627" y="22308"/>
                    <a:pt x="22253" y="23590"/>
                    <a:pt x="22348" y="24993"/>
                  </a:cubicBezTo>
                  <a:cubicBezTo>
                    <a:pt x="22402" y="25793"/>
                    <a:pt x="22421" y="26595"/>
                    <a:pt x="22474" y="27394"/>
                  </a:cubicBezTo>
                  <a:cubicBezTo>
                    <a:pt x="22500" y="27771"/>
                    <a:pt x="22552" y="28145"/>
                    <a:pt x="22630" y="28514"/>
                  </a:cubicBezTo>
                  <a:cubicBezTo>
                    <a:pt x="22717" y="28920"/>
                    <a:pt x="23026" y="29168"/>
                    <a:pt x="23301" y="29099"/>
                  </a:cubicBezTo>
                  <a:cubicBezTo>
                    <a:pt x="23644" y="29011"/>
                    <a:pt x="23694" y="28720"/>
                    <a:pt x="23718" y="28438"/>
                  </a:cubicBezTo>
                  <a:cubicBezTo>
                    <a:pt x="23808" y="27360"/>
                    <a:pt x="23939" y="26280"/>
                    <a:pt x="23951" y="25199"/>
                  </a:cubicBezTo>
                  <a:cubicBezTo>
                    <a:pt x="23963" y="24030"/>
                    <a:pt x="24260" y="23039"/>
                    <a:pt x="24952" y="22052"/>
                  </a:cubicBezTo>
                  <a:cubicBezTo>
                    <a:pt x="25685" y="21005"/>
                    <a:pt x="26380" y="19960"/>
                    <a:pt x="27403" y="19144"/>
                  </a:cubicBezTo>
                  <a:cubicBezTo>
                    <a:pt x="27424" y="19016"/>
                    <a:pt x="27487" y="18871"/>
                    <a:pt x="27460" y="18745"/>
                  </a:cubicBezTo>
                  <a:cubicBezTo>
                    <a:pt x="27111" y="17059"/>
                    <a:pt x="27634" y="15581"/>
                    <a:pt x="28528" y="14190"/>
                  </a:cubicBezTo>
                  <a:cubicBezTo>
                    <a:pt x="28706" y="13912"/>
                    <a:pt x="28935" y="13661"/>
                    <a:pt x="29070" y="13363"/>
                  </a:cubicBezTo>
                  <a:cubicBezTo>
                    <a:pt x="29340" y="12772"/>
                    <a:pt x="29838" y="12460"/>
                    <a:pt x="30344" y="12099"/>
                  </a:cubicBezTo>
                  <a:cubicBezTo>
                    <a:pt x="31053" y="11594"/>
                    <a:pt x="31805" y="11504"/>
                    <a:pt x="32619" y="11552"/>
                  </a:cubicBezTo>
                  <a:cubicBezTo>
                    <a:pt x="33304" y="11592"/>
                    <a:pt x="33762" y="11887"/>
                    <a:pt x="33796" y="12520"/>
                  </a:cubicBezTo>
                  <a:cubicBezTo>
                    <a:pt x="33859" y="13683"/>
                    <a:pt x="34037" y="14859"/>
                    <a:pt x="33479" y="15991"/>
                  </a:cubicBezTo>
                  <a:cubicBezTo>
                    <a:pt x="32978" y="17004"/>
                    <a:pt x="32671" y="18092"/>
                    <a:pt x="32428" y="19206"/>
                  </a:cubicBezTo>
                  <a:cubicBezTo>
                    <a:pt x="32208" y="20207"/>
                    <a:pt x="31787" y="21162"/>
                    <a:pt x="31488" y="22147"/>
                  </a:cubicBezTo>
                  <a:cubicBezTo>
                    <a:pt x="31382" y="22499"/>
                    <a:pt x="31319" y="22882"/>
                    <a:pt x="31327" y="23247"/>
                  </a:cubicBezTo>
                  <a:cubicBezTo>
                    <a:pt x="31366" y="24897"/>
                    <a:pt x="31412" y="26548"/>
                    <a:pt x="31508" y="28195"/>
                  </a:cubicBezTo>
                  <a:cubicBezTo>
                    <a:pt x="31556" y="29034"/>
                    <a:pt x="31378" y="29723"/>
                    <a:pt x="30857" y="30423"/>
                  </a:cubicBezTo>
                  <a:cubicBezTo>
                    <a:pt x="29695" y="31977"/>
                    <a:pt x="29737" y="32009"/>
                    <a:pt x="29698" y="34062"/>
                  </a:cubicBezTo>
                  <a:cubicBezTo>
                    <a:pt x="29691" y="34342"/>
                    <a:pt x="29697" y="34622"/>
                    <a:pt x="29697" y="34976"/>
                  </a:cubicBezTo>
                  <a:cubicBezTo>
                    <a:pt x="28882" y="35384"/>
                    <a:pt x="28095" y="35798"/>
                    <a:pt x="27293" y="36176"/>
                  </a:cubicBezTo>
                  <a:cubicBezTo>
                    <a:pt x="26101" y="36738"/>
                    <a:pt x="24861" y="37211"/>
                    <a:pt x="23708" y="37843"/>
                  </a:cubicBezTo>
                  <a:cubicBezTo>
                    <a:pt x="22576" y="38464"/>
                    <a:pt x="21378" y="38870"/>
                    <a:pt x="20146" y="39151"/>
                  </a:cubicBezTo>
                  <a:cubicBezTo>
                    <a:pt x="19209" y="39365"/>
                    <a:pt x="18352" y="39689"/>
                    <a:pt x="17557" y="40211"/>
                  </a:cubicBezTo>
                  <a:cubicBezTo>
                    <a:pt x="17443" y="40286"/>
                    <a:pt x="17298" y="40310"/>
                    <a:pt x="17167" y="40358"/>
                  </a:cubicBezTo>
                  <a:close/>
                </a:path>
              </a:pathLst>
            </a:custGeom>
            <a:solidFill>
              <a:srgbClr val="FFD5A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1" name="Google Shape;598;p37">
              <a:extLst>
                <a:ext uri="{FF2B5EF4-FFF2-40B4-BE49-F238E27FC236}">
                  <a16:creationId xmlns:a16="http://schemas.microsoft.com/office/drawing/2014/main" id="{160ECEDB-434C-44D7-B051-7E6F5B2E9269}"/>
                </a:ext>
              </a:extLst>
            </p:cNvPr>
            <p:cNvSpPr/>
            <p:nvPr/>
          </p:nvSpPr>
          <p:spPr>
            <a:xfrm>
              <a:off x="3815375" y="2550500"/>
              <a:ext cx="548150" cy="1929950"/>
            </a:xfrm>
            <a:custGeom>
              <a:avLst/>
              <a:gdLst/>
              <a:ahLst/>
              <a:cxnLst/>
              <a:rect l="l" t="t" r="r" b="b"/>
              <a:pathLst>
                <a:path w="21926" h="77198" extrusionOk="0">
                  <a:moveTo>
                    <a:pt x="11934" y="0"/>
                  </a:moveTo>
                  <a:cubicBezTo>
                    <a:pt x="11883" y="168"/>
                    <a:pt x="11851" y="344"/>
                    <a:pt x="11779" y="502"/>
                  </a:cubicBezTo>
                  <a:cubicBezTo>
                    <a:pt x="11347" y="1444"/>
                    <a:pt x="10903" y="2380"/>
                    <a:pt x="10470" y="3323"/>
                  </a:cubicBezTo>
                  <a:cubicBezTo>
                    <a:pt x="10374" y="3535"/>
                    <a:pt x="10260" y="3757"/>
                    <a:pt x="10240" y="3984"/>
                  </a:cubicBezTo>
                  <a:cubicBezTo>
                    <a:pt x="10191" y="4550"/>
                    <a:pt x="10086" y="5092"/>
                    <a:pt x="9872" y="5627"/>
                  </a:cubicBezTo>
                  <a:cubicBezTo>
                    <a:pt x="9755" y="5920"/>
                    <a:pt x="9789" y="6273"/>
                    <a:pt x="9754" y="6600"/>
                  </a:cubicBezTo>
                  <a:cubicBezTo>
                    <a:pt x="9723" y="6879"/>
                    <a:pt x="9776" y="7208"/>
                    <a:pt x="9645" y="7428"/>
                  </a:cubicBezTo>
                  <a:cubicBezTo>
                    <a:pt x="9184" y="8204"/>
                    <a:pt x="9197" y="9051"/>
                    <a:pt x="9177" y="9895"/>
                  </a:cubicBezTo>
                  <a:cubicBezTo>
                    <a:pt x="9131" y="11876"/>
                    <a:pt x="9068" y="13856"/>
                    <a:pt x="9070" y="15835"/>
                  </a:cubicBezTo>
                  <a:cubicBezTo>
                    <a:pt x="9071" y="18010"/>
                    <a:pt x="9377" y="20158"/>
                    <a:pt x="9763" y="22295"/>
                  </a:cubicBezTo>
                  <a:cubicBezTo>
                    <a:pt x="10182" y="24614"/>
                    <a:pt x="10708" y="26919"/>
                    <a:pt x="10997" y="29252"/>
                  </a:cubicBezTo>
                  <a:cubicBezTo>
                    <a:pt x="11228" y="31115"/>
                    <a:pt x="11373" y="32996"/>
                    <a:pt x="11484" y="34872"/>
                  </a:cubicBezTo>
                  <a:cubicBezTo>
                    <a:pt x="11554" y="36046"/>
                    <a:pt x="11459" y="37228"/>
                    <a:pt x="11807" y="38377"/>
                  </a:cubicBezTo>
                  <a:cubicBezTo>
                    <a:pt x="11861" y="38553"/>
                    <a:pt x="11890" y="38753"/>
                    <a:pt x="11870" y="38935"/>
                  </a:cubicBezTo>
                  <a:cubicBezTo>
                    <a:pt x="11702" y="40411"/>
                    <a:pt x="12154" y="41829"/>
                    <a:pt x="12254" y="43279"/>
                  </a:cubicBezTo>
                  <a:cubicBezTo>
                    <a:pt x="12264" y="43419"/>
                    <a:pt x="12274" y="43570"/>
                    <a:pt x="12331" y="43694"/>
                  </a:cubicBezTo>
                  <a:cubicBezTo>
                    <a:pt x="12911" y="44956"/>
                    <a:pt x="12911" y="46352"/>
                    <a:pt x="13260" y="47667"/>
                  </a:cubicBezTo>
                  <a:cubicBezTo>
                    <a:pt x="13296" y="47802"/>
                    <a:pt x="13328" y="47946"/>
                    <a:pt x="13324" y="48085"/>
                  </a:cubicBezTo>
                  <a:cubicBezTo>
                    <a:pt x="13268" y="50127"/>
                    <a:pt x="13890" y="52078"/>
                    <a:pt x="14187" y="54068"/>
                  </a:cubicBezTo>
                  <a:cubicBezTo>
                    <a:pt x="14413" y="55579"/>
                    <a:pt x="14516" y="57142"/>
                    <a:pt x="15118" y="58592"/>
                  </a:cubicBezTo>
                  <a:cubicBezTo>
                    <a:pt x="15220" y="58839"/>
                    <a:pt x="15150" y="59153"/>
                    <a:pt x="15184" y="59433"/>
                  </a:cubicBezTo>
                  <a:cubicBezTo>
                    <a:pt x="15314" y="60526"/>
                    <a:pt x="15563" y="61582"/>
                    <a:pt x="16492" y="62293"/>
                  </a:cubicBezTo>
                  <a:cubicBezTo>
                    <a:pt x="16952" y="62645"/>
                    <a:pt x="17079" y="63138"/>
                    <a:pt x="17224" y="63626"/>
                  </a:cubicBezTo>
                  <a:cubicBezTo>
                    <a:pt x="17951" y="66062"/>
                    <a:pt x="18567" y="68536"/>
                    <a:pt x="19396" y="70937"/>
                  </a:cubicBezTo>
                  <a:cubicBezTo>
                    <a:pt x="20115" y="73018"/>
                    <a:pt x="21068" y="75017"/>
                    <a:pt x="21925" y="77069"/>
                  </a:cubicBezTo>
                  <a:cubicBezTo>
                    <a:pt x="21677" y="77198"/>
                    <a:pt x="21551" y="76915"/>
                    <a:pt x="21450" y="76759"/>
                  </a:cubicBezTo>
                  <a:cubicBezTo>
                    <a:pt x="21142" y="76274"/>
                    <a:pt x="20787" y="75849"/>
                    <a:pt x="20293" y="75545"/>
                  </a:cubicBezTo>
                  <a:cubicBezTo>
                    <a:pt x="20174" y="75471"/>
                    <a:pt x="20044" y="75386"/>
                    <a:pt x="19970" y="75273"/>
                  </a:cubicBezTo>
                  <a:cubicBezTo>
                    <a:pt x="19200" y="74063"/>
                    <a:pt x="18055" y="73200"/>
                    <a:pt x="17101" y="72161"/>
                  </a:cubicBezTo>
                  <a:cubicBezTo>
                    <a:pt x="16880" y="71919"/>
                    <a:pt x="16700" y="71639"/>
                    <a:pt x="16478" y="71398"/>
                  </a:cubicBezTo>
                  <a:cubicBezTo>
                    <a:pt x="16197" y="71089"/>
                    <a:pt x="15898" y="70798"/>
                    <a:pt x="15600" y="70507"/>
                  </a:cubicBezTo>
                  <a:cubicBezTo>
                    <a:pt x="15231" y="70146"/>
                    <a:pt x="14741" y="69855"/>
                    <a:pt x="14504" y="69422"/>
                  </a:cubicBezTo>
                  <a:cubicBezTo>
                    <a:pt x="14059" y="68608"/>
                    <a:pt x="13320" y="68083"/>
                    <a:pt x="12709" y="67453"/>
                  </a:cubicBezTo>
                  <a:cubicBezTo>
                    <a:pt x="11489" y="66197"/>
                    <a:pt x="10386" y="64886"/>
                    <a:pt x="9633" y="63298"/>
                  </a:cubicBezTo>
                  <a:cubicBezTo>
                    <a:pt x="9591" y="63213"/>
                    <a:pt x="9547" y="63125"/>
                    <a:pt x="9484" y="63058"/>
                  </a:cubicBezTo>
                  <a:cubicBezTo>
                    <a:pt x="8488" y="62018"/>
                    <a:pt x="7844" y="60775"/>
                    <a:pt x="7328" y="59444"/>
                  </a:cubicBezTo>
                  <a:cubicBezTo>
                    <a:pt x="7161" y="59013"/>
                    <a:pt x="6809" y="58658"/>
                    <a:pt x="6583" y="58246"/>
                  </a:cubicBezTo>
                  <a:cubicBezTo>
                    <a:pt x="6154" y="57463"/>
                    <a:pt x="5753" y="56665"/>
                    <a:pt x="5341" y="55874"/>
                  </a:cubicBezTo>
                  <a:cubicBezTo>
                    <a:pt x="5255" y="55707"/>
                    <a:pt x="5204" y="55512"/>
                    <a:pt x="5088" y="55370"/>
                  </a:cubicBezTo>
                  <a:cubicBezTo>
                    <a:pt x="4086" y="54162"/>
                    <a:pt x="3699" y="52604"/>
                    <a:pt x="2794" y="51342"/>
                  </a:cubicBezTo>
                  <a:cubicBezTo>
                    <a:pt x="2767" y="51305"/>
                    <a:pt x="2763" y="51253"/>
                    <a:pt x="2717" y="51116"/>
                  </a:cubicBezTo>
                  <a:cubicBezTo>
                    <a:pt x="2844" y="50844"/>
                    <a:pt x="2941" y="50458"/>
                    <a:pt x="3169" y="50180"/>
                  </a:cubicBezTo>
                  <a:cubicBezTo>
                    <a:pt x="3911" y="49273"/>
                    <a:pt x="4224" y="48190"/>
                    <a:pt x="4488" y="47095"/>
                  </a:cubicBezTo>
                  <a:cubicBezTo>
                    <a:pt x="4765" y="45950"/>
                    <a:pt x="5208" y="44853"/>
                    <a:pt x="5804" y="43836"/>
                  </a:cubicBezTo>
                  <a:cubicBezTo>
                    <a:pt x="5829" y="43796"/>
                    <a:pt x="5868" y="43763"/>
                    <a:pt x="5885" y="43719"/>
                  </a:cubicBezTo>
                  <a:cubicBezTo>
                    <a:pt x="6275" y="42697"/>
                    <a:pt x="6878" y="41826"/>
                    <a:pt x="7701" y="41100"/>
                  </a:cubicBezTo>
                  <a:cubicBezTo>
                    <a:pt x="7995" y="40839"/>
                    <a:pt x="8153" y="40469"/>
                    <a:pt x="8094" y="40080"/>
                  </a:cubicBezTo>
                  <a:cubicBezTo>
                    <a:pt x="8054" y="39819"/>
                    <a:pt x="7947" y="39451"/>
                    <a:pt x="7754" y="39348"/>
                  </a:cubicBezTo>
                  <a:cubicBezTo>
                    <a:pt x="7062" y="38978"/>
                    <a:pt x="6452" y="38391"/>
                    <a:pt x="5613" y="38364"/>
                  </a:cubicBezTo>
                  <a:cubicBezTo>
                    <a:pt x="4463" y="38327"/>
                    <a:pt x="3400" y="38017"/>
                    <a:pt x="2356" y="37544"/>
                  </a:cubicBezTo>
                  <a:cubicBezTo>
                    <a:pt x="1678" y="37237"/>
                    <a:pt x="942" y="37061"/>
                    <a:pt x="133" y="36793"/>
                  </a:cubicBezTo>
                  <a:cubicBezTo>
                    <a:pt x="111" y="36572"/>
                    <a:pt x="55" y="36256"/>
                    <a:pt x="55" y="35939"/>
                  </a:cubicBezTo>
                  <a:cubicBezTo>
                    <a:pt x="51" y="33582"/>
                    <a:pt x="0" y="31222"/>
                    <a:pt x="84" y="28867"/>
                  </a:cubicBezTo>
                  <a:cubicBezTo>
                    <a:pt x="131" y="27556"/>
                    <a:pt x="338" y="26240"/>
                    <a:pt x="601" y="24954"/>
                  </a:cubicBezTo>
                  <a:cubicBezTo>
                    <a:pt x="884" y="23569"/>
                    <a:pt x="1250" y="22202"/>
                    <a:pt x="1335" y="20785"/>
                  </a:cubicBezTo>
                  <a:cubicBezTo>
                    <a:pt x="1435" y="19132"/>
                    <a:pt x="1801" y="17522"/>
                    <a:pt x="2091" y="15899"/>
                  </a:cubicBezTo>
                  <a:cubicBezTo>
                    <a:pt x="2166" y="15482"/>
                    <a:pt x="2266" y="15066"/>
                    <a:pt x="2293" y="14646"/>
                  </a:cubicBezTo>
                  <a:cubicBezTo>
                    <a:pt x="2328" y="14107"/>
                    <a:pt x="2514" y="13631"/>
                    <a:pt x="2804" y="13197"/>
                  </a:cubicBezTo>
                  <a:cubicBezTo>
                    <a:pt x="3548" y="12090"/>
                    <a:pt x="3985" y="10861"/>
                    <a:pt x="4387" y="9598"/>
                  </a:cubicBezTo>
                  <a:cubicBezTo>
                    <a:pt x="4874" y="8069"/>
                    <a:pt x="5702" y="6688"/>
                    <a:pt x="6605" y="5367"/>
                  </a:cubicBezTo>
                  <a:cubicBezTo>
                    <a:pt x="7238" y="4438"/>
                    <a:pt x="7915" y="3531"/>
                    <a:pt x="8636" y="2669"/>
                  </a:cubicBezTo>
                  <a:cubicBezTo>
                    <a:pt x="9538" y="1589"/>
                    <a:pt x="10510" y="569"/>
                    <a:pt x="11934" y="0"/>
                  </a:cubicBezTo>
                  <a:close/>
                </a:path>
              </a:pathLst>
            </a:custGeom>
            <a:solidFill>
              <a:schemeClr val="accent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2" name="Google Shape;599;p37">
              <a:extLst>
                <a:ext uri="{FF2B5EF4-FFF2-40B4-BE49-F238E27FC236}">
                  <a16:creationId xmlns:a16="http://schemas.microsoft.com/office/drawing/2014/main" id="{6C5D8E2F-2DA6-4E4E-9784-E5A6F88390C5}"/>
                </a:ext>
              </a:extLst>
            </p:cNvPr>
            <p:cNvSpPr/>
            <p:nvPr/>
          </p:nvSpPr>
          <p:spPr>
            <a:xfrm>
              <a:off x="4259750" y="3094100"/>
              <a:ext cx="306225" cy="1400425"/>
            </a:xfrm>
            <a:custGeom>
              <a:avLst/>
              <a:gdLst/>
              <a:ahLst/>
              <a:cxnLst/>
              <a:rect l="l" t="t" r="r" b="b"/>
              <a:pathLst>
                <a:path w="12249" h="56017" extrusionOk="0">
                  <a:moveTo>
                    <a:pt x="7049" y="56017"/>
                  </a:moveTo>
                  <a:cubicBezTo>
                    <a:pt x="6926" y="55946"/>
                    <a:pt x="6812" y="55919"/>
                    <a:pt x="6772" y="55851"/>
                  </a:cubicBezTo>
                  <a:cubicBezTo>
                    <a:pt x="6248" y="54959"/>
                    <a:pt x="5660" y="54095"/>
                    <a:pt x="5234" y="53158"/>
                  </a:cubicBezTo>
                  <a:cubicBezTo>
                    <a:pt x="4223" y="50928"/>
                    <a:pt x="3178" y="48711"/>
                    <a:pt x="2574" y="46317"/>
                  </a:cubicBezTo>
                  <a:cubicBezTo>
                    <a:pt x="2357" y="45454"/>
                    <a:pt x="2048" y="44595"/>
                    <a:pt x="1651" y="43799"/>
                  </a:cubicBezTo>
                  <a:cubicBezTo>
                    <a:pt x="1041" y="42577"/>
                    <a:pt x="846" y="41287"/>
                    <a:pt x="841" y="39962"/>
                  </a:cubicBezTo>
                  <a:cubicBezTo>
                    <a:pt x="832" y="37840"/>
                    <a:pt x="707" y="35721"/>
                    <a:pt x="467" y="33613"/>
                  </a:cubicBezTo>
                  <a:cubicBezTo>
                    <a:pt x="361" y="32681"/>
                    <a:pt x="451" y="31728"/>
                    <a:pt x="414" y="30787"/>
                  </a:cubicBezTo>
                  <a:cubicBezTo>
                    <a:pt x="375" y="29752"/>
                    <a:pt x="289" y="28719"/>
                    <a:pt x="226" y="27685"/>
                  </a:cubicBezTo>
                  <a:cubicBezTo>
                    <a:pt x="175" y="26839"/>
                    <a:pt x="89" y="25991"/>
                    <a:pt x="83" y="25145"/>
                  </a:cubicBezTo>
                  <a:cubicBezTo>
                    <a:pt x="44" y="19770"/>
                    <a:pt x="18" y="14394"/>
                    <a:pt x="2" y="9018"/>
                  </a:cubicBezTo>
                  <a:cubicBezTo>
                    <a:pt x="0" y="8500"/>
                    <a:pt x="10" y="7975"/>
                    <a:pt x="107" y="7469"/>
                  </a:cubicBezTo>
                  <a:cubicBezTo>
                    <a:pt x="355" y="6159"/>
                    <a:pt x="330" y="4843"/>
                    <a:pt x="305" y="3523"/>
                  </a:cubicBezTo>
                  <a:cubicBezTo>
                    <a:pt x="303" y="3428"/>
                    <a:pt x="305" y="3334"/>
                    <a:pt x="300" y="3241"/>
                  </a:cubicBezTo>
                  <a:cubicBezTo>
                    <a:pt x="233" y="2001"/>
                    <a:pt x="480" y="894"/>
                    <a:pt x="1681" y="139"/>
                  </a:cubicBezTo>
                  <a:cubicBezTo>
                    <a:pt x="2744" y="0"/>
                    <a:pt x="6706" y="15"/>
                    <a:pt x="7998" y="184"/>
                  </a:cubicBezTo>
                  <a:cubicBezTo>
                    <a:pt x="8580" y="3776"/>
                    <a:pt x="9168" y="7393"/>
                    <a:pt x="9759" y="11011"/>
                  </a:cubicBezTo>
                  <a:cubicBezTo>
                    <a:pt x="9799" y="11243"/>
                    <a:pt x="9851" y="11473"/>
                    <a:pt x="9918" y="11699"/>
                  </a:cubicBezTo>
                  <a:cubicBezTo>
                    <a:pt x="10849" y="14935"/>
                    <a:pt x="11160" y="18264"/>
                    <a:pt x="11423" y="21602"/>
                  </a:cubicBezTo>
                  <a:cubicBezTo>
                    <a:pt x="11523" y="22869"/>
                    <a:pt x="11669" y="24134"/>
                    <a:pt x="11781" y="25402"/>
                  </a:cubicBezTo>
                  <a:cubicBezTo>
                    <a:pt x="11852" y="26198"/>
                    <a:pt x="11935" y="26994"/>
                    <a:pt x="11950" y="27792"/>
                  </a:cubicBezTo>
                  <a:cubicBezTo>
                    <a:pt x="11978" y="29251"/>
                    <a:pt x="11838" y="30719"/>
                    <a:pt x="12249" y="32150"/>
                  </a:cubicBezTo>
                  <a:cubicBezTo>
                    <a:pt x="12217" y="34693"/>
                    <a:pt x="12205" y="37238"/>
                    <a:pt x="12141" y="39781"/>
                  </a:cubicBezTo>
                  <a:cubicBezTo>
                    <a:pt x="12125" y="40435"/>
                    <a:pt x="11850" y="41051"/>
                    <a:pt x="11625" y="41676"/>
                  </a:cubicBezTo>
                  <a:cubicBezTo>
                    <a:pt x="11116" y="43087"/>
                    <a:pt x="10629" y="44515"/>
                    <a:pt x="10553" y="46038"/>
                  </a:cubicBezTo>
                  <a:cubicBezTo>
                    <a:pt x="10547" y="46133"/>
                    <a:pt x="10568" y="46233"/>
                    <a:pt x="10543" y="46320"/>
                  </a:cubicBezTo>
                  <a:cubicBezTo>
                    <a:pt x="9643" y="49470"/>
                    <a:pt x="9302" y="52809"/>
                    <a:pt x="7397" y="55616"/>
                  </a:cubicBezTo>
                  <a:cubicBezTo>
                    <a:pt x="7297" y="55764"/>
                    <a:pt x="7162" y="55888"/>
                    <a:pt x="7049" y="56017"/>
                  </a:cubicBezTo>
                  <a:close/>
                </a:path>
              </a:pathLst>
            </a:custGeom>
            <a:solidFill>
              <a:schemeClr val="accent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3" name="Google Shape;600;p37">
              <a:extLst>
                <a:ext uri="{FF2B5EF4-FFF2-40B4-BE49-F238E27FC236}">
                  <a16:creationId xmlns:a16="http://schemas.microsoft.com/office/drawing/2014/main" id="{B9C328FD-39FF-4966-81CC-76D740DEFCC2}"/>
                </a:ext>
              </a:extLst>
            </p:cNvPr>
            <p:cNvSpPr/>
            <p:nvPr/>
          </p:nvSpPr>
          <p:spPr>
            <a:xfrm>
              <a:off x="4462625" y="2624400"/>
              <a:ext cx="498150" cy="1967125"/>
            </a:xfrm>
            <a:custGeom>
              <a:avLst/>
              <a:gdLst/>
              <a:ahLst/>
              <a:cxnLst/>
              <a:rect l="l" t="t" r="r" b="b"/>
              <a:pathLst>
                <a:path w="19926" h="78685" extrusionOk="0">
                  <a:moveTo>
                    <a:pt x="225" y="78685"/>
                  </a:moveTo>
                  <a:cubicBezTo>
                    <a:pt x="0" y="77335"/>
                    <a:pt x="285" y="76347"/>
                    <a:pt x="861" y="75369"/>
                  </a:cubicBezTo>
                  <a:cubicBezTo>
                    <a:pt x="1794" y="73783"/>
                    <a:pt x="2550" y="72106"/>
                    <a:pt x="3024" y="70317"/>
                  </a:cubicBezTo>
                  <a:cubicBezTo>
                    <a:pt x="3180" y="69728"/>
                    <a:pt x="3254" y="69119"/>
                    <a:pt x="3417" y="68533"/>
                  </a:cubicBezTo>
                  <a:cubicBezTo>
                    <a:pt x="3691" y="67537"/>
                    <a:pt x="3984" y="66545"/>
                    <a:pt x="4311" y="65566"/>
                  </a:cubicBezTo>
                  <a:cubicBezTo>
                    <a:pt x="4609" y="64673"/>
                    <a:pt x="4968" y="63800"/>
                    <a:pt x="5286" y="62913"/>
                  </a:cubicBezTo>
                  <a:cubicBezTo>
                    <a:pt x="5494" y="62335"/>
                    <a:pt x="5648" y="61746"/>
                    <a:pt x="5615" y="61119"/>
                  </a:cubicBezTo>
                  <a:cubicBezTo>
                    <a:pt x="5602" y="60890"/>
                    <a:pt x="5597" y="60604"/>
                    <a:pt x="5718" y="60435"/>
                  </a:cubicBezTo>
                  <a:cubicBezTo>
                    <a:pt x="6198" y="59760"/>
                    <a:pt x="6115" y="59003"/>
                    <a:pt x="6117" y="58254"/>
                  </a:cubicBezTo>
                  <a:cubicBezTo>
                    <a:pt x="6118" y="57547"/>
                    <a:pt x="6120" y="56840"/>
                    <a:pt x="6113" y="56132"/>
                  </a:cubicBezTo>
                  <a:cubicBezTo>
                    <a:pt x="6108" y="55566"/>
                    <a:pt x="6108" y="55040"/>
                    <a:pt x="6556" y="54562"/>
                  </a:cubicBezTo>
                  <a:cubicBezTo>
                    <a:pt x="6777" y="54326"/>
                    <a:pt x="6803" y="53865"/>
                    <a:pt x="6828" y="53500"/>
                  </a:cubicBezTo>
                  <a:cubicBezTo>
                    <a:pt x="6885" y="52705"/>
                    <a:pt x="6917" y="51936"/>
                    <a:pt x="7141" y="51141"/>
                  </a:cubicBezTo>
                  <a:cubicBezTo>
                    <a:pt x="7442" y="50074"/>
                    <a:pt x="7449" y="48925"/>
                    <a:pt x="7586" y="47814"/>
                  </a:cubicBezTo>
                  <a:cubicBezTo>
                    <a:pt x="7632" y="47442"/>
                    <a:pt x="7695" y="47073"/>
                    <a:pt x="7750" y="46703"/>
                  </a:cubicBezTo>
                  <a:cubicBezTo>
                    <a:pt x="7812" y="46286"/>
                    <a:pt x="7915" y="45868"/>
                    <a:pt x="7924" y="45449"/>
                  </a:cubicBezTo>
                  <a:cubicBezTo>
                    <a:pt x="7935" y="44832"/>
                    <a:pt x="7975" y="44233"/>
                    <a:pt x="8203" y="43646"/>
                  </a:cubicBezTo>
                  <a:cubicBezTo>
                    <a:pt x="8301" y="43391"/>
                    <a:pt x="8321" y="43094"/>
                    <a:pt x="8327" y="42814"/>
                  </a:cubicBezTo>
                  <a:cubicBezTo>
                    <a:pt x="8338" y="42201"/>
                    <a:pt x="8344" y="41602"/>
                    <a:pt x="8593" y="41012"/>
                  </a:cubicBezTo>
                  <a:cubicBezTo>
                    <a:pt x="8715" y="40725"/>
                    <a:pt x="8687" y="40364"/>
                    <a:pt x="8692" y="40036"/>
                  </a:cubicBezTo>
                  <a:cubicBezTo>
                    <a:pt x="8705" y="39282"/>
                    <a:pt x="8694" y="38527"/>
                    <a:pt x="8697" y="37774"/>
                  </a:cubicBezTo>
                  <a:cubicBezTo>
                    <a:pt x="8697" y="37491"/>
                    <a:pt x="8639" y="37188"/>
                    <a:pt x="8721" y="36929"/>
                  </a:cubicBezTo>
                  <a:cubicBezTo>
                    <a:pt x="9240" y="35266"/>
                    <a:pt x="8974" y="33561"/>
                    <a:pt x="9049" y="31874"/>
                  </a:cubicBezTo>
                  <a:cubicBezTo>
                    <a:pt x="9076" y="31266"/>
                    <a:pt x="9169" y="30660"/>
                    <a:pt x="9245" y="30056"/>
                  </a:cubicBezTo>
                  <a:cubicBezTo>
                    <a:pt x="9280" y="29776"/>
                    <a:pt x="9392" y="29501"/>
                    <a:pt x="9398" y="29222"/>
                  </a:cubicBezTo>
                  <a:cubicBezTo>
                    <a:pt x="9433" y="27576"/>
                    <a:pt x="9475" y="25934"/>
                    <a:pt x="9790" y="24306"/>
                  </a:cubicBezTo>
                  <a:cubicBezTo>
                    <a:pt x="9932" y="23572"/>
                    <a:pt x="9961" y="22816"/>
                    <a:pt x="10042" y="22068"/>
                  </a:cubicBezTo>
                  <a:cubicBezTo>
                    <a:pt x="10067" y="21833"/>
                    <a:pt x="10133" y="21597"/>
                    <a:pt x="10117" y="21366"/>
                  </a:cubicBezTo>
                  <a:cubicBezTo>
                    <a:pt x="9992" y="19550"/>
                    <a:pt x="10493" y="17813"/>
                    <a:pt x="10794" y="16053"/>
                  </a:cubicBezTo>
                  <a:cubicBezTo>
                    <a:pt x="11033" y="14658"/>
                    <a:pt x="11236" y="13273"/>
                    <a:pt x="11244" y="11848"/>
                  </a:cubicBezTo>
                  <a:cubicBezTo>
                    <a:pt x="11250" y="10916"/>
                    <a:pt x="11481" y="9984"/>
                    <a:pt x="11620" y="9053"/>
                  </a:cubicBezTo>
                  <a:cubicBezTo>
                    <a:pt x="11661" y="8774"/>
                    <a:pt x="11771" y="8499"/>
                    <a:pt x="11778" y="8221"/>
                  </a:cubicBezTo>
                  <a:cubicBezTo>
                    <a:pt x="11838" y="5780"/>
                    <a:pt x="12543" y="3374"/>
                    <a:pt x="12177" y="909"/>
                  </a:cubicBezTo>
                  <a:cubicBezTo>
                    <a:pt x="12139" y="653"/>
                    <a:pt x="12172" y="388"/>
                    <a:pt x="12379" y="0"/>
                  </a:cubicBezTo>
                  <a:cubicBezTo>
                    <a:pt x="12438" y="124"/>
                    <a:pt x="12504" y="245"/>
                    <a:pt x="12558" y="372"/>
                  </a:cubicBezTo>
                  <a:cubicBezTo>
                    <a:pt x="13038" y="1500"/>
                    <a:pt x="13472" y="2632"/>
                    <a:pt x="13671" y="3859"/>
                  </a:cubicBezTo>
                  <a:cubicBezTo>
                    <a:pt x="13806" y="4689"/>
                    <a:pt x="14088" y="5503"/>
                    <a:pt x="14378" y="6297"/>
                  </a:cubicBezTo>
                  <a:cubicBezTo>
                    <a:pt x="14771" y="7372"/>
                    <a:pt x="15025" y="8484"/>
                    <a:pt x="15072" y="9607"/>
                  </a:cubicBezTo>
                  <a:cubicBezTo>
                    <a:pt x="15128" y="10992"/>
                    <a:pt x="15601" y="12280"/>
                    <a:pt x="15787" y="13632"/>
                  </a:cubicBezTo>
                  <a:cubicBezTo>
                    <a:pt x="15974" y="14982"/>
                    <a:pt x="16254" y="16319"/>
                    <a:pt x="16793" y="17593"/>
                  </a:cubicBezTo>
                  <a:cubicBezTo>
                    <a:pt x="17009" y="18103"/>
                    <a:pt x="17081" y="18682"/>
                    <a:pt x="17174" y="19237"/>
                  </a:cubicBezTo>
                  <a:cubicBezTo>
                    <a:pt x="17346" y="20261"/>
                    <a:pt x="17626" y="21254"/>
                    <a:pt x="17916" y="22250"/>
                  </a:cubicBezTo>
                  <a:cubicBezTo>
                    <a:pt x="18137" y="23008"/>
                    <a:pt x="18126" y="23831"/>
                    <a:pt x="18260" y="24617"/>
                  </a:cubicBezTo>
                  <a:cubicBezTo>
                    <a:pt x="18379" y="25310"/>
                    <a:pt x="18559" y="25995"/>
                    <a:pt x="18707" y="26685"/>
                  </a:cubicBezTo>
                  <a:cubicBezTo>
                    <a:pt x="18766" y="26959"/>
                    <a:pt x="18861" y="27237"/>
                    <a:pt x="18858" y="27512"/>
                  </a:cubicBezTo>
                  <a:cubicBezTo>
                    <a:pt x="18852" y="28182"/>
                    <a:pt x="18977" y="28814"/>
                    <a:pt x="19183" y="29451"/>
                  </a:cubicBezTo>
                  <a:cubicBezTo>
                    <a:pt x="19324" y="29885"/>
                    <a:pt x="19333" y="30362"/>
                    <a:pt x="19393" y="30776"/>
                  </a:cubicBezTo>
                  <a:cubicBezTo>
                    <a:pt x="18224" y="31734"/>
                    <a:pt x="17145" y="32634"/>
                    <a:pt x="16047" y="33511"/>
                  </a:cubicBezTo>
                  <a:cubicBezTo>
                    <a:pt x="15755" y="33744"/>
                    <a:pt x="15403" y="33901"/>
                    <a:pt x="15087" y="34105"/>
                  </a:cubicBezTo>
                  <a:cubicBezTo>
                    <a:pt x="14813" y="34284"/>
                    <a:pt x="14547" y="34476"/>
                    <a:pt x="14283" y="34670"/>
                  </a:cubicBezTo>
                  <a:cubicBezTo>
                    <a:pt x="13229" y="35447"/>
                    <a:pt x="13323" y="36544"/>
                    <a:pt x="13538" y="37622"/>
                  </a:cubicBezTo>
                  <a:cubicBezTo>
                    <a:pt x="13651" y="38192"/>
                    <a:pt x="14165" y="38551"/>
                    <a:pt x="14618" y="38885"/>
                  </a:cubicBezTo>
                  <a:cubicBezTo>
                    <a:pt x="15111" y="39248"/>
                    <a:pt x="15650" y="39546"/>
                    <a:pt x="16151" y="39897"/>
                  </a:cubicBezTo>
                  <a:cubicBezTo>
                    <a:pt x="16879" y="40409"/>
                    <a:pt x="17667" y="40839"/>
                    <a:pt x="18298" y="41498"/>
                  </a:cubicBezTo>
                  <a:cubicBezTo>
                    <a:pt x="18546" y="41758"/>
                    <a:pt x="18929" y="41891"/>
                    <a:pt x="19245" y="42089"/>
                  </a:cubicBezTo>
                  <a:cubicBezTo>
                    <a:pt x="19794" y="42431"/>
                    <a:pt x="19925" y="42802"/>
                    <a:pt x="19710" y="43405"/>
                  </a:cubicBezTo>
                  <a:cubicBezTo>
                    <a:pt x="19663" y="43537"/>
                    <a:pt x="19620" y="43686"/>
                    <a:pt x="19527" y="43780"/>
                  </a:cubicBezTo>
                  <a:cubicBezTo>
                    <a:pt x="18574" y="44754"/>
                    <a:pt x="18120" y="46000"/>
                    <a:pt x="17654" y="47232"/>
                  </a:cubicBezTo>
                  <a:cubicBezTo>
                    <a:pt x="17444" y="47789"/>
                    <a:pt x="17122" y="48183"/>
                    <a:pt x="16605" y="48494"/>
                  </a:cubicBezTo>
                  <a:cubicBezTo>
                    <a:pt x="15198" y="49337"/>
                    <a:pt x="14175" y="50567"/>
                    <a:pt x="13340" y="51958"/>
                  </a:cubicBezTo>
                  <a:cubicBezTo>
                    <a:pt x="12461" y="53419"/>
                    <a:pt x="11814" y="54987"/>
                    <a:pt x="11295" y="56607"/>
                  </a:cubicBezTo>
                  <a:cubicBezTo>
                    <a:pt x="10549" y="58941"/>
                    <a:pt x="9971" y="61326"/>
                    <a:pt x="9565" y="63743"/>
                  </a:cubicBezTo>
                  <a:cubicBezTo>
                    <a:pt x="9469" y="64321"/>
                    <a:pt x="9257" y="64803"/>
                    <a:pt x="8916" y="65277"/>
                  </a:cubicBezTo>
                  <a:cubicBezTo>
                    <a:pt x="7490" y="67259"/>
                    <a:pt x="5972" y="69177"/>
                    <a:pt x="4789" y="71331"/>
                  </a:cubicBezTo>
                  <a:cubicBezTo>
                    <a:pt x="4364" y="72105"/>
                    <a:pt x="3763" y="72759"/>
                    <a:pt x="3597" y="73698"/>
                  </a:cubicBezTo>
                  <a:cubicBezTo>
                    <a:pt x="3506" y="74218"/>
                    <a:pt x="3065" y="74681"/>
                    <a:pt x="2765" y="75158"/>
                  </a:cubicBezTo>
                  <a:cubicBezTo>
                    <a:pt x="2166" y="76111"/>
                    <a:pt x="1565" y="77064"/>
                    <a:pt x="941" y="78002"/>
                  </a:cubicBezTo>
                  <a:cubicBezTo>
                    <a:pt x="796" y="78220"/>
                    <a:pt x="555" y="78374"/>
                    <a:pt x="225" y="78685"/>
                  </a:cubicBezTo>
                  <a:close/>
                </a:path>
              </a:pathLst>
            </a:custGeom>
            <a:solidFill>
              <a:schemeClr val="accent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4" name="Google Shape;601;p37">
              <a:extLst>
                <a:ext uri="{FF2B5EF4-FFF2-40B4-BE49-F238E27FC236}">
                  <a16:creationId xmlns:a16="http://schemas.microsoft.com/office/drawing/2014/main" id="{AD82BD5E-BC34-499D-96F9-32BF9770B1B8}"/>
                </a:ext>
              </a:extLst>
            </p:cNvPr>
            <p:cNvSpPr/>
            <p:nvPr/>
          </p:nvSpPr>
          <p:spPr>
            <a:xfrm>
              <a:off x="4818075" y="3948100"/>
              <a:ext cx="343925" cy="1090450"/>
            </a:xfrm>
            <a:custGeom>
              <a:avLst/>
              <a:gdLst/>
              <a:ahLst/>
              <a:cxnLst/>
              <a:rect l="l" t="t" r="r" b="b"/>
              <a:pathLst>
                <a:path w="13757" h="43618" extrusionOk="0">
                  <a:moveTo>
                    <a:pt x="10579" y="26000"/>
                  </a:moveTo>
                  <a:cubicBezTo>
                    <a:pt x="10752" y="26360"/>
                    <a:pt x="10871" y="26615"/>
                    <a:pt x="10995" y="26866"/>
                  </a:cubicBezTo>
                  <a:cubicBezTo>
                    <a:pt x="11307" y="27494"/>
                    <a:pt x="11295" y="28127"/>
                    <a:pt x="11049" y="28774"/>
                  </a:cubicBezTo>
                  <a:cubicBezTo>
                    <a:pt x="10516" y="30184"/>
                    <a:pt x="10026" y="31609"/>
                    <a:pt x="9458" y="33004"/>
                  </a:cubicBezTo>
                  <a:cubicBezTo>
                    <a:pt x="8641" y="35008"/>
                    <a:pt x="7785" y="36997"/>
                    <a:pt x="6918" y="38979"/>
                  </a:cubicBezTo>
                  <a:cubicBezTo>
                    <a:pt x="6502" y="39927"/>
                    <a:pt x="6003" y="40827"/>
                    <a:pt x="5362" y="41658"/>
                  </a:cubicBezTo>
                  <a:cubicBezTo>
                    <a:pt x="4939" y="42207"/>
                    <a:pt x="4670" y="42875"/>
                    <a:pt x="4263" y="43617"/>
                  </a:cubicBezTo>
                  <a:cubicBezTo>
                    <a:pt x="4085" y="43352"/>
                    <a:pt x="3925" y="43197"/>
                    <a:pt x="3867" y="43010"/>
                  </a:cubicBezTo>
                  <a:cubicBezTo>
                    <a:pt x="3544" y="41978"/>
                    <a:pt x="3249" y="40936"/>
                    <a:pt x="2941" y="39899"/>
                  </a:cubicBezTo>
                  <a:cubicBezTo>
                    <a:pt x="2701" y="39086"/>
                    <a:pt x="2482" y="38266"/>
                    <a:pt x="2215" y="37464"/>
                  </a:cubicBezTo>
                  <a:cubicBezTo>
                    <a:pt x="1435" y="35139"/>
                    <a:pt x="784" y="32781"/>
                    <a:pt x="345" y="30369"/>
                  </a:cubicBezTo>
                  <a:cubicBezTo>
                    <a:pt x="169" y="29400"/>
                    <a:pt x="103" y="28410"/>
                    <a:pt x="23" y="27425"/>
                  </a:cubicBezTo>
                  <a:cubicBezTo>
                    <a:pt x="1" y="27162"/>
                    <a:pt x="44" y="26834"/>
                    <a:pt x="187" y="26628"/>
                  </a:cubicBezTo>
                  <a:cubicBezTo>
                    <a:pt x="513" y="26165"/>
                    <a:pt x="540" y="25672"/>
                    <a:pt x="525" y="25148"/>
                  </a:cubicBezTo>
                  <a:cubicBezTo>
                    <a:pt x="427" y="21462"/>
                    <a:pt x="862" y="17818"/>
                    <a:pt x="1376" y="14178"/>
                  </a:cubicBezTo>
                  <a:cubicBezTo>
                    <a:pt x="1534" y="13060"/>
                    <a:pt x="1612" y="11931"/>
                    <a:pt x="1774" y="10814"/>
                  </a:cubicBezTo>
                  <a:cubicBezTo>
                    <a:pt x="2114" y="8477"/>
                    <a:pt x="2755" y="6213"/>
                    <a:pt x="3500" y="3978"/>
                  </a:cubicBezTo>
                  <a:cubicBezTo>
                    <a:pt x="3730" y="3284"/>
                    <a:pt x="4084" y="2670"/>
                    <a:pt x="4674" y="2256"/>
                  </a:cubicBezTo>
                  <a:cubicBezTo>
                    <a:pt x="5600" y="1609"/>
                    <a:pt x="6555" y="1005"/>
                    <a:pt x="7522" y="422"/>
                  </a:cubicBezTo>
                  <a:cubicBezTo>
                    <a:pt x="8220" y="1"/>
                    <a:pt x="8905" y="67"/>
                    <a:pt x="9650" y="459"/>
                  </a:cubicBezTo>
                  <a:cubicBezTo>
                    <a:pt x="12227" y="1811"/>
                    <a:pt x="13559" y="3938"/>
                    <a:pt x="13666" y="6811"/>
                  </a:cubicBezTo>
                  <a:cubicBezTo>
                    <a:pt x="13756" y="9212"/>
                    <a:pt x="13704" y="11610"/>
                    <a:pt x="13316" y="13997"/>
                  </a:cubicBezTo>
                  <a:cubicBezTo>
                    <a:pt x="12661" y="18043"/>
                    <a:pt x="11860" y="22053"/>
                    <a:pt x="10579" y="26000"/>
                  </a:cubicBezTo>
                  <a:close/>
                </a:path>
              </a:pathLst>
            </a:custGeom>
            <a:solidFill>
              <a:srgbClr val="BAE0D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5" name="Google Shape;602;p37">
              <a:extLst>
                <a:ext uri="{FF2B5EF4-FFF2-40B4-BE49-F238E27FC236}">
                  <a16:creationId xmlns:a16="http://schemas.microsoft.com/office/drawing/2014/main" id="{31944DFA-93D4-4889-B13B-D37690D26C61}"/>
                </a:ext>
              </a:extLst>
            </p:cNvPr>
            <p:cNvSpPr/>
            <p:nvPr/>
          </p:nvSpPr>
          <p:spPr>
            <a:xfrm>
              <a:off x="4651075" y="2358850"/>
              <a:ext cx="628200" cy="2277525"/>
            </a:xfrm>
            <a:custGeom>
              <a:avLst/>
              <a:gdLst/>
              <a:ahLst/>
              <a:cxnLst/>
              <a:rect l="l" t="t" r="r" b="b"/>
              <a:pathLst>
                <a:path w="25128" h="91101" extrusionOk="0">
                  <a:moveTo>
                    <a:pt x="21640" y="91101"/>
                  </a:moveTo>
                  <a:cubicBezTo>
                    <a:pt x="20156" y="90773"/>
                    <a:pt x="20156" y="90773"/>
                    <a:pt x="19276" y="90038"/>
                  </a:cubicBezTo>
                  <a:cubicBezTo>
                    <a:pt x="19375" y="89593"/>
                    <a:pt x="19459" y="89086"/>
                    <a:pt x="19602" y="88598"/>
                  </a:cubicBezTo>
                  <a:cubicBezTo>
                    <a:pt x="20780" y="84558"/>
                    <a:pt x="21562" y="80434"/>
                    <a:pt x="21998" y="76258"/>
                  </a:cubicBezTo>
                  <a:cubicBezTo>
                    <a:pt x="22247" y="73871"/>
                    <a:pt x="22256" y="71450"/>
                    <a:pt x="21833" y="69063"/>
                  </a:cubicBezTo>
                  <a:cubicBezTo>
                    <a:pt x="21242" y="65727"/>
                    <a:pt x="18588" y="62984"/>
                    <a:pt x="15362" y="62329"/>
                  </a:cubicBezTo>
                  <a:cubicBezTo>
                    <a:pt x="15131" y="62283"/>
                    <a:pt x="14877" y="62170"/>
                    <a:pt x="14669" y="62225"/>
                  </a:cubicBezTo>
                  <a:cubicBezTo>
                    <a:pt x="13582" y="62513"/>
                    <a:pt x="12501" y="62830"/>
                    <a:pt x="11430" y="63176"/>
                  </a:cubicBezTo>
                  <a:cubicBezTo>
                    <a:pt x="11229" y="63239"/>
                    <a:pt x="11068" y="63468"/>
                    <a:pt x="10920" y="63648"/>
                  </a:cubicBezTo>
                  <a:cubicBezTo>
                    <a:pt x="10414" y="64265"/>
                    <a:pt x="9922" y="64895"/>
                    <a:pt x="9423" y="65518"/>
                  </a:cubicBezTo>
                  <a:cubicBezTo>
                    <a:pt x="8828" y="66261"/>
                    <a:pt x="8377" y="67087"/>
                    <a:pt x="8089" y="67994"/>
                  </a:cubicBezTo>
                  <a:cubicBezTo>
                    <a:pt x="7415" y="70115"/>
                    <a:pt x="6955" y="72277"/>
                    <a:pt x="6854" y="74507"/>
                  </a:cubicBezTo>
                  <a:cubicBezTo>
                    <a:pt x="6770" y="76347"/>
                    <a:pt x="6470" y="78148"/>
                    <a:pt x="6099" y="79957"/>
                  </a:cubicBezTo>
                  <a:cubicBezTo>
                    <a:pt x="5656" y="82129"/>
                    <a:pt x="5510" y="84357"/>
                    <a:pt x="5840" y="86573"/>
                  </a:cubicBezTo>
                  <a:cubicBezTo>
                    <a:pt x="5955" y="87344"/>
                    <a:pt x="5908" y="88073"/>
                    <a:pt x="5657" y="88800"/>
                  </a:cubicBezTo>
                  <a:cubicBezTo>
                    <a:pt x="5539" y="89138"/>
                    <a:pt x="5301" y="89332"/>
                    <a:pt x="4939" y="89399"/>
                  </a:cubicBezTo>
                  <a:cubicBezTo>
                    <a:pt x="4268" y="89523"/>
                    <a:pt x="3636" y="89371"/>
                    <a:pt x="2903" y="89176"/>
                  </a:cubicBezTo>
                  <a:cubicBezTo>
                    <a:pt x="2864" y="88821"/>
                    <a:pt x="2793" y="88457"/>
                    <a:pt x="2791" y="88096"/>
                  </a:cubicBezTo>
                  <a:cubicBezTo>
                    <a:pt x="2779" y="84554"/>
                    <a:pt x="2951" y="81023"/>
                    <a:pt x="3465" y="77515"/>
                  </a:cubicBezTo>
                  <a:cubicBezTo>
                    <a:pt x="3520" y="77144"/>
                    <a:pt x="3546" y="76734"/>
                    <a:pt x="3725" y="76423"/>
                  </a:cubicBezTo>
                  <a:cubicBezTo>
                    <a:pt x="4145" y="75693"/>
                    <a:pt x="4196" y="74894"/>
                    <a:pt x="4269" y="74104"/>
                  </a:cubicBezTo>
                  <a:cubicBezTo>
                    <a:pt x="4474" y="71938"/>
                    <a:pt x="4915" y="69815"/>
                    <a:pt x="5431" y="67708"/>
                  </a:cubicBezTo>
                  <a:cubicBezTo>
                    <a:pt x="5608" y="66981"/>
                    <a:pt x="5807" y="66266"/>
                    <a:pt x="6385" y="65695"/>
                  </a:cubicBezTo>
                  <a:cubicBezTo>
                    <a:pt x="6670" y="65415"/>
                    <a:pt x="6779" y="64954"/>
                    <a:pt x="6960" y="64570"/>
                  </a:cubicBezTo>
                  <a:cubicBezTo>
                    <a:pt x="7239" y="63974"/>
                    <a:pt x="7490" y="63361"/>
                    <a:pt x="7792" y="62775"/>
                  </a:cubicBezTo>
                  <a:cubicBezTo>
                    <a:pt x="8404" y="61582"/>
                    <a:pt x="9396" y="60842"/>
                    <a:pt x="10666" y="60447"/>
                  </a:cubicBezTo>
                  <a:cubicBezTo>
                    <a:pt x="10843" y="60392"/>
                    <a:pt x="11054" y="60355"/>
                    <a:pt x="11181" y="60235"/>
                  </a:cubicBezTo>
                  <a:cubicBezTo>
                    <a:pt x="11671" y="59777"/>
                    <a:pt x="12276" y="59724"/>
                    <a:pt x="12891" y="59672"/>
                  </a:cubicBezTo>
                  <a:cubicBezTo>
                    <a:pt x="13080" y="59656"/>
                    <a:pt x="13270" y="59644"/>
                    <a:pt x="13453" y="59602"/>
                  </a:cubicBezTo>
                  <a:cubicBezTo>
                    <a:pt x="14404" y="59388"/>
                    <a:pt x="14915" y="58803"/>
                    <a:pt x="14932" y="57812"/>
                  </a:cubicBezTo>
                  <a:cubicBezTo>
                    <a:pt x="14956" y="56302"/>
                    <a:pt x="15010" y="54788"/>
                    <a:pt x="14915" y="53284"/>
                  </a:cubicBezTo>
                  <a:cubicBezTo>
                    <a:pt x="14774" y="51026"/>
                    <a:pt x="14514" y="48776"/>
                    <a:pt x="14308" y="46521"/>
                  </a:cubicBezTo>
                  <a:cubicBezTo>
                    <a:pt x="14274" y="46145"/>
                    <a:pt x="14215" y="45767"/>
                    <a:pt x="14231" y="45393"/>
                  </a:cubicBezTo>
                  <a:cubicBezTo>
                    <a:pt x="14326" y="43153"/>
                    <a:pt x="13846" y="40991"/>
                    <a:pt x="13395" y="38820"/>
                  </a:cubicBezTo>
                  <a:cubicBezTo>
                    <a:pt x="12981" y="36837"/>
                    <a:pt x="12643" y="34838"/>
                    <a:pt x="12253" y="32850"/>
                  </a:cubicBezTo>
                  <a:cubicBezTo>
                    <a:pt x="12108" y="32113"/>
                    <a:pt x="11916" y="31384"/>
                    <a:pt x="11731" y="30654"/>
                  </a:cubicBezTo>
                  <a:cubicBezTo>
                    <a:pt x="11522" y="29834"/>
                    <a:pt x="11301" y="29018"/>
                    <a:pt x="11082" y="28202"/>
                  </a:cubicBezTo>
                  <a:cubicBezTo>
                    <a:pt x="11034" y="28020"/>
                    <a:pt x="10998" y="27831"/>
                    <a:pt x="10916" y="27664"/>
                  </a:cubicBezTo>
                  <a:cubicBezTo>
                    <a:pt x="10337" y="26456"/>
                    <a:pt x="10157" y="25144"/>
                    <a:pt x="9915" y="23846"/>
                  </a:cubicBezTo>
                  <a:cubicBezTo>
                    <a:pt x="9768" y="23061"/>
                    <a:pt x="9558" y="22286"/>
                    <a:pt x="9419" y="21499"/>
                  </a:cubicBezTo>
                  <a:cubicBezTo>
                    <a:pt x="9297" y="20804"/>
                    <a:pt x="9282" y="20091"/>
                    <a:pt x="9142" y="19401"/>
                  </a:cubicBezTo>
                  <a:cubicBezTo>
                    <a:pt x="8926" y="18342"/>
                    <a:pt x="8669" y="17289"/>
                    <a:pt x="8383" y="16246"/>
                  </a:cubicBezTo>
                  <a:cubicBezTo>
                    <a:pt x="8148" y="15387"/>
                    <a:pt x="7824" y="14563"/>
                    <a:pt x="7729" y="13653"/>
                  </a:cubicBezTo>
                  <a:cubicBezTo>
                    <a:pt x="7657" y="12968"/>
                    <a:pt x="7339" y="12300"/>
                    <a:pt x="7079" y="11645"/>
                  </a:cubicBezTo>
                  <a:cubicBezTo>
                    <a:pt x="6542" y="10290"/>
                    <a:pt x="5983" y="8963"/>
                    <a:pt x="5113" y="7750"/>
                  </a:cubicBezTo>
                  <a:cubicBezTo>
                    <a:pt x="4292" y="6604"/>
                    <a:pt x="3539" y="5412"/>
                    <a:pt x="2615" y="4340"/>
                  </a:cubicBezTo>
                  <a:cubicBezTo>
                    <a:pt x="2312" y="3328"/>
                    <a:pt x="1537" y="2716"/>
                    <a:pt x="747" y="2110"/>
                  </a:cubicBezTo>
                  <a:cubicBezTo>
                    <a:pt x="565" y="1970"/>
                    <a:pt x="430" y="1764"/>
                    <a:pt x="287" y="1577"/>
                  </a:cubicBezTo>
                  <a:cubicBezTo>
                    <a:pt x="44" y="1258"/>
                    <a:pt x="1" y="889"/>
                    <a:pt x="43" y="501"/>
                  </a:cubicBezTo>
                  <a:cubicBezTo>
                    <a:pt x="74" y="226"/>
                    <a:pt x="373" y="0"/>
                    <a:pt x="650" y="61"/>
                  </a:cubicBezTo>
                  <a:cubicBezTo>
                    <a:pt x="788" y="90"/>
                    <a:pt x="939" y="118"/>
                    <a:pt x="1048" y="196"/>
                  </a:cubicBezTo>
                  <a:cubicBezTo>
                    <a:pt x="1969" y="850"/>
                    <a:pt x="2913" y="1478"/>
                    <a:pt x="3785" y="2193"/>
                  </a:cubicBezTo>
                  <a:cubicBezTo>
                    <a:pt x="4247" y="2573"/>
                    <a:pt x="4588" y="3104"/>
                    <a:pt x="4973" y="3576"/>
                  </a:cubicBezTo>
                  <a:cubicBezTo>
                    <a:pt x="5240" y="3902"/>
                    <a:pt x="5470" y="4260"/>
                    <a:pt x="5752" y="4572"/>
                  </a:cubicBezTo>
                  <a:cubicBezTo>
                    <a:pt x="6069" y="4923"/>
                    <a:pt x="6436" y="5232"/>
                    <a:pt x="6435" y="5761"/>
                  </a:cubicBezTo>
                  <a:cubicBezTo>
                    <a:pt x="7129" y="6700"/>
                    <a:pt x="7425" y="7904"/>
                    <a:pt x="8400" y="8662"/>
                  </a:cubicBezTo>
                  <a:cubicBezTo>
                    <a:pt x="8776" y="8955"/>
                    <a:pt x="9038" y="9343"/>
                    <a:pt x="9064" y="9863"/>
                  </a:cubicBezTo>
                  <a:cubicBezTo>
                    <a:pt x="9074" y="10091"/>
                    <a:pt x="9142" y="10331"/>
                    <a:pt x="9243" y="10538"/>
                  </a:cubicBezTo>
                  <a:cubicBezTo>
                    <a:pt x="10463" y="13056"/>
                    <a:pt x="11223" y="15721"/>
                    <a:pt x="11801" y="18448"/>
                  </a:cubicBezTo>
                  <a:cubicBezTo>
                    <a:pt x="12084" y="19785"/>
                    <a:pt x="12448" y="21101"/>
                    <a:pt x="12589" y="22469"/>
                  </a:cubicBezTo>
                  <a:cubicBezTo>
                    <a:pt x="12834" y="24820"/>
                    <a:pt x="13519" y="27087"/>
                    <a:pt x="13989" y="29395"/>
                  </a:cubicBezTo>
                  <a:cubicBezTo>
                    <a:pt x="14158" y="30226"/>
                    <a:pt x="14345" y="31063"/>
                    <a:pt x="14395" y="31905"/>
                  </a:cubicBezTo>
                  <a:cubicBezTo>
                    <a:pt x="14504" y="33713"/>
                    <a:pt x="14985" y="35435"/>
                    <a:pt x="15422" y="37172"/>
                  </a:cubicBezTo>
                  <a:cubicBezTo>
                    <a:pt x="15559" y="37716"/>
                    <a:pt x="15624" y="38278"/>
                    <a:pt x="15721" y="38832"/>
                  </a:cubicBezTo>
                  <a:cubicBezTo>
                    <a:pt x="15921" y="39986"/>
                    <a:pt x="16119" y="41140"/>
                    <a:pt x="16318" y="42295"/>
                  </a:cubicBezTo>
                  <a:cubicBezTo>
                    <a:pt x="16366" y="42571"/>
                    <a:pt x="16446" y="42848"/>
                    <a:pt x="16452" y="43125"/>
                  </a:cubicBezTo>
                  <a:cubicBezTo>
                    <a:pt x="16466" y="43786"/>
                    <a:pt x="16451" y="44444"/>
                    <a:pt x="16731" y="45069"/>
                  </a:cubicBezTo>
                  <a:cubicBezTo>
                    <a:pt x="16805" y="45234"/>
                    <a:pt x="16793" y="45438"/>
                    <a:pt x="16810" y="45625"/>
                  </a:cubicBezTo>
                  <a:cubicBezTo>
                    <a:pt x="16821" y="45766"/>
                    <a:pt x="16791" y="45913"/>
                    <a:pt x="16820" y="46048"/>
                  </a:cubicBezTo>
                  <a:cubicBezTo>
                    <a:pt x="17124" y="47515"/>
                    <a:pt x="17226" y="49010"/>
                    <a:pt x="17459" y="50486"/>
                  </a:cubicBezTo>
                  <a:cubicBezTo>
                    <a:pt x="17642" y="51641"/>
                    <a:pt x="17939" y="52777"/>
                    <a:pt x="18080" y="53924"/>
                  </a:cubicBezTo>
                  <a:cubicBezTo>
                    <a:pt x="18233" y="55175"/>
                    <a:pt x="18085" y="56465"/>
                    <a:pt x="18036" y="57737"/>
                  </a:cubicBezTo>
                  <a:cubicBezTo>
                    <a:pt x="18025" y="58004"/>
                    <a:pt x="17883" y="58269"/>
                    <a:pt x="17783" y="58529"/>
                  </a:cubicBezTo>
                  <a:cubicBezTo>
                    <a:pt x="17556" y="59122"/>
                    <a:pt x="17601" y="59389"/>
                    <a:pt x="18091" y="59737"/>
                  </a:cubicBezTo>
                  <a:cubicBezTo>
                    <a:pt x="18434" y="59982"/>
                    <a:pt x="18812" y="60182"/>
                    <a:pt x="19184" y="60386"/>
                  </a:cubicBezTo>
                  <a:cubicBezTo>
                    <a:pt x="21019" y="61387"/>
                    <a:pt x="22359" y="62888"/>
                    <a:pt x="23418" y="64652"/>
                  </a:cubicBezTo>
                  <a:cubicBezTo>
                    <a:pt x="24187" y="65930"/>
                    <a:pt x="24607" y="67350"/>
                    <a:pt x="24607" y="68827"/>
                  </a:cubicBezTo>
                  <a:cubicBezTo>
                    <a:pt x="24607" y="71659"/>
                    <a:pt x="24895" y="74471"/>
                    <a:pt x="25042" y="77293"/>
                  </a:cubicBezTo>
                  <a:cubicBezTo>
                    <a:pt x="25127" y="78950"/>
                    <a:pt x="24928" y="80580"/>
                    <a:pt x="24451" y="82184"/>
                  </a:cubicBezTo>
                  <a:cubicBezTo>
                    <a:pt x="24064" y="83493"/>
                    <a:pt x="23821" y="84843"/>
                    <a:pt x="23480" y="86166"/>
                  </a:cubicBezTo>
                  <a:cubicBezTo>
                    <a:pt x="23044" y="87850"/>
                    <a:pt x="22500" y="89499"/>
                    <a:pt x="21640" y="91101"/>
                  </a:cubicBezTo>
                  <a:close/>
                </a:path>
              </a:pathLst>
            </a:custGeom>
            <a:solidFill>
              <a:schemeClr val="accent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6" name="Google Shape;603;p37">
              <a:extLst>
                <a:ext uri="{FF2B5EF4-FFF2-40B4-BE49-F238E27FC236}">
                  <a16:creationId xmlns:a16="http://schemas.microsoft.com/office/drawing/2014/main" id="{7FE6D236-7D0B-4E72-A2F1-9E3F11DAE286}"/>
                </a:ext>
              </a:extLst>
            </p:cNvPr>
            <p:cNvSpPr/>
            <p:nvPr/>
          </p:nvSpPr>
          <p:spPr>
            <a:xfrm>
              <a:off x="3684275" y="2425600"/>
              <a:ext cx="444325" cy="1648050"/>
            </a:xfrm>
            <a:custGeom>
              <a:avLst/>
              <a:gdLst/>
              <a:ahLst/>
              <a:cxnLst/>
              <a:rect l="l" t="t" r="r" b="b"/>
              <a:pathLst>
                <a:path w="17773" h="65922" extrusionOk="0">
                  <a:moveTo>
                    <a:pt x="15069" y="1"/>
                  </a:moveTo>
                  <a:cubicBezTo>
                    <a:pt x="15998" y="338"/>
                    <a:pt x="16868" y="258"/>
                    <a:pt x="17773" y="678"/>
                  </a:cubicBezTo>
                  <a:cubicBezTo>
                    <a:pt x="17253" y="1214"/>
                    <a:pt x="16821" y="1632"/>
                    <a:pt x="16422" y="2080"/>
                  </a:cubicBezTo>
                  <a:cubicBezTo>
                    <a:pt x="16019" y="2535"/>
                    <a:pt x="15706" y="3064"/>
                    <a:pt x="15071" y="3285"/>
                  </a:cubicBezTo>
                  <a:cubicBezTo>
                    <a:pt x="14831" y="3368"/>
                    <a:pt x="14636" y="3625"/>
                    <a:pt x="14458" y="3836"/>
                  </a:cubicBezTo>
                  <a:cubicBezTo>
                    <a:pt x="12627" y="6004"/>
                    <a:pt x="11152" y="8421"/>
                    <a:pt x="9657" y="10815"/>
                  </a:cubicBezTo>
                  <a:cubicBezTo>
                    <a:pt x="8945" y="11955"/>
                    <a:pt x="8259" y="13166"/>
                    <a:pt x="8032" y="14546"/>
                  </a:cubicBezTo>
                  <a:cubicBezTo>
                    <a:pt x="8009" y="14683"/>
                    <a:pt x="7950" y="14816"/>
                    <a:pt x="7897" y="14946"/>
                  </a:cubicBezTo>
                  <a:cubicBezTo>
                    <a:pt x="7333" y="16339"/>
                    <a:pt x="6792" y="17733"/>
                    <a:pt x="6431" y="19203"/>
                  </a:cubicBezTo>
                  <a:cubicBezTo>
                    <a:pt x="5958" y="21123"/>
                    <a:pt x="5356" y="23009"/>
                    <a:pt x="4842" y="24918"/>
                  </a:cubicBezTo>
                  <a:cubicBezTo>
                    <a:pt x="4709" y="25415"/>
                    <a:pt x="4669" y="25941"/>
                    <a:pt x="4623" y="26457"/>
                  </a:cubicBezTo>
                  <a:cubicBezTo>
                    <a:pt x="4452" y="28334"/>
                    <a:pt x="4301" y="30212"/>
                    <a:pt x="4136" y="32090"/>
                  </a:cubicBezTo>
                  <a:cubicBezTo>
                    <a:pt x="4064" y="32887"/>
                    <a:pt x="3952" y="33682"/>
                    <a:pt x="3896" y="34481"/>
                  </a:cubicBezTo>
                  <a:cubicBezTo>
                    <a:pt x="3709" y="37158"/>
                    <a:pt x="3522" y="39837"/>
                    <a:pt x="3372" y="42518"/>
                  </a:cubicBezTo>
                  <a:cubicBezTo>
                    <a:pt x="3324" y="43362"/>
                    <a:pt x="3402" y="44212"/>
                    <a:pt x="3402" y="45060"/>
                  </a:cubicBezTo>
                  <a:cubicBezTo>
                    <a:pt x="3402" y="50343"/>
                    <a:pt x="3389" y="55625"/>
                    <a:pt x="3402" y="60907"/>
                  </a:cubicBezTo>
                  <a:cubicBezTo>
                    <a:pt x="3406" y="62226"/>
                    <a:pt x="3496" y="63544"/>
                    <a:pt x="3543" y="64861"/>
                  </a:cubicBezTo>
                  <a:cubicBezTo>
                    <a:pt x="3551" y="65085"/>
                    <a:pt x="3544" y="65310"/>
                    <a:pt x="3544" y="65595"/>
                  </a:cubicBezTo>
                  <a:cubicBezTo>
                    <a:pt x="2531" y="65707"/>
                    <a:pt x="1609" y="65809"/>
                    <a:pt x="596" y="65921"/>
                  </a:cubicBezTo>
                  <a:cubicBezTo>
                    <a:pt x="557" y="65703"/>
                    <a:pt x="500" y="65447"/>
                    <a:pt x="469" y="65187"/>
                  </a:cubicBezTo>
                  <a:cubicBezTo>
                    <a:pt x="442" y="64954"/>
                    <a:pt x="505" y="64691"/>
                    <a:pt x="419" y="64488"/>
                  </a:cubicBezTo>
                  <a:cubicBezTo>
                    <a:pt x="1" y="63490"/>
                    <a:pt x="124" y="62446"/>
                    <a:pt x="116" y="61415"/>
                  </a:cubicBezTo>
                  <a:cubicBezTo>
                    <a:pt x="81" y="56887"/>
                    <a:pt x="43" y="52359"/>
                    <a:pt x="37" y="47831"/>
                  </a:cubicBezTo>
                  <a:cubicBezTo>
                    <a:pt x="36" y="46894"/>
                    <a:pt x="167" y="45955"/>
                    <a:pt x="246" y="45018"/>
                  </a:cubicBezTo>
                  <a:cubicBezTo>
                    <a:pt x="292" y="44457"/>
                    <a:pt x="352" y="43895"/>
                    <a:pt x="411" y="43335"/>
                  </a:cubicBezTo>
                  <a:cubicBezTo>
                    <a:pt x="469" y="42775"/>
                    <a:pt x="534" y="42211"/>
                    <a:pt x="595" y="41651"/>
                  </a:cubicBezTo>
                  <a:cubicBezTo>
                    <a:pt x="645" y="41184"/>
                    <a:pt x="691" y="40715"/>
                    <a:pt x="746" y="40249"/>
                  </a:cubicBezTo>
                  <a:cubicBezTo>
                    <a:pt x="801" y="39782"/>
                    <a:pt x="861" y="39319"/>
                    <a:pt x="925" y="38856"/>
                  </a:cubicBezTo>
                  <a:cubicBezTo>
                    <a:pt x="945" y="38717"/>
                    <a:pt x="1019" y="38580"/>
                    <a:pt x="1017" y="38444"/>
                  </a:cubicBezTo>
                  <a:cubicBezTo>
                    <a:pt x="1001" y="37406"/>
                    <a:pt x="1199" y="36389"/>
                    <a:pt x="1296" y="35361"/>
                  </a:cubicBezTo>
                  <a:cubicBezTo>
                    <a:pt x="1419" y="34053"/>
                    <a:pt x="1397" y="32731"/>
                    <a:pt x="1445" y="31415"/>
                  </a:cubicBezTo>
                  <a:cubicBezTo>
                    <a:pt x="1457" y="31087"/>
                    <a:pt x="1438" y="30737"/>
                    <a:pt x="1544" y="30437"/>
                  </a:cubicBezTo>
                  <a:cubicBezTo>
                    <a:pt x="1888" y="29476"/>
                    <a:pt x="1844" y="28488"/>
                    <a:pt x="1840" y="27499"/>
                  </a:cubicBezTo>
                  <a:cubicBezTo>
                    <a:pt x="1839" y="26840"/>
                    <a:pt x="1805" y="26185"/>
                    <a:pt x="2085" y="25552"/>
                  </a:cubicBezTo>
                  <a:cubicBezTo>
                    <a:pt x="2194" y="25307"/>
                    <a:pt x="2151" y="24995"/>
                    <a:pt x="2187" y="24716"/>
                  </a:cubicBezTo>
                  <a:cubicBezTo>
                    <a:pt x="2254" y="24204"/>
                    <a:pt x="2272" y="23676"/>
                    <a:pt x="2415" y="23184"/>
                  </a:cubicBezTo>
                  <a:cubicBezTo>
                    <a:pt x="2725" y="22104"/>
                    <a:pt x="3024" y="21018"/>
                    <a:pt x="3365" y="19945"/>
                  </a:cubicBezTo>
                  <a:cubicBezTo>
                    <a:pt x="3722" y="18824"/>
                    <a:pt x="4185" y="17752"/>
                    <a:pt x="4563" y="16649"/>
                  </a:cubicBezTo>
                  <a:cubicBezTo>
                    <a:pt x="4818" y="15905"/>
                    <a:pt x="4911" y="15098"/>
                    <a:pt x="5287" y="14383"/>
                  </a:cubicBezTo>
                  <a:cubicBezTo>
                    <a:pt x="5550" y="13884"/>
                    <a:pt x="5830" y="13392"/>
                    <a:pt x="6090" y="12892"/>
                  </a:cubicBezTo>
                  <a:cubicBezTo>
                    <a:pt x="6286" y="12515"/>
                    <a:pt x="6568" y="12145"/>
                    <a:pt x="6626" y="11746"/>
                  </a:cubicBezTo>
                  <a:cubicBezTo>
                    <a:pt x="6780" y="10679"/>
                    <a:pt x="7281" y="9812"/>
                    <a:pt x="7942" y="9002"/>
                  </a:cubicBezTo>
                  <a:cubicBezTo>
                    <a:pt x="8063" y="8857"/>
                    <a:pt x="8162" y="8694"/>
                    <a:pt x="8236" y="8521"/>
                  </a:cubicBezTo>
                  <a:cubicBezTo>
                    <a:pt x="8899" y="6935"/>
                    <a:pt x="9966" y="5612"/>
                    <a:pt x="10994" y="4261"/>
                  </a:cubicBezTo>
                  <a:cubicBezTo>
                    <a:pt x="11221" y="3963"/>
                    <a:pt x="11398" y="3621"/>
                    <a:pt x="11852" y="3609"/>
                  </a:cubicBezTo>
                  <a:cubicBezTo>
                    <a:pt x="11977" y="3604"/>
                    <a:pt x="12142" y="3519"/>
                    <a:pt x="12215" y="3418"/>
                  </a:cubicBezTo>
                  <a:cubicBezTo>
                    <a:pt x="12826" y="2579"/>
                    <a:pt x="13739" y="2011"/>
                    <a:pt x="14239" y="1071"/>
                  </a:cubicBezTo>
                  <a:cubicBezTo>
                    <a:pt x="14430" y="709"/>
                    <a:pt x="14744" y="411"/>
                    <a:pt x="15069" y="1"/>
                  </a:cubicBezTo>
                  <a:close/>
                </a:path>
              </a:pathLst>
            </a:custGeom>
            <a:solidFill>
              <a:schemeClr val="accent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7" name="Google Shape;604;p37">
              <a:extLst>
                <a:ext uri="{FF2B5EF4-FFF2-40B4-BE49-F238E27FC236}">
                  <a16:creationId xmlns:a16="http://schemas.microsoft.com/office/drawing/2014/main" id="{2043EE59-0ED5-4618-8921-25ECF959D60F}"/>
                </a:ext>
              </a:extLst>
            </p:cNvPr>
            <p:cNvSpPr/>
            <p:nvPr/>
          </p:nvSpPr>
          <p:spPr>
            <a:xfrm>
              <a:off x="4493775" y="2623250"/>
              <a:ext cx="239425" cy="1142200"/>
            </a:xfrm>
            <a:custGeom>
              <a:avLst/>
              <a:gdLst/>
              <a:ahLst/>
              <a:cxnLst/>
              <a:rect l="l" t="t" r="r" b="b"/>
              <a:pathLst>
                <a:path w="9577" h="45688" extrusionOk="0">
                  <a:moveTo>
                    <a:pt x="4654" y="45688"/>
                  </a:moveTo>
                  <a:cubicBezTo>
                    <a:pt x="4193" y="43464"/>
                    <a:pt x="3964" y="41244"/>
                    <a:pt x="3765" y="39019"/>
                  </a:cubicBezTo>
                  <a:cubicBezTo>
                    <a:pt x="3508" y="36157"/>
                    <a:pt x="3137" y="33313"/>
                    <a:pt x="2369" y="30525"/>
                  </a:cubicBezTo>
                  <a:cubicBezTo>
                    <a:pt x="1971" y="29080"/>
                    <a:pt x="1815" y="27566"/>
                    <a:pt x="1522" y="26089"/>
                  </a:cubicBezTo>
                  <a:cubicBezTo>
                    <a:pt x="1171" y="24333"/>
                    <a:pt x="838" y="22573"/>
                    <a:pt x="405" y="20836"/>
                  </a:cubicBezTo>
                  <a:cubicBezTo>
                    <a:pt x="1" y="19217"/>
                    <a:pt x="29" y="17677"/>
                    <a:pt x="827" y="16184"/>
                  </a:cubicBezTo>
                  <a:cubicBezTo>
                    <a:pt x="935" y="15980"/>
                    <a:pt x="967" y="15737"/>
                    <a:pt x="1058" y="15426"/>
                  </a:cubicBezTo>
                  <a:cubicBezTo>
                    <a:pt x="1235" y="15381"/>
                    <a:pt x="1451" y="15316"/>
                    <a:pt x="1670" y="15275"/>
                  </a:cubicBezTo>
                  <a:cubicBezTo>
                    <a:pt x="2135" y="15188"/>
                    <a:pt x="2392" y="14900"/>
                    <a:pt x="2578" y="14479"/>
                  </a:cubicBezTo>
                  <a:cubicBezTo>
                    <a:pt x="3146" y="13189"/>
                    <a:pt x="3598" y="11817"/>
                    <a:pt x="4363" y="10655"/>
                  </a:cubicBezTo>
                  <a:cubicBezTo>
                    <a:pt x="5297" y="9234"/>
                    <a:pt x="5874" y="7634"/>
                    <a:pt x="6860" y="6247"/>
                  </a:cubicBezTo>
                  <a:cubicBezTo>
                    <a:pt x="7763" y="4976"/>
                    <a:pt x="8161" y="3435"/>
                    <a:pt x="8825" y="2033"/>
                  </a:cubicBezTo>
                  <a:cubicBezTo>
                    <a:pt x="8995" y="1676"/>
                    <a:pt x="8914" y="1200"/>
                    <a:pt x="8951" y="778"/>
                  </a:cubicBezTo>
                  <a:cubicBezTo>
                    <a:pt x="8976" y="493"/>
                    <a:pt x="9064" y="244"/>
                    <a:pt x="9472" y="0"/>
                  </a:cubicBezTo>
                  <a:cubicBezTo>
                    <a:pt x="9354" y="1674"/>
                    <a:pt x="9577" y="3226"/>
                    <a:pt x="9149" y="4753"/>
                  </a:cubicBezTo>
                  <a:cubicBezTo>
                    <a:pt x="9048" y="5113"/>
                    <a:pt x="8960" y="5497"/>
                    <a:pt x="8973" y="5866"/>
                  </a:cubicBezTo>
                  <a:cubicBezTo>
                    <a:pt x="9027" y="7344"/>
                    <a:pt x="8682" y="8767"/>
                    <a:pt x="8421" y="10204"/>
                  </a:cubicBezTo>
                  <a:cubicBezTo>
                    <a:pt x="8336" y="10666"/>
                    <a:pt x="8224" y="11140"/>
                    <a:pt x="8246" y="11603"/>
                  </a:cubicBezTo>
                  <a:cubicBezTo>
                    <a:pt x="8329" y="13275"/>
                    <a:pt x="7959" y="14885"/>
                    <a:pt x="7657" y="16504"/>
                  </a:cubicBezTo>
                  <a:cubicBezTo>
                    <a:pt x="7382" y="17986"/>
                    <a:pt x="6999" y="19448"/>
                    <a:pt x="7051" y="20976"/>
                  </a:cubicBezTo>
                  <a:cubicBezTo>
                    <a:pt x="7064" y="21392"/>
                    <a:pt x="6918" y="21812"/>
                    <a:pt x="6863" y="22232"/>
                  </a:cubicBezTo>
                  <a:cubicBezTo>
                    <a:pt x="6778" y="22885"/>
                    <a:pt x="6749" y="23545"/>
                    <a:pt x="6623" y="24189"/>
                  </a:cubicBezTo>
                  <a:cubicBezTo>
                    <a:pt x="6314" y="25770"/>
                    <a:pt x="6250" y="27363"/>
                    <a:pt x="6275" y="28965"/>
                  </a:cubicBezTo>
                  <a:cubicBezTo>
                    <a:pt x="5743" y="30764"/>
                    <a:pt x="5962" y="32615"/>
                    <a:pt x="5898" y="34447"/>
                  </a:cubicBezTo>
                  <a:cubicBezTo>
                    <a:pt x="5888" y="34776"/>
                    <a:pt x="5919" y="35126"/>
                    <a:pt x="5817" y="35428"/>
                  </a:cubicBezTo>
                  <a:cubicBezTo>
                    <a:pt x="5414" y="36621"/>
                    <a:pt x="5508" y="37850"/>
                    <a:pt x="5497" y="39071"/>
                  </a:cubicBezTo>
                  <a:cubicBezTo>
                    <a:pt x="5490" y="39775"/>
                    <a:pt x="5544" y="40479"/>
                    <a:pt x="5250" y="41159"/>
                  </a:cubicBezTo>
                  <a:cubicBezTo>
                    <a:pt x="5143" y="41404"/>
                    <a:pt x="5164" y="41714"/>
                    <a:pt x="5164" y="41995"/>
                  </a:cubicBezTo>
                  <a:cubicBezTo>
                    <a:pt x="5165" y="42564"/>
                    <a:pt x="5099" y="43107"/>
                    <a:pt x="4923" y="43659"/>
                  </a:cubicBezTo>
                  <a:cubicBezTo>
                    <a:pt x="4783" y="44097"/>
                    <a:pt x="4825" y="44590"/>
                    <a:pt x="4773" y="45058"/>
                  </a:cubicBezTo>
                  <a:cubicBezTo>
                    <a:pt x="4750" y="45270"/>
                    <a:pt x="4695" y="45478"/>
                    <a:pt x="4654" y="45688"/>
                  </a:cubicBezTo>
                  <a:close/>
                </a:path>
              </a:pathLst>
            </a:custGeom>
            <a:solidFill>
              <a:schemeClr val="accent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 name="Google Shape;605;p37">
              <a:extLst>
                <a:ext uri="{FF2B5EF4-FFF2-40B4-BE49-F238E27FC236}">
                  <a16:creationId xmlns:a16="http://schemas.microsoft.com/office/drawing/2014/main" id="{D29C3F7F-99DC-4DF4-AFAC-2B4F1D6F1EB1}"/>
                </a:ext>
              </a:extLst>
            </p:cNvPr>
            <p:cNvSpPr/>
            <p:nvPr/>
          </p:nvSpPr>
          <p:spPr>
            <a:xfrm>
              <a:off x="4078225" y="2813275"/>
              <a:ext cx="162825" cy="1070100"/>
            </a:xfrm>
            <a:custGeom>
              <a:avLst/>
              <a:gdLst/>
              <a:ahLst/>
              <a:cxnLst/>
              <a:rect l="l" t="t" r="r" b="b"/>
              <a:pathLst>
                <a:path w="6513" h="42804" extrusionOk="0">
                  <a:moveTo>
                    <a:pt x="20" y="0"/>
                  </a:moveTo>
                  <a:cubicBezTo>
                    <a:pt x="743" y="360"/>
                    <a:pt x="970" y="821"/>
                    <a:pt x="1199" y="1287"/>
                  </a:cubicBezTo>
                  <a:cubicBezTo>
                    <a:pt x="1595" y="2088"/>
                    <a:pt x="1984" y="2888"/>
                    <a:pt x="2626" y="3546"/>
                  </a:cubicBezTo>
                  <a:cubicBezTo>
                    <a:pt x="2879" y="3805"/>
                    <a:pt x="3008" y="4189"/>
                    <a:pt x="3186" y="4520"/>
                  </a:cubicBezTo>
                  <a:cubicBezTo>
                    <a:pt x="3586" y="5267"/>
                    <a:pt x="3987" y="6014"/>
                    <a:pt x="4377" y="6766"/>
                  </a:cubicBezTo>
                  <a:cubicBezTo>
                    <a:pt x="4576" y="7152"/>
                    <a:pt x="4800" y="7512"/>
                    <a:pt x="5245" y="7641"/>
                  </a:cubicBezTo>
                  <a:cubicBezTo>
                    <a:pt x="5626" y="7751"/>
                    <a:pt x="5740" y="8062"/>
                    <a:pt x="5826" y="8377"/>
                  </a:cubicBezTo>
                  <a:cubicBezTo>
                    <a:pt x="5988" y="8963"/>
                    <a:pt x="6089" y="9567"/>
                    <a:pt x="6261" y="10149"/>
                  </a:cubicBezTo>
                  <a:cubicBezTo>
                    <a:pt x="6513" y="10992"/>
                    <a:pt x="6504" y="11828"/>
                    <a:pt x="6224" y="12646"/>
                  </a:cubicBezTo>
                  <a:cubicBezTo>
                    <a:pt x="6021" y="13240"/>
                    <a:pt x="5972" y="13837"/>
                    <a:pt x="5969" y="14453"/>
                  </a:cubicBezTo>
                  <a:cubicBezTo>
                    <a:pt x="5965" y="15866"/>
                    <a:pt x="5947" y="17273"/>
                    <a:pt x="5682" y="18675"/>
                  </a:cubicBezTo>
                  <a:cubicBezTo>
                    <a:pt x="5517" y="19547"/>
                    <a:pt x="5517" y="20458"/>
                    <a:pt x="5509" y="21351"/>
                  </a:cubicBezTo>
                  <a:cubicBezTo>
                    <a:pt x="5473" y="26442"/>
                    <a:pt x="5433" y="31533"/>
                    <a:pt x="5451" y="36624"/>
                  </a:cubicBezTo>
                  <a:cubicBezTo>
                    <a:pt x="5457" y="37986"/>
                    <a:pt x="5676" y="39345"/>
                    <a:pt x="5773" y="40708"/>
                  </a:cubicBezTo>
                  <a:cubicBezTo>
                    <a:pt x="5816" y="41317"/>
                    <a:pt x="5802" y="41931"/>
                    <a:pt x="5799" y="42542"/>
                  </a:cubicBezTo>
                  <a:cubicBezTo>
                    <a:pt x="5799" y="42607"/>
                    <a:pt x="5695" y="42670"/>
                    <a:pt x="5576" y="42803"/>
                  </a:cubicBezTo>
                  <a:cubicBezTo>
                    <a:pt x="5448" y="42230"/>
                    <a:pt x="5249" y="41710"/>
                    <a:pt x="5228" y="41181"/>
                  </a:cubicBezTo>
                  <a:cubicBezTo>
                    <a:pt x="5179" y="39958"/>
                    <a:pt x="4710" y="38800"/>
                    <a:pt x="4738" y="37562"/>
                  </a:cubicBezTo>
                  <a:cubicBezTo>
                    <a:pt x="4750" y="37061"/>
                    <a:pt x="4479" y="36557"/>
                    <a:pt x="4444" y="36046"/>
                  </a:cubicBezTo>
                  <a:cubicBezTo>
                    <a:pt x="4369" y="34953"/>
                    <a:pt x="3922" y="33940"/>
                    <a:pt x="3769" y="32889"/>
                  </a:cubicBezTo>
                  <a:cubicBezTo>
                    <a:pt x="3559" y="31456"/>
                    <a:pt x="3053" y="30052"/>
                    <a:pt x="3208" y="28567"/>
                  </a:cubicBezTo>
                  <a:cubicBezTo>
                    <a:pt x="3246" y="28197"/>
                    <a:pt x="3231" y="27797"/>
                    <a:pt x="3125" y="27445"/>
                  </a:cubicBezTo>
                  <a:cubicBezTo>
                    <a:pt x="2819" y="26430"/>
                    <a:pt x="2863" y="25395"/>
                    <a:pt x="2853" y="24360"/>
                  </a:cubicBezTo>
                  <a:cubicBezTo>
                    <a:pt x="2852" y="24267"/>
                    <a:pt x="2867" y="24168"/>
                    <a:pt x="2849" y="24078"/>
                  </a:cubicBezTo>
                  <a:cubicBezTo>
                    <a:pt x="2428" y="21952"/>
                    <a:pt x="2568" y="19770"/>
                    <a:pt x="2132" y="17636"/>
                  </a:cubicBezTo>
                  <a:cubicBezTo>
                    <a:pt x="1491" y="14499"/>
                    <a:pt x="941" y="11342"/>
                    <a:pt x="430" y="8181"/>
                  </a:cubicBezTo>
                  <a:cubicBezTo>
                    <a:pt x="0" y="5528"/>
                    <a:pt x="63" y="2843"/>
                    <a:pt x="20" y="0"/>
                  </a:cubicBezTo>
                  <a:close/>
                </a:path>
              </a:pathLst>
            </a:custGeom>
            <a:solidFill>
              <a:schemeClr val="accent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BDD235"/>
                </a:solidFill>
                <a:latin typeface="Arial"/>
                <a:cs typeface="Arial"/>
                <a:sym typeface="Arial"/>
              </a:endParaRPr>
            </a:p>
          </p:txBody>
        </p:sp>
        <p:sp>
          <p:nvSpPr>
            <p:cNvPr id="29" name="Google Shape;606;p37">
              <a:extLst>
                <a:ext uri="{FF2B5EF4-FFF2-40B4-BE49-F238E27FC236}">
                  <a16:creationId xmlns:a16="http://schemas.microsoft.com/office/drawing/2014/main" id="{14F5D8A1-420F-414C-83E3-A0DB47EB251B}"/>
                </a:ext>
              </a:extLst>
            </p:cNvPr>
            <p:cNvSpPr/>
            <p:nvPr/>
          </p:nvSpPr>
          <p:spPr>
            <a:xfrm>
              <a:off x="4169725" y="2348475"/>
              <a:ext cx="431750" cy="289750"/>
            </a:xfrm>
            <a:custGeom>
              <a:avLst/>
              <a:gdLst/>
              <a:ahLst/>
              <a:cxnLst/>
              <a:rect l="l" t="t" r="r" b="b"/>
              <a:pathLst>
                <a:path w="17270" h="11590" extrusionOk="0">
                  <a:moveTo>
                    <a:pt x="8081" y="11589"/>
                  </a:moveTo>
                  <a:cubicBezTo>
                    <a:pt x="7774" y="11403"/>
                    <a:pt x="7592" y="11331"/>
                    <a:pt x="7462" y="11205"/>
                  </a:cubicBezTo>
                  <a:cubicBezTo>
                    <a:pt x="7042" y="10799"/>
                    <a:pt x="6594" y="10699"/>
                    <a:pt x="6049" y="10949"/>
                  </a:cubicBezTo>
                  <a:cubicBezTo>
                    <a:pt x="5599" y="11156"/>
                    <a:pt x="5152" y="11001"/>
                    <a:pt x="4681" y="10924"/>
                  </a:cubicBezTo>
                  <a:cubicBezTo>
                    <a:pt x="3471" y="10728"/>
                    <a:pt x="2488" y="10142"/>
                    <a:pt x="1506" y="9342"/>
                  </a:cubicBezTo>
                  <a:cubicBezTo>
                    <a:pt x="1434" y="9042"/>
                    <a:pt x="1312" y="8682"/>
                    <a:pt x="1268" y="8314"/>
                  </a:cubicBezTo>
                  <a:cubicBezTo>
                    <a:pt x="1143" y="7227"/>
                    <a:pt x="785" y="6210"/>
                    <a:pt x="397" y="5200"/>
                  </a:cubicBezTo>
                  <a:cubicBezTo>
                    <a:pt x="313" y="4980"/>
                    <a:pt x="215" y="4765"/>
                    <a:pt x="145" y="4541"/>
                  </a:cubicBezTo>
                  <a:cubicBezTo>
                    <a:pt x="1" y="4076"/>
                    <a:pt x="240" y="3680"/>
                    <a:pt x="727" y="3639"/>
                  </a:cubicBezTo>
                  <a:cubicBezTo>
                    <a:pt x="1758" y="3554"/>
                    <a:pt x="2791" y="3493"/>
                    <a:pt x="3824" y="3434"/>
                  </a:cubicBezTo>
                  <a:cubicBezTo>
                    <a:pt x="5137" y="3357"/>
                    <a:pt x="6461" y="3413"/>
                    <a:pt x="7755" y="3108"/>
                  </a:cubicBezTo>
                  <a:cubicBezTo>
                    <a:pt x="9492" y="2696"/>
                    <a:pt x="11247" y="2345"/>
                    <a:pt x="12959" y="1843"/>
                  </a:cubicBezTo>
                  <a:cubicBezTo>
                    <a:pt x="13893" y="1569"/>
                    <a:pt x="14754" y="1040"/>
                    <a:pt x="15644" y="617"/>
                  </a:cubicBezTo>
                  <a:cubicBezTo>
                    <a:pt x="16065" y="418"/>
                    <a:pt x="16474" y="195"/>
                    <a:pt x="16852" y="0"/>
                  </a:cubicBezTo>
                  <a:cubicBezTo>
                    <a:pt x="17270" y="165"/>
                    <a:pt x="17175" y="479"/>
                    <a:pt x="17176" y="744"/>
                  </a:cubicBezTo>
                  <a:cubicBezTo>
                    <a:pt x="17182" y="2105"/>
                    <a:pt x="17179" y="3466"/>
                    <a:pt x="17179" y="4943"/>
                  </a:cubicBezTo>
                  <a:cubicBezTo>
                    <a:pt x="17000" y="5144"/>
                    <a:pt x="16776" y="5444"/>
                    <a:pt x="16505" y="5692"/>
                  </a:cubicBezTo>
                  <a:cubicBezTo>
                    <a:pt x="14907" y="7154"/>
                    <a:pt x="13225" y="8503"/>
                    <a:pt x="11282" y="9494"/>
                  </a:cubicBezTo>
                  <a:cubicBezTo>
                    <a:pt x="10572" y="9856"/>
                    <a:pt x="9892" y="10257"/>
                    <a:pt x="9310" y="10834"/>
                  </a:cubicBezTo>
                  <a:cubicBezTo>
                    <a:pt x="8989" y="11151"/>
                    <a:pt x="8525" y="11325"/>
                    <a:pt x="8081" y="11589"/>
                  </a:cubicBezTo>
                  <a:close/>
                </a:path>
              </a:pathLst>
            </a:custGeom>
            <a:solidFill>
              <a:srgbClr val="FFD5A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0" name="Google Shape;607;p37">
              <a:extLst>
                <a:ext uri="{FF2B5EF4-FFF2-40B4-BE49-F238E27FC236}">
                  <a16:creationId xmlns:a16="http://schemas.microsoft.com/office/drawing/2014/main" id="{3C67CAF2-DB75-4374-9366-7264A2D3584F}"/>
                </a:ext>
              </a:extLst>
            </p:cNvPr>
            <p:cNvSpPr/>
            <p:nvPr/>
          </p:nvSpPr>
          <p:spPr>
            <a:xfrm>
              <a:off x="4241225" y="2680475"/>
              <a:ext cx="262875" cy="394900"/>
            </a:xfrm>
            <a:custGeom>
              <a:avLst/>
              <a:gdLst/>
              <a:ahLst/>
              <a:cxnLst/>
              <a:rect l="l" t="t" r="r" b="b"/>
              <a:pathLst>
                <a:path w="10515" h="15796" extrusionOk="0">
                  <a:moveTo>
                    <a:pt x="4108" y="1"/>
                  </a:moveTo>
                  <a:cubicBezTo>
                    <a:pt x="4853" y="1052"/>
                    <a:pt x="5754" y="1569"/>
                    <a:pt x="6430" y="2372"/>
                  </a:cubicBezTo>
                  <a:cubicBezTo>
                    <a:pt x="7896" y="4111"/>
                    <a:pt x="8857" y="6056"/>
                    <a:pt x="9320" y="8263"/>
                  </a:cubicBezTo>
                  <a:cubicBezTo>
                    <a:pt x="9419" y="8730"/>
                    <a:pt x="9586" y="9121"/>
                    <a:pt x="9878" y="9522"/>
                  </a:cubicBezTo>
                  <a:cubicBezTo>
                    <a:pt x="10359" y="10183"/>
                    <a:pt x="10515" y="10886"/>
                    <a:pt x="10054" y="11743"/>
                  </a:cubicBezTo>
                  <a:cubicBezTo>
                    <a:pt x="9414" y="12936"/>
                    <a:pt x="8976" y="14237"/>
                    <a:pt x="8424" y="15559"/>
                  </a:cubicBezTo>
                  <a:cubicBezTo>
                    <a:pt x="7688" y="15583"/>
                    <a:pt x="6898" y="15796"/>
                    <a:pt x="6228" y="15152"/>
                  </a:cubicBezTo>
                  <a:cubicBezTo>
                    <a:pt x="6139" y="15067"/>
                    <a:pt x="5967" y="15034"/>
                    <a:pt x="5833" y="15034"/>
                  </a:cubicBezTo>
                  <a:cubicBezTo>
                    <a:pt x="4475" y="15044"/>
                    <a:pt x="3112" y="14913"/>
                    <a:pt x="1688" y="15171"/>
                  </a:cubicBezTo>
                  <a:cubicBezTo>
                    <a:pt x="1521" y="14765"/>
                    <a:pt x="1338" y="14347"/>
                    <a:pt x="1176" y="13921"/>
                  </a:cubicBezTo>
                  <a:cubicBezTo>
                    <a:pt x="1110" y="13746"/>
                    <a:pt x="1136" y="13522"/>
                    <a:pt x="1038" y="13378"/>
                  </a:cubicBezTo>
                  <a:cubicBezTo>
                    <a:pt x="0" y="11840"/>
                    <a:pt x="570" y="10227"/>
                    <a:pt x="765" y="8622"/>
                  </a:cubicBezTo>
                  <a:cubicBezTo>
                    <a:pt x="855" y="7892"/>
                    <a:pt x="1248" y="7315"/>
                    <a:pt x="1532" y="6674"/>
                  </a:cubicBezTo>
                  <a:cubicBezTo>
                    <a:pt x="2118" y="5340"/>
                    <a:pt x="2625" y="3971"/>
                    <a:pt x="3151" y="2609"/>
                  </a:cubicBezTo>
                  <a:cubicBezTo>
                    <a:pt x="3453" y="1826"/>
                    <a:pt x="3730" y="1033"/>
                    <a:pt x="4108" y="1"/>
                  </a:cubicBezTo>
                  <a:close/>
                </a:path>
              </a:pathLst>
            </a:custGeom>
            <a:solidFill>
              <a:schemeClr val="accent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1" name="Google Shape;608;p37">
              <a:extLst>
                <a:ext uri="{FF2B5EF4-FFF2-40B4-BE49-F238E27FC236}">
                  <a16:creationId xmlns:a16="http://schemas.microsoft.com/office/drawing/2014/main" id="{9E28A4B2-7448-47BF-B320-8A217B1C4B06}"/>
                </a:ext>
              </a:extLst>
            </p:cNvPr>
            <p:cNvSpPr/>
            <p:nvPr/>
          </p:nvSpPr>
          <p:spPr>
            <a:xfrm>
              <a:off x="4411375" y="2465500"/>
              <a:ext cx="292375" cy="443850"/>
            </a:xfrm>
            <a:custGeom>
              <a:avLst/>
              <a:gdLst/>
              <a:ahLst/>
              <a:cxnLst/>
              <a:rect l="l" t="t" r="r" b="b"/>
              <a:pathLst>
                <a:path w="11695" h="17754" extrusionOk="0">
                  <a:moveTo>
                    <a:pt x="4965" y="17754"/>
                  </a:moveTo>
                  <a:cubicBezTo>
                    <a:pt x="4157" y="16064"/>
                    <a:pt x="3799" y="14299"/>
                    <a:pt x="2986" y="12698"/>
                  </a:cubicBezTo>
                  <a:cubicBezTo>
                    <a:pt x="2191" y="11130"/>
                    <a:pt x="1011" y="9861"/>
                    <a:pt x="1" y="8423"/>
                  </a:cubicBezTo>
                  <a:cubicBezTo>
                    <a:pt x="732" y="7624"/>
                    <a:pt x="1513" y="6899"/>
                    <a:pt x="2491" y="6392"/>
                  </a:cubicBezTo>
                  <a:cubicBezTo>
                    <a:pt x="4170" y="5520"/>
                    <a:pt x="5572" y="4243"/>
                    <a:pt x="7118" y="3177"/>
                  </a:cubicBezTo>
                  <a:cubicBezTo>
                    <a:pt x="7982" y="2580"/>
                    <a:pt x="8735" y="1947"/>
                    <a:pt x="9059" y="906"/>
                  </a:cubicBezTo>
                  <a:cubicBezTo>
                    <a:pt x="9112" y="740"/>
                    <a:pt x="9266" y="593"/>
                    <a:pt x="9398" y="463"/>
                  </a:cubicBezTo>
                  <a:cubicBezTo>
                    <a:pt x="9562" y="302"/>
                    <a:pt x="9751" y="169"/>
                    <a:pt x="9960" y="1"/>
                  </a:cubicBezTo>
                  <a:cubicBezTo>
                    <a:pt x="10154" y="206"/>
                    <a:pt x="10287" y="404"/>
                    <a:pt x="10468" y="532"/>
                  </a:cubicBezTo>
                  <a:cubicBezTo>
                    <a:pt x="11520" y="1275"/>
                    <a:pt x="11695" y="2328"/>
                    <a:pt x="11631" y="3519"/>
                  </a:cubicBezTo>
                  <a:cubicBezTo>
                    <a:pt x="11575" y="4601"/>
                    <a:pt x="11345" y="5668"/>
                    <a:pt x="10947" y="6676"/>
                  </a:cubicBezTo>
                  <a:cubicBezTo>
                    <a:pt x="10204" y="8556"/>
                    <a:pt x="9380" y="10400"/>
                    <a:pt x="8277" y="12111"/>
                  </a:cubicBezTo>
                  <a:cubicBezTo>
                    <a:pt x="7771" y="12896"/>
                    <a:pt x="7378" y="13756"/>
                    <a:pt x="6934" y="14583"/>
                  </a:cubicBezTo>
                  <a:cubicBezTo>
                    <a:pt x="6913" y="14624"/>
                    <a:pt x="6905" y="14677"/>
                    <a:pt x="6875" y="14710"/>
                  </a:cubicBezTo>
                  <a:cubicBezTo>
                    <a:pt x="6141" y="15530"/>
                    <a:pt x="5796" y="16563"/>
                    <a:pt x="5333" y="17531"/>
                  </a:cubicBezTo>
                  <a:cubicBezTo>
                    <a:pt x="5302" y="17596"/>
                    <a:pt x="5188" y="17621"/>
                    <a:pt x="4965" y="17754"/>
                  </a:cubicBezTo>
                  <a:close/>
                </a:path>
              </a:pathLst>
            </a:custGeom>
            <a:solidFill>
              <a:schemeClr val="accent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2" name="Google Shape;609;p37">
              <a:extLst>
                <a:ext uri="{FF2B5EF4-FFF2-40B4-BE49-F238E27FC236}">
                  <a16:creationId xmlns:a16="http://schemas.microsoft.com/office/drawing/2014/main" id="{39D5108E-9619-4FE3-A177-0D464AF1C7BF}"/>
                </a:ext>
              </a:extLst>
            </p:cNvPr>
            <p:cNvSpPr/>
            <p:nvPr/>
          </p:nvSpPr>
          <p:spPr>
            <a:xfrm>
              <a:off x="4923375" y="1242050"/>
              <a:ext cx="178100" cy="412775"/>
            </a:xfrm>
            <a:custGeom>
              <a:avLst/>
              <a:gdLst/>
              <a:ahLst/>
              <a:cxnLst/>
              <a:rect l="l" t="t" r="r" b="b"/>
              <a:pathLst>
                <a:path w="7124" h="16511" extrusionOk="0">
                  <a:moveTo>
                    <a:pt x="562" y="8533"/>
                  </a:moveTo>
                  <a:cubicBezTo>
                    <a:pt x="221" y="7713"/>
                    <a:pt x="382" y="7108"/>
                    <a:pt x="371" y="6523"/>
                  </a:cubicBezTo>
                  <a:cubicBezTo>
                    <a:pt x="360" y="5911"/>
                    <a:pt x="378" y="5298"/>
                    <a:pt x="381" y="4686"/>
                  </a:cubicBezTo>
                  <a:cubicBezTo>
                    <a:pt x="383" y="4073"/>
                    <a:pt x="381" y="3463"/>
                    <a:pt x="381" y="2808"/>
                  </a:cubicBezTo>
                  <a:cubicBezTo>
                    <a:pt x="1249" y="1758"/>
                    <a:pt x="2288" y="907"/>
                    <a:pt x="3664" y="556"/>
                  </a:cubicBezTo>
                  <a:cubicBezTo>
                    <a:pt x="5844" y="1"/>
                    <a:pt x="6178" y="396"/>
                    <a:pt x="6735" y="2271"/>
                  </a:cubicBezTo>
                  <a:cubicBezTo>
                    <a:pt x="6789" y="2452"/>
                    <a:pt x="6854" y="2635"/>
                    <a:pt x="6864" y="2821"/>
                  </a:cubicBezTo>
                  <a:cubicBezTo>
                    <a:pt x="6965" y="4794"/>
                    <a:pt x="7124" y="6763"/>
                    <a:pt x="6438" y="8690"/>
                  </a:cubicBezTo>
                  <a:cubicBezTo>
                    <a:pt x="5789" y="10516"/>
                    <a:pt x="5048" y="12288"/>
                    <a:pt x="3922" y="13883"/>
                  </a:cubicBezTo>
                  <a:cubicBezTo>
                    <a:pt x="3108" y="15036"/>
                    <a:pt x="2041" y="15849"/>
                    <a:pt x="745" y="16373"/>
                  </a:cubicBezTo>
                  <a:cubicBezTo>
                    <a:pt x="580" y="16440"/>
                    <a:pt x="393" y="16452"/>
                    <a:pt x="120" y="16510"/>
                  </a:cubicBezTo>
                  <a:cubicBezTo>
                    <a:pt x="80" y="16229"/>
                    <a:pt x="26" y="16015"/>
                    <a:pt x="23" y="15800"/>
                  </a:cubicBezTo>
                  <a:cubicBezTo>
                    <a:pt x="0" y="14172"/>
                    <a:pt x="400" y="12637"/>
                    <a:pt x="1009" y="11136"/>
                  </a:cubicBezTo>
                  <a:cubicBezTo>
                    <a:pt x="1755" y="9300"/>
                    <a:pt x="2545" y="7491"/>
                    <a:pt x="3726" y="5881"/>
                  </a:cubicBezTo>
                  <a:cubicBezTo>
                    <a:pt x="3837" y="5731"/>
                    <a:pt x="3967" y="5566"/>
                    <a:pt x="3996" y="5393"/>
                  </a:cubicBezTo>
                  <a:cubicBezTo>
                    <a:pt x="4021" y="5233"/>
                    <a:pt x="3968" y="5006"/>
                    <a:pt x="3861" y="4899"/>
                  </a:cubicBezTo>
                  <a:cubicBezTo>
                    <a:pt x="3752" y="4790"/>
                    <a:pt x="3482" y="4698"/>
                    <a:pt x="3371" y="4759"/>
                  </a:cubicBezTo>
                  <a:cubicBezTo>
                    <a:pt x="3048" y="4936"/>
                    <a:pt x="2710" y="5146"/>
                    <a:pt x="2489" y="5429"/>
                  </a:cubicBezTo>
                  <a:cubicBezTo>
                    <a:pt x="2055" y="5983"/>
                    <a:pt x="1687" y="6589"/>
                    <a:pt x="1311" y="7186"/>
                  </a:cubicBezTo>
                  <a:cubicBezTo>
                    <a:pt x="1087" y="7545"/>
                    <a:pt x="899" y="7925"/>
                    <a:pt x="562" y="8533"/>
                  </a:cubicBezTo>
                  <a:close/>
                </a:path>
              </a:pathLst>
            </a:custGeom>
            <a:solidFill>
              <a:srgbClr val="FFD5A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3" name="Google Shape;610;p37">
              <a:extLst>
                <a:ext uri="{FF2B5EF4-FFF2-40B4-BE49-F238E27FC236}">
                  <a16:creationId xmlns:a16="http://schemas.microsoft.com/office/drawing/2014/main" id="{50D5114D-70FF-4C6D-94C8-36E3EBCF72BF}"/>
                </a:ext>
              </a:extLst>
            </p:cNvPr>
            <p:cNvSpPr/>
            <p:nvPr/>
          </p:nvSpPr>
          <p:spPr>
            <a:xfrm>
              <a:off x="4097650" y="2573875"/>
              <a:ext cx="198125" cy="346400"/>
            </a:xfrm>
            <a:custGeom>
              <a:avLst/>
              <a:gdLst/>
              <a:ahLst/>
              <a:cxnLst/>
              <a:rect l="l" t="t" r="r" b="b"/>
              <a:pathLst>
                <a:path w="7925" h="13856" extrusionOk="0">
                  <a:moveTo>
                    <a:pt x="7924" y="4085"/>
                  </a:moveTo>
                  <a:cubicBezTo>
                    <a:pt x="6842" y="5377"/>
                    <a:pt x="6501" y="6781"/>
                    <a:pt x="6265" y="8230"/>
                  </a:cubicBezTo>
                  <a:cubicBezTo>
                    <a:pt x="6197" y="8644"/>
                    <a:pt x="6046" y="9046"/>
                    <a:pt x="5920" y="9449"/>
                  </a:cubicBezTo>
                  <a:cubicBezTo>
                    <a:pt x="5597" y="10476"/>
                    <a:pt x="5147" y="11459"/>
                    <a:pt x="5110" y="12575"/>
                  </a:cubicBezTo>
                  <a:cubicBezTo>
                    <a:pt x="5096" y="13006"/>
                    <a:pt x="4788" y="13428"/>
                    <a:pt x="4614" y="13856"/>
                  </a:cubicBezTo>
                  <a:cubicBezTo>
                    <a:pt x="4440" y="13780"/>
                    <a:pt x="4316" y="13767"/>
                    <a:pt x="4288" y="13709"/>
                  </a:cubicBezTo>
                  <a:cubicBezTo>
                    <a:pt x="3573" y="12224"/>
                    <a:pt x="2375" y="11039"/>
                    <a:pt x="1727" y="9508"/>
                  </a:cubicBezTo>
                  <a:cubicBezTo>
                    <a:pt x="1531" y="9044"/>
                    <a:pt x="1189" y="8621"/>
                    <a:pt x="842" y="8244"/>
                  </a:cubicBezTo>
                  <a:cubicBezTo>
                    <a:pt x="1" y="7325"/>
                    <a:pt x="78" y="6232"/>
                    <a:pt x="323" y="5185"/>
                  </a:cubicBezTo>
                  <a:cubicBezTo>
                    <a:pt x="475" y="4533"/>
                    <a:pt x="600" y="3903"/>
                    <a:pt x="568" y="3245"/>
                  </a:cubicBezTo>
                  <a:cubicBezTo>
                    <a:pt x="522" y="2321"/>
                    <a:pt x="823" y="1484"/>
                    <a:pt x="1161" y="656"/>
                  </a:cubicBezTo>
                  <a:cubicBezTo>
                    <a:pt x="1378" y="121"/>
                    <a:pt x="2027" y="0"/>
                    <a:pt x="2416" y="444"/>
                  </a:cubicBezTo>
                  <a:cubicBezTo>
                    <a:pt x="2786" y="864"/>
                    <a:pt x="3236" y="1309"/>
                    <a:pt x="3376" y="1818"/>
                  </a:cubicBezTo>
                  <a:cubicBezTo>
                    <a:pt x="3723" y="3092"/>
                    <a:pt x="4705" y="3258"/>
                    <a:pt x="5743" y="3414"/>
                  </a:cubicBezTo>
                  <a:cubicBezTo>
                    <a:pt x="6068" y="3463"/>
                    <a:pt x="6405" y="3469"/>
                    <a:pt x="6715" y="3563"/>
                  </a:cubicBezTo>
                  <a:cubicBezTo>
                    <a:pt x="7069" y="3671"/>
                    <a:pt x="7400" y="3854"/>
                    <a:pt x="7924" y="4085"/>
                  </a:cubicBezTo>
                  <a:close/>
                </a:path>
              </a:pathLst>
            </a:custGeom>
            <a:solidFill>
              <a:schemeClr val="accent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4" name="Google Shape;611;p37">
              <a:extLst>
                <a:ext uri="{FF2B5EF4-FFF2-40B4-BE49-F238E27FC236}">
                  <a16:creationId xmlns:a16="http://schemas.microsoft.com/office/drawing/2014/main" id="{688BDC8B-E365-4798-9E0E-A19654E89D95}"/>
                </a:ext>
              </a:extLst>
            </p:cNvPr>
            <p:cNvSpPr/>
            <p:nvPr/>
          </p:nvSpPr>
          <p:spPr>
            <a:xfrm>
              <a:off x="2107875" y="3125075"/>
              <a:ext cx="388450" cy="231400"/>
            </a:xfrm>
            <a:custGeom>
              <a:avLst/>
              <a:gdLst/>
              <a:ahLst/>
              <a:cxnLst/>
              <a:rect l="l" t="t" r="r" b="b"/>
              <a:pathLst>
                <a:path w="15538" h="9256" extrusionOk="0">
                  <a:moveTo>
                    <a:pt x="15131" y="96"/>
                  </a:moveTo>
                  <a:cubicBezTo>
                    <a:pt x="15264" y="519"/>
                    <a:pt x="15389" y="917"/>
                    <a:pt x="15537" y="1392"/>
                  </a:cubicBezTo>
                  <a:cubicBezTo>
                    <a:pt x="15235" y="1586"/>
                    <a:pt x="14952" y="1846"/>
                    <a:pt x="14618" y="1963"/>
                  </a:cubicBezTo>
                  <a:cubicBezTo>
                    <a:pt x="13644" y="2306"/>
                    <a:pt x="12844" y="3044"/>
                    <a:pt x="11786" y="3186"/>
                  </a:cubicBezTo>
                  <a:cubicBezTo>
                    <a:pt x="10434" y="3944"/>
                    <a:pt x="9044" y="4641"/>
                    <a:pt x="7744" y="5481"/>
                  </a:cubicBezTo>
                  <a:cubicBezTo>
                    <a:pt x="6911" y="6019"/>
                    <a:pt x="6105" y="6603"/>
                    <a:pt x="5188" y="6967"/>
                  </a:cubicBezTo>
                  <a:cubicBezTo>
                    <a:pt x="3955" y="7456"/>
                    <a:pt x="2852" y="8149"/>
                    <a:pt x="1751" y="8867"/>
                  </a:cubicBezTo>
                  <a:cubicBezTo>
                    <a:pt x="1487" y="9040"/>
                    <a:pt x="1164" y="9117"/>
                    <a:pt x="826" y="9256"/>
                  </a:cubicBezTo>
                  <a:cubicBezTo>
                    <a:pt x="228" y="8230"/>
                    <a:pt x="0" y="7202"/>
                    <a:pt x="169" y="6099"/>
                  </a:cubicBezTo>
                  <a:cubicBezTo>
                    <a:pt x="237" y="5646"/>
                    <a:pt x="552" y="5355"/>
                    <a:pt x="966" y="5181"/>
                  </a:cubicBezTo>
                  <a:cubicBezTo>
                    <a:pt x="1830" y="4821"/>
                    <a:pt x="2689" y="4451"/>
                    <a:pt x="3564" y="4121"/>
                  </a:cubicBezTo>
                  <a:cubicBezTo>
                    <a:pt x="3815" y="4026"/>
                    <a:pt x="4115" y="4008"/>
                    <a:pt x="4387" y="4028"/>
                  </a:cubicBezTo>
                  <a:cubicBezTo>
                    <a:pt x="4976" y="4069"/>
                    <a:pt x="5500" y="3905"/>
                    <a:pt x="6014" y="3648"/>
                  </a:cubicBezTo>
                  <a:cubicBezTo>
                    <a:pt x="6730" y="3290"/>
                    <a:pt x="7444" y="2928"/>
                    <a:pt x="8171" y="2592"/>
                  </a:cubicBezTo>
                  <a:cubicBezTo>
                    <a:pt x="9665" y="1903"/>
                    <a:pt x="11155" y="1202"/>
                    <a:pt x="12671" y="561"/>
                  </a:cubicBezTo>
                  <a:cubicBezTo>
                    <a:pt x="13267" y="309"/>
                    <a:pt x="13922" y="192"/>
                    <a:pt x="14558" y="41"/>
                  </a:cubicBezTo>
                  <a:cubicBezTo>
                    <a:pt x="14727" y="1"/>
                    <a:pt x="14921" y="72"/>
                    <a:pt x="15131" y="96"/>
                  </a:cubicBezTo>
                  <a:close/>
                </a:path>
              </a:pathLst>
            </a:custGeom>
            <a:solidFill>
              <a:schemeClr val="accent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5" name="Google Shape;612;p37">
              <a:extLst>
                <a:ext uri="{FF2B5EF4-FFF2-40B4-BE49-F238E27FC236}">
                  <a16:creationId xmlns:a16="http://schemas.microsoft.com/office/drawing/2014/main" id="{A7BED4B3-80CD-4928-8F05-D4E707980284}"/>
                </a:ext>
              </a:extLst>
            </p:cNvPr>
            <p:cNvSpPr/>
            <p:nvPr/>
          </p:nvSpPr>
          <p:spPr>
            <a:xfrm>
              <a:off x="3510225" y="1546150"/>
              <a:ext cx="146475" cy="342325"/>
            </a:xfrm>
            <a:custGeom>
              <a:avLst/>
              <a:gdLst/>
              <a:ahLst/>
              <a:cxnLst/>
              <a:rect l="l" t="t" r="r" b="b"/>
              <a:pathLst>
                <a:path w="5859" h="13693" extrusionOk="0">
                  <a:moveTo>
                    <a:pt x="4029" y="5658"/>
                  </a:moveTo>
                  <a:cubicBezTo>
                    <a:pt x="3535" y="5125"/>
                    <a:pt x="3203" y="4753"/>
                    <a:pt x="2855" y="4394"/>
                  </a:cubicBezTo>
                  <a:cubicBezTo>
                    <a:pt x="2596" y="4126"/>
                    <a:pt x="2297" y="4079"/>
                    <a:pt x="2117" y="4259"/>
                  </a:cubicBezTo>
                  <a:cubicBezTo>
                    <a:pt x="1885" y="4492"/>
                    <a:pt x="1887" y="4759"/>
                    <a:pt x="2037" y="5032"/>
                  </a:cubicBezTo>
                  <a:cubicBezTo>
                    <a:pt x="2148" y="5238"/>
                    <a:pt x="2263" y="5444"/>
                    <a:pt x="2394" y="5638"/>
                  </a:cubicBezTo>
                  <a:cubicBezTo>
                    <a:pt x="2893" y="6379"/>
                    <a:pt x="3351" y="7153"/>
                    <a:pt x="3911" y="7845"/>
                  </a:cubicBezTo>
                  <a:cubicBezTo>
                    <a:pt x="4585" y="8672"/>
                    <a:pt x="4962" y="9603"/>
                    <a:pt x="5174" y="10629"/>
                  </a:cubicBezTo>
                  <a:cubicBezTo>
                    <a:pt x="5373" y="11589"/>
                    <a:pt x="5600" y="12540"/>
                    <a:pt x="5859" y="13693"/>
                  </a:cubicBezTo>
                  <a:cubicBezTo>
                    <a:pt x="5541" y="13540"/>
                    <a:pt x="5368" y="13508"/>
                    <a:pt x="5276" y="13403"/>
                  </a:cubicBezTo>
                  <a:cubicBezTo>
                    <a:pt x="3687" y="11598"/>
                    <a:pt x="2275" y="9670"/>
                    <a:pt x="1118" y="7556"/>
                  </a:cubicBezTo>
                  <a:cubicBezTo>
                    <a:pt x="1" y="5513"/>
                    <a:pt x="154" y="3387"/>
                    <a:pt x="724" y="1259"/>
                  </a:cubicBezTo>
                  <a:cubicBezTo>
                    <a:pt x="1015" y="171"/>
                    <a:pt x="1748" y="1"/>
                    <a:pt x="2635" y="710"/>
                  </a:cubicBezTo>
                  <a:cubicBezTo>
                    <a:pt x="3121" y="1099"/>
                    <a:pt x="3476" y="1540"/>
                    <a:pt x="3536" y="2227"/>
                  </a:cubicBezTo>
                  <a:cubicBezTo>
                    <a:pt x="3629" y="3294"/>
                    <a:pt x="3835" y="4352"/>
                    <a:pt x="4029" y="5658"/>
                  </a:cubicBezTo>
                  <a:close/>
                </a:path>
              </a:pathLst>
            </a:custGeom>
            <a:solidFill>
              <a:srgbClr val="FFD5A2"/>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6" name="Google Shape;613;p37">
              <a:extLst>
                <a:ext uri="{FF2B5EF4-FFF2-40B4-BE49-F238E27FC236}">
                  <a16:creationId xmlns:a16="http://schemas.microsoft.com/office/drawing/2014/main" id="{17340301-3F42-41DB-A381-EDFB47694CB6}"/>
                </a:ext>
              </a:extLst>
            </p:cNvPr>
            <p:cNvSpPr/>
            <p:nvPr/>
          </p:nvSpPr>
          <p:spPr>
            <a:xfrm>
              <a:off x="4848250" y="3453125"/>
              <a:ext cx="131775" cy="175750"/>
            </a:xfrm>
            <a:custGeom>
              <a:avLst/>
              <a:gdLst/>
              <a:ahLst/>
              <a:cxnLst/>
              <a:rect l="l" t="t" r="r" b="b"/>
              <a:pathLst>
                <a:path w="5271" h="7030" extrusionOk="0">
                  <a:moveTo>
                    <a:pt x="4324" y="1"/>
                  </a:moveTo>
                  <a:cubicBezTo>
                    <a:pt x="5271" y="2133"/>
                    <a:pt x="5131" y="4224"/>
                    <a:pt x="5257" y="6280"/>
                  </a:cubicBezTo>
                  <a:cubicBezTo>
                    <a:pt x="5270" y="6501"/>
                    <a:pt x="5229" y="6726"/>
                    <a:pt x="5214" y="6942"/>
                  </a:cubicBezTo>
                  <a:cubicBezTo>
                    <a:pt x="4697" y="7030"/>
                    <a:pt x="4324" y="6889"/>
                    <a:pt x="3964" y="6627"/>
                  </a:cubicBezTo>
                  <a:cubicBezTo>
                    <a:pt x="2900" y="5853"/>
                    <a:pt x="1824" y="5095"/>
                    <a:pt x="752" y="4332"/>
                  </a:cubicBezTo>
                  <a:cubicBezTo>
                    <a:pt x="599" y="4223"/>
                    <a:pt x="429" y="4137"/>
                    <a:pt x="283" y="4020"/>
                  </a:cubicBezTo>
                  <a:cubicBezTo>
                    <a:pt x="35" y="3823"/>
                    <a:pt x="0" y="3514"/>
                    <a:pt x="188" y="3273"/>
                  </a:cubicBezTo>
                  <a:cubicBezTo>
                    <a:pt x="276" y="3162"/>
                    <a:pt x="362" y="3044"/>
                    <a:pt x="472" y="2960"/>
                  </a:cubicBezTo>
                  <a:cubicBezTo>
                    <a:pt x="1729" y="1989"/>
                    <a:pt x="2989" y="1024"/>
                    <a:pt x="4324" y="1"/>
                  </a:cubicBezTo>
                  <a:close/>
                </a:path>
              </a:pathLst>
            </a:custGeom>
            <a:solidFill>
              <a:srgbClr val="E6F0F0"/>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7" name="Google Shape;614;p37">
              <a:extLst>
                <a:ext uri="{FF2B5EF4-FFF2-40B4-BE49-F238E27FC236}">
                  <a16:creationId xmlns:a16="http://schemas.microsoft.com/office/drawing/2014/main" id="{947EF9E6-6045-4A68-AAF6-4CFC651FB4E4}"/>
                </a:ext>
              </a:extLst>
            </p:cNvPr>
            <p:cNvSpPr/>
            <p:nvPr/>
          </p:nvSpPr>
          <p:spPr>
            <a:xfrm>
              <a:off x="5173125" y="5164800"/>
              <a:ext cx="117675" cy="78200"/>
            </a:xfrm>
            <a:custGeom>
              <a:avLst/>
              <a:gdLst/>
              <a:ahLst/>
              <a:cxnLst/>
              <a:rect l="l" t="t" r="r" b="b"/>
              <a:pathLst>
                <a:path w="4707" h="3128" extrusionOk="0">
                  <a:moveTo>
                    <a:pt x="225" y="2081"/>
                  </a:moveTo>
                  <a:cubicBezTo>
                    <a:pt x="149" y="1464"/>
                    <a:pt x="81" y="917"/>
                    <a:pt x="1" y="267"/>
                  </a:cubicBezTo>
                  <a:cubicBezTo>
                    <a:pt x="1543" y="170"/>
                    <a:pt x="3025" y="1"/>
                    <a:pt x="4451" y="510"/>
                  </a:cubicBezTo>
                  <a:cubicBezTo>
                    <a:pt x="4706" y="1806"/>
                    <a:pt x="4706" y="1810"/>
                    <a:pt x="4275" y="2769"/>
                  </a:cubicBezTo>
                  <a:cubicBezTo>
                    <a:pt x="2884" y="3128"/>
                    <a:pt x="1612" y="2671"/>
                    <a:pt x="225" y="2081"/>
                  </a:cubicBezTo>
                  <a:close/>
                </a:path>
              </a:pathLst>
            </a:custGeom>
            <a:solidFill>
              <a:srgbClr val="6D7E9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8" name="Google Shape;615;p37">
              <a:extLst>
                <a:ext uri="{FF2B5EF4-FFF2-40B4-BE49-F238E27FC236}">
                  <a16:creationId xmlns:a16="http://schemas.microsoft.com/office/drawing/2014/main" id="{C4A5396B-16D8-45F9-A1F0-0955D32F5FF7}"/>
                </a:ext>
              </a:extLst>
            </p:cNvPr>
            <p:cNvSpPr/>
            <p:nvPr/>
          </p:nvSpPr>
          <p:spPr>
            <a:xfrm>
              <a:off x="4656075" y="5206100"/>
              <a:ext cx="107275" cy="90400"/>
            </a:xfrm>
            <a:custGeom>
              <a:avLst/>
              <a:gdLst/>
              <a:ahLst/>
              <a:cxnLst/>
              <a:rect l="l" t="t" r="r" b="b"/>
              <a:pathLst>
                <a:path w="4291" h="3616" extrusionOk="0">
                  <a:moveTo>
                    <a:pt x="4184" y="150"/>
                  </a:moveTo>
                  <a:cubicBezTo>
                    <a:pt x="4222" y="726"/>
                    <a:pt x="4260" y="1319"/>
                    <a:pt x="4291" y="1805"/>
                  </a:cubicBezTo>
                  <a:cubicBezTo>
                    <a:pt x="3635" y="2300"/>
                    <a:pt x="3081" y="2723"/>
                    <a:pt x="2522" y="3139"/>
                  </a:cubicBezTo>
                  <a:cubicBezTo>
                    <a:pt x="1882" y="3615"/>
                    <a:pt x="964" y="3462"/>
                    <a:pt x="560" y="2801"/>
                  </a:cubicBezTo>
                  <a:cubicBezTo>
                    <a:pt x="414" y="2560"/>
                    <a:pt x="296" y="2305"/>
                    <a:pt x="207" y="2038"/>
                  </a:cubicBezTo>
                  <a:cubicBezTo>
                    <a:pt x="0" y="1414"/>
                    <a:pt x="198" y="1029"/>
                    <a:pt x="727" y="781"/>
                  </a:cubicBezTo>
                  <a:cubicBezTo>
                    <a:pt x="2117" y="130"/>
                    <a:pt x="2646" y="1"/>
                    <a:pt x="4184" y="150"/>
                  </a:cubicBezTo>
                  <a:close/>
                </a:path>
              </a:pathLst>
            </a:custGeom>
            <a:solidFill>
              <a:srgbClr val="6D7E9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9" name="Google Shape;616;p37">
              <a:extLst>
                <a:ext uri="{FF2B5EF4-FFF2-40B4-BE49-F238E27FC236}">
                  <a16:creationId xmlns:a16="http://schemas.microsoft.com/office/drawing/2014/main" id="{C58F344E-E84A-43E6-943A-EF64237D2C95}"/>
                </a:ext>
              </a:extLst>
            </p:cNvPr>
            <p:cNvSpPr/>
            <p:nvPr/>
          </p:nvSpPr>
          <p:spPr>
            <a:xfrm>
              <a:off x="4962725" y="3766000"/>
              <a:ext cx="24300" cy="38575"/>
            </a:xfrm>
            <a:custGeom>
              <a:avLst/>
              <a:gdLst/>
              <a:ahLst/>
              <a:cxnLst/>
              <a:rect l="l" t="t" r="r" b="b"/>
              <a:pathLst>
                <a:path w="972" h="1543" extrusionOk="0">
                  <a:moveTo>
                    <a:pt x="0" y="1542"/>
                  </a:moveTo>
                  <a:cubicBezTo>
                    <a:pt x="10" y="838"/>
                    <a:pt x="293" y="439"/>
                    <a:pt x="681" y="1"/>
                  </a:cubicBezTo>
                  <a:cubicBezTo>
                    <a:pt x="972" y="1116"/>
                    <a:pt x="971" y="1117"/>
                    <a:pt x="0" y="1542"/>
                  </a:cubicBezTo>
                  <a:close/>
                </a:path>
              </a:pathLst>
            </a:custGeom>
            <a:solidFill>
              <a:srgbClr val="E6F0F0"/>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0" name="Google Shape;617;p37">
              <a:extLst>
                <a:ext uri="{FF2B5EF4-FFF2-40B4-BE49-F238E27FC236}">
                  <a16:creationId xmlns:a16="http://schemas.microsoft.com/office/drawing/2014/main" id="{06E66C9C-454D-4623-B7BA-BE2CD6B84503}"/>
                </a:ext>
              </a:extLst>
            </p:cNvPr>
            <p:cNvSpPr/>
            <p:nvPr/>
          </p:nvSpPr>
          <p:spPr>
            <a:xfrm>
              <a:off x="4377375" y="4499675"/>
              <a:ext cx="3400" cy="4100"/>
            </a:xfrm>
            <a:custGeom>
              <a:avLst/>
              <a:gdLst/>
              <a:ahLst/>
              <a:cxnLst/>
              <a:rect l="l" t="t" r="r" b="b"/>
              <a:pathLst>
                <a:path w="136" h="164" extrusionOk="0">
                  <a:moveTo>
                    <a:pt x="97" y="164"/>
                  </a:moveTo>
                  <a:cubicBezTo>
                    <a:pt x="64" y="148"/>
                    <a:pt x="5" y="135"/>
                    <a:pt x="4" y="118"/>
                  </a:cubicBezTo>
                  <a:cubicBezTo>
                    <a:pt x="1" y="79"/>
                    <a:pt x="28" y="40"/>
                    <a:pt x="44" y="0"/>
                  </a:cubicBezTo>
                  <a:cubicBezTo>
                    <a:pt x="74" y="17"/>
                    <a:pt x="128" y="30"/>
                    <a:pt x="131" y="50"/>
                  </a:cubicBezTo>
                  <a:cubicBezTo>
                    <a:pt x="136" y="86"/>
                    <a:pt x="111" y="126"/>
                    <a:pt x="97" y="164"/>
                  </a:cubicBezTo>
                  <a:close/>
                </a:path>
              </a:pathLst>
            </a:custGeom>
            <a:solidFill>
              <a:srgbClr val="FFDE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1" name="Google Shape;618;p37">
              <a:extLst>
                <a:ext uri="{FF2B5EF4-FFF2-40B4-BE49-F238E27FC236}">
                  <a16:creationId xmlns:a16="http://schemas.microsoft.com/office/drawing/2014/main" id="{D5EE3DCD-FE8C-41B0-8C69-8DC992DF82A0}"/>
                </a:ext>
              </a:extLst>
            </p:cNvPr>
            <p:cNvSpPr/>
            <p:nvPr/>
          </p:nvSpPr>
          <p:spPr>
            <a:xfrm>
              <a:off x="4098700" y="1882675"/>
              <a:ext cx="422225" cy="281750"/>
            </a:xfrm>
            <a:custGeom>
              <a:avLst/>
              <a:gdLst/>
              <a:ahLst/>
              <a:cxnLst/>
              <a:rect l="l" t="t" r="r" b="b"/>
              <a:pathLst>
                <a:path w="16889" h="11270" extrusionOk="0">
                  <a:moveTo>
                    <a:pt x="153" y="2829"/>
                  </a:moveTo>
                  <a:cubicBezTo>
                    <a:pt x="654" y="2687"/>
                    <a:pt x="1076" y="2482"/>
                    <a:pt x="1505" y="2464"/>
                  </a:cubicBezTo>
                  <a:cubicBezTo>
                    <a:pt x="2520" y="2423"/>
                    <a:pt x="3450" y="2090"/>
                    <a:pt x="4402" y="1804"/>
                  </a:cubicBezTo>
                  <a:cubicBezTo>
                    <a:pt x="5734" y="1404"/>
                    <a:pt x="7080" y="1046"/>
                    <a:pt x="8420" y="670"/>
                  </a:cubicBezTo>
                  <a:cubicBezTo>
                    <a:pt x="8516" y="643"/>
                    <a:pt x="8610" y="595"/>
                    <a:pt x="8707" y="594"/>
                  </a:cubicBezTo>
                  <a:cubicBezTo>
                    <a:pt x="10893" y="561"/>
                    <a:pt x="13044" y="0"/>
                    <a:pt x="15243" y="170"/>
                  </a:cubicBezTo>
                  <a:cubicBezTo>
                    <a:pt x="15442" y="186"/>
                    <a:pt x="15644" y="178"/>
                    <a:pt x="15837" y="215"/>
                  </a:cubicBezTo>
                  <a:cubicBezTo>
                    <a:pt x="16680" y="373"/>
                    <a:pt x="16888" y="790"/>
                    <a:pt x="16646" y="1597"/>
                  </a:cubicBezTo>
                  <a:cubicBezTo>
                    <a:pt x="15981" y="3806"/>
                    <a:pt x="14846" y="5788"/>
                    <a:pt x="13761" y="7798"/>
                  </a:cubicBezTo>
                  <a:cubicBezTo>
                    <a:pt x="13545" y="8197"/>
                    <a:pt x="13311" y="8564"/>
                    <a:pt x="12901" y="8799"/>
                  </a:cubicBezTo>
                  <a:cubicBezTo>
                    <a:pt x="12733" y="8895"/>
                    <a:pt x="12549" y="9031"/>
                    <a:pt x="12466" y="9196"/>
                  </a:cubicBezTo>
                  <a:cubicBezTo>
                    <a:pt x="12029" y="10059"/>
                    <a:pt x="11137" y="10361"/>
                    <a:pt x="10428" y="10885"/>
                  </a:cubicBezTo>
                  <a:cubicBezTo>
                    <a:pt x="10195" y="11058"/>
                    <a:pt x="9892" y="11230"/>
                    <a:pt x="9617" y="11238"/>
                  </a:cubicBezTo>
                  <a:cubicBezTo>
                    <a:pt x="8478" y="11270"/>
                    <a:pt x="7336" y="11267"/>
                    <a:pt x="6196" y="11214"/>
                  </a:cubicBezTo>
                  <a:cubicBezTo>
                    <a:pt x="5763" y="11194"/>
                    <a:pt x="5324" y="11037"/>
                    <a:pt x="4911" y="10880"/>
                  </a:cubicBezTo>
                  <a:cubicBezTo>
                    <a:pt x="4497" y="10723"/>
                    <a:pt x="4040" y="10564"/>
                    <a:pt x="3724" y="10273"/>
                  </a:cubicBezTo>
                  <a:cubicBezTo>
                    <a:pt x="2852" y="9467"/>
                    <a:pt x="1941" y="8697"/>
                    <a:pt x="1299" y="7661"/>
                  </a:cubicBezTo>
                  <a:cubicBezTo>
                    <a:pt x="410" y="6219"/>
                    <a:pt x="0" y="4679"/>
                    <a:pt x="153" y="2829"/>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2" name="Google Shape;619;p37">
              <a:extLst>
                <a:ext uri="{FF2B5EF4-FFF2-40B4-BE49-F238E27FC236}">
                  <a16:creationId xmlns:a16="http://schemas.microsoft.com/office/drawing/2014/main" id="{AF2205C2-E66B-4541-8C6D-30B93FE3A1CA}"/>
                </a:ext>
              </a:extLst>
            </p:cNvPr>
            <p:cNvSpPr/>
            <p:nvPr/>
          </p:nvSpPr>
          <p:spPr>
            <a:xfrm>
              <a:off x="1643600" y="237250"/>
              <a:ext cx="4330675" cy="5238925"/>
            </a:xfrm>
            <a:custGeom>
              <a:avLst/>
              <a:gdLst/>
              <a:ahLst/>
              <a:cxnLst/>
              <a:rect l="l" t="t" r="r" b="b"/>
              <a:pathLst>
                <a:path w="173227" h="209557" extrusionOk="0">
                  <a:moveTo>
                    <a:pt x="74979" y="173087"/>
                  </a:moveTo>
                  <a:cubicBezTo>
                    <a:pt x="74587" y="173485"/>
                    <a:pt x="74128" y="173836"/>
                    <a:pt x="73815" y="174290"/>
                  </a:cubicBezTo>
                  <a:cubicBezTo>
                    <a:pt x="73139" y="175271"/>
                    <a:pt x="72231" y="176007"/>
                    <a:pt x="71395" y="176827"/>
                  </a:cubicBezTo>
                  <a:cubicBezTo>
                    <a:pt x="70800" y="177412"/>
                    <a:pt x="70342" y="178136"/>
                    <a:pt x="69814" y="178790"/>
                  </a:cubicBezTo>
                  <a:cubicBezTo>
                    <a:pt x="69581" y="179080"/>
                    <a:pt x="69376" y="179445"/>
                    <a:pt x="69070" y="179612"/>
                  </a:cubicBezTo>
                  <a:cubicBezTo>
                    <a:pt x="68428" y="179958"/>
                    <a:pt x="67939" y="180460"/>
                    <a:pt x="67463" y="180976"/>
                  </a:cubicBezTo>
                  <a:cubicBezTo>
                    <a:pt x="66367" y="182160"/>
                    <a:pt x="65084" y="183111"/>
                    <a:pt x="63777" y="184035"/>
                  </a:cubicBezTo>
                  <a:cubicBezTo>
                    <a:pt x="63548" y="184198"/>
                    <a:pt x="63318" y="184369"/>
                    <a:pt x="63121" y="184567"/>
                  </a:cubicBezTo>
                  <a:cubicBezTo>
                    <a:pt x="62014" y="185671"/>
                    <a:pt x="60694" y="186475"/>
                    <a:pt x="59419" y="187361"/>
                  </a:cubicBezTo>
                  <a:cubicBezTo>
                    <a:pt x="58211" y="188200"/>
                    <a:pt x="56950" y="188902"/>
                    <a:pt x="55650" y="189561"/>
                  </a:cubicBezTo>
                  <a:cubicBezTo>
                    <a:pt x="55525" y="189625"/>
                    <a:pt x="55385" y="189690"/>
                    <a:pt x="55299" y="189794"/>
                  </a:cubicBezTo>
                  <a:cubicBezTo>
                    <a:pt x="54555" y="190693"/>
                    <a:pt x="53464" y="190909"/>
                    <a:pt x="52441" y="191228"/>
                  </a:cubicBezTo>
                  <a:cubicBezTo>
                    <a:pt x="51615" y="191486"/>
                    <a:pt x="50757" y="191418"/>
                    <a:pt x="49928" y="191188"/>
                  </a:cubicBezTo>
                  <a:cubicBezTo>
                    <a:pt x="49275" y="191004"/>
                    <a:pt x="48744" y="190617"/>
                    <a:pt x="48375" y="190031"/>
                  </a:cubicBezTo>
                  <a:cubicBezTo>
                    <a:pt x="48100" y="189592"/>
                    <a:pt x="47787" y="189172"/>
                    <a:pt x="47553" y="188712"/>
                  </a:cubicBezTo>
                  <a:cubicBezTo>
                    <a:pt x="47149" y="187914"/>
                    <a:pt x="46714" y="187214"/>
                    <a:pt x="45896" y="186700"/>
                  </a:cubicBezTo>
                  <a:cubicBezTo>
                    <a:pt x="45295" y="186323"/>
                    <a:pt x="44898" y="185593"/>
                    <a:pt x="44468" y="184982"/>
                  </a:cubicBezTo>
                  <a:cubicBezTo>
                    <a:pt x="43874" y="184135"/>
                    <a:pt x="43334" y="183253"/>
                    <a:pt x="42772" y="182387"/>
                  </a:cubicBezTo>
                  <a:cubicBezTo>
                    <a:pt x="42695" y="182268"/>
                    <a:pt x="42633" y="182138"/>
                    <a:pt x="42542" y="182033"/>
                  </a:cubicBezTo>
                  <a:cubicBezTo>
                    <a:pt x="41587" y="180931"/>
                    <a:pt x="40594" y="179862"/>
                    <a:pt x="39680" y="178728"/>
                  </a:cubicBezTo>
                  <a:cubicBezTo>
                    <a:pt x="38975" y="177854"/>
                    <a:pt x="38370" y="176899"/>
                    <a:pt x="37718" y="175982"/>
                  </a:cubicBezTo>
                  <a:cubicBezTo>
                    <a:pt x="37473" y="175639"/>
                    <a:pt x="37223" y="175300"/>
                    <a:pt x="36971" y="174964"/>
                  </a:cubicBezTo>
                  <a:cubicBezTo>
                    <a:pt x="36803" y="174738"/>
                    <a:pt x="36556" y="174543"/>
                    <a:pt x="36467" y="174291"/>
                  </a:cubicBezTo>
                  <a:cubicBezTo>
                    <a:pt x="36002" y="172990"/>
                    <a:pt x="35074" y="171963"/>
                    <a:pt x="34400" y="170787"/>
                  </a:cubicBezTo>
                  <a:cubicBezTo>
                    <a:pt x="33682" y="169532"/>
                    <a:pt x="32900" y="168304"/>
                    <a:pt x="32063" y="167113"/>
                  </a:cubicBezTo>
                  <a:cubicBezTo>
                    <a:pt x="31475" y="166276"/>
                    <a:pt x="31023" y="165342"/>
                    <a:pt x="30503" y="164454"/>
                  </a:cubicBezTo>
                  <a:cubicBezTo>
                    <a:pt x="30316" y="164132"/>
                    <a:pt x="30138" y="163796"/>
                    <a:pt x="29906" y="163508"/>
                  </a:cubicBezTo>
                  <a:cubicBezTo>
                    <a:pt x="29666" y="163208"/>
                    <a:pt x="29525" y="162883"/>
                    <a:pt x="29381" y="162530"/>
                  </a:cubicBezTo>
                  <a:cubicBezTo>
                    <a:pt x="29083" y="161796"/>
                    <a:pt x="28543" y="161140"/>
                    <a:pt x="28353" y="160389"/>
                  </a:cubicBezTo>
                  <a:cubicBezTo>
                    <a:pt x="28153" y="159592"/>
                    <a:pt x="27877" y="158839"/>
                    <a:pt x="27438" y="158188"/>
                  </a:cubicBezTo>
                  <a:cubicBezTo>
                    <a:pt x="26742" y="157160"/>
                    <a:pt x="26244" y="156051"/>
                    <a:pt x="25808" y="154906"/>
                  </a:cubicBezTo>
                  <a:cubicBezTo>
                    <a:pt x="25306" y="153587"/>
                    <a:pt x="24822" y="152260"/>
                    <a:pt x="24353" y="150926"/>
                  </a:cubicBezTo>
                  <a:cubicBezTo>
                    <a:pt x="24087" y="150170"/>
                    <a:pt x="23789" y="149442"/>
                    <a:pt x="23379" y="148741"/>
                  </a:cubicBezTo>
                  <a:cubicBezTo>
                    <a:pt x="22930" y="147975"/>
                    <a:pt x="22612" y="147128"/>
                    <a:pt x="22279" y="146298"/>
                  </a:cubicBezTo>
                  <a:cubicBezTo>
                    <a:pt x="21981" y="145557"/>
                    <a:pt x="21883" y="144692"/>
                    <a:pt x="21437" y="144065"/>
                  </a:cubicBezTo>
                  <a:cubicBezTo>
                    <a:pt x="20939" y="143362"/>
                    <a:pt x="20530" y="142662"/>
                    <a:pt x="20259" y="141850"/>
                  </a:cubicBezTo>
                  <a:cubicBezTo>
                    <a:pt x="20007" y="141092"/>
                    <a:pt x="19644" y="140371"/>
                    <a:pt x="19383" y="139614"/>
                  </a:cubicBezTo>
                  <a:cubicBezTo>
                    <a:pt x="19136" y="138902"/>
                    <a:pt x="18928" y="138176"/>
                    <a:pt x="18760" y="137441"/>
                  </a:cubicBezTo>
                  <a:cubicBezTo>
                    <a:pt x="18320" y="135511"/>
                    <a:pt x="17911" y="133574"/>
                    <a:pt x="17493" y="131639"/>
                  </a:cubicBezTo>
                  <a:cubicBezTo>
                    <a:pt x="17433" y="131363"/>
                    <a:pt x="17330" y="131083"/>
                    <a:pt x="17341" y="130809"/>
                  </a:cubicBezTo>
                  <a:cubicBezTo>
                    <a:pt x="17366" y="130034"/>
                    <a:pt x="17149" y="129324"/>
                    <a:pt x="16885" y="128611"/>
                  </a:cubicBezTo>
                  <a:cubicBezTo>
                    <a:pt x="16446" y="127422"/>
                    <a:pt x="16489" y="127321"/>
                    <a:pt x="17544" y="126527"/>
                  </a:cubicBezTo>
                  <a:cubicBezTo>
                    <a:pt x="18094" y="126112"/>
                    <a:pt x="18134" y="125904"/>
                    <a:pt x="17929" y="125190"/>
                  </a:cubicBezTo>
                  <a:cubicBezTo>
                    <a:pt x="17489" y="123656"/>
                    <a:pt x="16988" y="122129"/>
                    <a:pt x="17130" y="120416"/>
                  </a:cubicBezTo>
                  <a:cubicBezTo>
                    <a:pt x="16924" y="120228"/>
                    <a:pt x="16711" y="119974"/>
                    <a:pt x="16445" y="119803"/>
                  </a:cubicBezTo>
                  <a:cubicBezTo>
                    <a:pt x="15844" y="119417"/>
                    <a:pt x="15348" y="118936"/>
                    <a:pt x="14866" y="118409"/>
                  </a:cubicBezTo>
                  <a:cubicBezTo>
                    <a:pt x="14315" y="117805"/>
                    <a:pt x="13850" y="117187"/>
                    <a:pt x="13605" y="116400"/>
                  </a:cubicBezTo>
                  <a:cubicBezTo>
                    <a:pt x="13523" y="116140"/>
                    <a:pt x="13352" y="115898"/>
                    <a:pt x="13189" y="115671"/>
                  </a:cubicBezTo>
                  <a:cubicBezTo>
                    <a:pt x="12450" y="114634"/>
                    <a:pt x="12038" y="113417"/>
                    <a:pt x="11342" y="112358"/>
                  </a:cubicBezTo>
                  <a:cubicBezTo>
                    <a:pt x="11238" y="112200"/>
                    <a:pt x="11163" y="112024"/>
                    <a:pt x="11123" y="111840"/>
                  </a:cubicBezTo>
                  <a:cubicBezTo>
                    <a:pt x="10656" y="109600"/>
                    <a:pt x="9644" y="107570"/>
                    <a:pt x="8550" y="105601"/>
                  </a:cubicBezTo>
                  <a:cubicBezTo>
                    <a:pt x="7922" y="104472"/>
                    <a:pt x="7280" y="103330"/>
                    <a:pt x="6371" y="102356"/>
                  </a:cubicBezTo>
                  <a:cubicBezTo>
                    <a:pt x="5803" y="101750"/>
                    <a:pt x="5450" y="100944"/>
                    <a:pt x="5007" y="100222"/>
                  </a:cubicBezTo>
                  <a:cubicBezTo>
                    <a:pt x="4168" y="98857"/>
                    <a:pt x="3186" y="97598"/>
                    <a:pt x="2213" y="96329"/>
                  </a:cubicBezTo>
                  <a:cubicBezTo>
                    <a:pt x="1670" y="95621"/>
                    <a:pt x="1120" y="94884"/>
                    <a:pt x="764" y="94076"/>
                  </a:cubicBezTo>
                  <a:cubicBezTo>
                    <a:pt x="411" y="93272"/>
                    <a:pt x="233" y="92373"/>
                    <a:pt x="99" y="91498"/>
                  </a:cubicBezTo>
                  <a:cubicBezTo>
                    <a:pt x="0" y="90854"/>
                    <a:pt x="87" y="90181"/>
                    <a:pt x="109" y="89521"/>
                  </a:cubicBezTo>
                  <a:cubicBezTo>
                    <a:pt x="127" y="89031"/>
                    <a:pt x="285" y="88591"/>
                    <a:pt x="703" y="88292"/>
                  </a:cubicBezTo>
                  <a:cubicBezTo>
                    <a:pt x="1384" y="87803"/>
                    <a:pt x="1593" y="87132"/>
                    <a:pt x="1553" y="86319"/>
                  </a:cubicBezTo>
                  <a:cubicBezTo>
                    <a:pt x="1522" y="85706"/>
                    <a:pt x="1542" y="85093"/>
                    <a:pt x="1615" y="84484"/>
                  </a:cubicBezTo>
                  <a:cubicBezTo>
                    <a:pt x="1665" y="84073"/>
                    <a:pt x="1791" y="83646"/>
                    <a:pt x="1989" y="83286"/>
                  </a:cubicBezTo>
                  <a:cubicBezTo>
                    <a:pt x="2325" y="82680"/>
                    <a:pt x="2843" y="82290"/>
                    <a:pt x="3594" y="82324"/>
                  </a:cubicBezTo>
                  <a:cubicBezTo>
                    <a:pt x="3867" y="82338"/>
                    <a:pt x="4142" y="82327"/>
                    <a:pt x="4479" y="82327"/>
                  </a:cubicBezTo>
                  <a:cubicBezTo>
                    <a:pt x="4524" y="81932"/>
                    <a:pt x="4540" y="81611"/>
                    <a:pt x="4598" y="81299"/>
                  </a:cubicBezTo>
                  <a:cubicBezTo>
                    <a:pt x="4745" y="80518"/>
                    <a:pt x="4908" y="79732"/>
                    <a:pt x="5494" y="79136"/>
                  </a:cubicBezTo>
                  <a:cubicBezTo>
                    <a:pt x="6517" y="78093"/>
                    <a:pt x="7790" y="78162"/>
                    <a:pt x="9055" y="78445"/>
                  </a:cubicBezTo>
                  <a:cubicBezTo>
                    <a:pt x="9684" y="78585"/>
                    <a:pt x="10266" y="78929"/>
                    <a:pt x="10871" y="79181"/>
                  </a:cubicBezTo>
                  <a:cubicBezTo>
                    <a:pt x="11240" y="78899"/>
                    <a:pt x="11612" y="78542"/>
                    <a:pt x="12048" y="78294"/>
                  </a:cubicBezTo>
                  <a:cubicBezTo>
                    <a:pt x="13015" y="77742"/>
                    <a:pt x="14051" y="77697"/>
                    <a:pt x="15008" y="78263"/>
                  </a:cubicBezTo>
                  <a:cubicBezTo>
                    <a:pt x="16463" y="79126"/>
                    <a:pt x="17921" y="80003"/>
                    <a:pt x="19060" y="81290"/>
                  </a:cubicBezTo>
                  <a:cubicBezTo>
                    <a:pt x="19336" y="81602"/>
                    <a:pt x="19596" y="81955"/>
                    <a:pt x="19763" y="82333"/>
                  </a:cubicBezTo>
                  <a:cubicBezTo>
                    <a:pt x="20254" y="83448"/>
                    <a:pt x="20602" y="84625"/>
                    <a:pt x="21437" y="85575"/>
                  </a:cubicBezTo>
                  <a:cubicBezTo>
                    <a:pt x="21670" y="85839"/>
                    <a:pt x="21731" y="86261"/>
                    <a:pt x="21862" y="86613"/>
                  </a:cubicBezTo>
                  <a:cubicBezTo>
                    <a:pt x="22577" y="88559"/>
                    <a:pt x="23310" y="90499"/>
                    <a:pt x="23996" y="92453"/>
                  </a:cubicBezTo>
                  <a:cubicBezTo>
                    <a:pt x="24291" y="93295"/>
                    <a:pt x="24502" y="94165"/>
                    <a:pt x="24898" y="94971"/>
                  </a:cubicBezTo>
                  <a:cubicBezTo>
                    <a:pt x="25124" y="95432"/>
                    <a:pt x="25269" y="95935"/>
                    <a:pt x="25522" y="96377"/>
                  </a:cubicBezTo>
                  <a:cubicBezTo>
                    <a:pt x="25763" y="96799"/>
                    <a:pt x="25949" y="97218"/>
                    <a:pt x="25956" y="97702"/>
                  </a:cubicBezTo>
                  <a:cubicBezTo>
                    <a:pt x="25964" y="98193"/>
                    <a:pt x="26088" y="98632"/>
                    <a:pt x="26477" y="99033"/>
                  </a:cubicBezTo>
                  <a:cubicBezTo>
                    <a:pt x="26984" y="98628"/>
                    <a:pt x="27192" y="98108"/>
                    <a:pt x="27188" y="97468"/>
                  </a:cubicBezTo>
                  <a:cubicBezTo>
                    <a:pt x="27183" y="96902"/>
                    <a:pt x="27157" y="96327"/>
                    <a:pt x="27249" y="95775"/>
                  </a:cubicBezTo>
                  <a:cubicBezTo>
                    <a:pt x="27397" y="94890"/>
                    <a:pt x="27654" y="94030"/>
                    <a:pt x="28142" y="93258"/>
                  </a:cubicBezTo>
                  <a:cubicBezTo>
                    <a:pt x="28370" y="92900"/>
                    <a:pt x="28631" y="92554"/>
                    <a:pt x="28801" y="92170"/>
                  </a:cubicBezTo>
                  <a:cubicBezTo>
                    <a:pt x="29386" y="90846"/>
                    <a:pt x="30428" y="90021"/>
                    <a:pt x="31670" y="89373"/>
                  </a:cubicBezTo>
                  <a:cubicBezTo>
                    <a:pt x="32101" y="89150"/>
                    <a:pt x="32520" y="88982"/>
                    <a:pt x="33009" y="88997"/>
                  </a:cubicBezTo>
                  <a:cubicBezTo>
                    <a:pt x="33433" y="89010"/>
                    <a:pt x="33859" y="89010"/>
                    <a:pt x="34283" y="88995"/>
                  </a:cubicBezTo>
                  <a:cubicBezTo>
                    <a:pt x="34914" y="88970"/>
                    <a:pt x="35491" y="89053"/>
                    <a:pt x="35974" y="89534"/>
                  </a:cubicBezTo>
                  <a:cubicBezTo>
                    <a:pt x="36523" y="90081"/>
                    <a:pt x="37000" y="90677"/>
                    <a:pt x="37045" y="91468"/>
                  </a:cubicBezTo>
                  <a:cubicBezTo>
                    <a:pt x="37102" y="92455"/>
                    <a:pt x="37080" y="93448"/>
                    <a:pt x="37056" y="94437"/>
                  </a:cubicBezTo>
                  <a:cubicBezTo>
                    <a:pt x="37050" y="94710"/>
                    <a:pt x="36959" y="95002"/>
                    <a:pt x="36831" y="95246"/>
                  </a:cubicBezTo>
                  <a:cubicBezTo>
                    <a:pt x="36022" y="96813"/>
                    <a:pt x="35761" y="98556"/>
                    <a:pt x="35229" y="100210"/>
                  </a:cubicBezTo>
                  <a:cubicBezTo>
                    <a:pt x="35072" y="100700"/>
                    <a:pt x="34947" y="101203"/>
                    <a:pt x="34755" y="101679"/>
                  </a:cubicBezTo>
                  <a:cubicBezTo>
                    <a:pt x="34483" y="102351"/>
                    <a:pt x="34467" y="102997"/>
                    <a:pt x="34545" y="103729"/>
                  </a:cubicBezTo>
                  <a:cubicBezTo>
                    <a:pt x="34722" y="105413"/>
                    <a:pt x="34746" y="107114"/>
                    <a:pt x="34782" y="108810"/>
                  </a:cubicBezTo>
                  <a:cubicBezTo>
                    <a:pt x="34788" y="109103"/>
                    <a:pt x="34584" y="109425"/>
                    <a:pt x="34418" y="109697"/>
                  </a:cubicBezTo>
                  <a:cubicBezTo>
                    <a:pt x="34149" y="110136"/>
                    <a:pt x="33846" y="110558"/>
                    <a:pt x="33526" y="110963"/>
                  </a:cubicBezTo>
                  <a:cubicBezTo>
                    <a:pt x="32878" y="111786"/>
                    <a:pt x="32917" y="112685"/>
                    <a:pt x="33155" y="113695"/>
                  </a:cubicBezTo>
                  <a:cubicBezTo>
                    <a:pt x="33597" y="113735"/>
                    <a:pt x="34013" y="113768"/>
                    <a:pt x="34425" y="113813"/>
                  </a:cubicBezTo>
                  <a:cubicBezTo>
                    <a:pt x="35235" y="113900"/>
                    <a:pt x="35470" y="114125"/>
                    <a:pt x="35596" y="114950"/>
                  </a:cubicBezTo>
                  <a:cubicBezTo>
                    <a:pt x="35632" y="115182"/>
                    <a:pt x="35599" y="115430"/>
                    <a:pt x="35662" y="115651"/>
                  </a:cubicBezTo>
                  <a:cubicBezTo>
                    <a:pt x="35723" y="115865"/>
                    <a:pt x="35868" y="116054"/>
                    <a:pt x="35986" y="116271"/>
                  </a:cubicBezTo>
                  <a:cubicBezTo>
                    <a:pt x="36705" y="115909"/>
                    <a:pt x="37366" y="115572"/>
                    <a:pt x="38030" y="115242"/>
                  </a:cubicBezTo>
                  <a:cubicBezTo>
                    <a:pt x="38241" y="115138"/>
                    <a:pt x="38451" y="115023"/>
                    <a:pt x="38675" y="114963"/>
                  </a:cubicBezTo>
                  <a:cubicBezTo>
                    <a:pt x="39365" y="114774"/>
                    <a:pt x="39978" y="115106"/>
                    <a:pt x="40005" y="115815"/>
                  </a:cubicBezTo>
                  <a:cubicBezTo>
                    <a:pt x="40047" y="116996"/>
                    <a:pt x="40458" y="118103"/>
                    <a:pt x="40529" y="119288"/>
                  </a:cubicBezTo>
                  <a:cubicBezTo>
                    <a:pt x="40623" y="120872"/>
                    <a:pt x="40990" y="122439"/>
                    <a:pt x="41258" y="124010"/>
                  </a:cubicBezTo>
                  <a:cubicBezTo>
                    <a:pt x="41305" y="124285"/>
                    <a:pt x="41429" y="124548"/>
                    <a:pt x="41538" y="124809"/>
                  </a:cubicBezTo>
                  <a:cubicBezTo>
                    <a:pt x="41969" y="125857"/>
                    <a:pt x="42231" y="126940"/>
                    <a:pt x="42303" y="128073"/>
                  </a:cubicBezTo>
                  <a:cubicBezTo>
                    <a:pt x="42327" y="128446"/>
                    <a:pt x="42380" y="128826"/>
                    <a:pt x="42487" y="129182"/>
                  </a:cubicBezTo>
                  <a:cubicBezTo>
                    <a:pt x="43306" y="131889"/>
                    <a:pt x="44215" y="134570"/>
                    <a:pt x="44947" y="137298"/>
                  </a:cubicBezTo>
                  <a:cubicBezTo>
                    <a:pt x="45499" y="139357"/>
                    <a:pt x="46341" y="141289"/>
                    <a:pt x="47133" y="143250"/>
                  </a:cubicBezTo>
                  <a:cubicBezTo>
                    <a:pt x="47521" y="144210"/>
                    <a:pt x="47832" y="145199"/>
                    <a:pt x="48450" y="146054"/>
                  </a:cubicBezTo>
                  <a:cubicBezTo>
                    <a:pt x="48667" y="146354"/>
                    <a:pt x="48799" y="146724"/>
                    <a:pt x="48927" y="147076"/>
                  </a:cubicBezTo>
                  <a:cubicBezTo>
                    <a:pt x="49589" y="148889"/>
                    <a:pt x="50218" y="150715"/>
                    <a:pt x="50896" y="152520"/>
                  </a:cubicBezTo>
                  <a:cubicBezTo>
                    <a:pt x="51276" y="153531"/>
                    <a:pt x="51714" y="154522"/>
                    <a:pt x="52163" y="155505"/>
                  </a:cubicBezTo>
                  <a:cubicBezTo>
                    <a:pt x="52297" y="155797"/>
                    <a:pt x="52518" y="156084"/>
                    <a:pt x="52772" y="156276"/>
                  </a:cubicBezTo>
                  <a:cubicBezTo>
                    <a:pt x="53296" y="156670"/>
                    <a:pt x="53545" y="157201"/>
                    <a:pt x="53660" y="157861"/>
                  </a:cubicBezTo>
                  <a:cubicBezTo>
                    <a:pt x="54058" y="158018"/>
                    <a:pt x="54442" y="158168"/>
                    <a:pt x="54840" y="158323"/>
                  </a:cubicBezTo>
                  <a:cubicBezTo>
                    <a:pt x="54951" y="158194"/>
                    <a:pt x="55090" y="158106"/>
                    <a:pt x="55121" y="157989"/>
                  </a:cubicBezTo>
                  <a:cubicBezTo>
                    <a:pt x="55719" y="155662"/>
                    <a:pt x="56369" y="153345"/>
                    <a:pt x="56874" y="150997"/>
                  </a:cubicBezTo>
                  <a:cubicBezTo>
                    <a:pt x="57368" y="148696"/>
                    <a:pt x="57786" y="146379"/>
                    <a:pt x="57788" y="144002"/>
                  </a:cubicBezTo>
                  <a:cubicBezTo>
                    <a:pt x="57789" y="142734"/>
                    <a:pt x="58012" y="141469"/>
                    <a:pt x="58110" y="140200"/>
                  </a:cubicBezTo>
                  <a:cubicBezTo>
                    <a:pt x="58266" y="138179"/>
                    <a:pt x="58369" y="136153"/>
                    <a:pt x="58555" y="134134"/>
                  </a:cubicBezTo>
                  <a:cubicBezTo>
                    <a:pt x="58735" y="132162"/>
                    <a:pt x="58978" y="130195"/>
                    <a:pt x="59219" y="128231"/>
                  </a:cubicBezTo>
                  <a:cubicBezTo>
                    <a:pt x="59281" y="127718"/>
                    <a:pt x="59425" y="127215"/>
                    <a:pt x="59550" y="126713"/>
                  </a:cubicBezTo>
                  <a:cubicBezTo>
                    <a:pt x="60410" y="123285"/>
                    <a:pt x="61272" y="119858"/>
                    <a:pt x="62139" y="116432"/>
                  </a:cubicBezTo>
                  <a:cubicBezTo>
                    <a:pt x="62232" y="116068"/>
                    <a:pt x="62325" y="115694"/>
                    <a:pt x="62491" y="115361"/>
                  </a:cubicBezTo>
                  <a:cubicBezTo>
                    <a:pt x="63465" y="113414"/>
                    <a:pt x="64114" y="111343"/>
                    <a:pt x="64818" y="109292"/>
                  </a:cubicBezTo>
                  <a:cubicBezTo>
                    <a:pt x="64939" y="108935"/>
                    <a:pt x="65032" y="108567"/>
                    <a:pt x="65179" y="108221"/>
                  </a:cubicBezTo>
                  <a:cubicBezTo>
                    <a:pt x="65591" y="107245"/>
                    <a:pt x="66198" y="106501"/>
                    <a:pt x="67183" y="105956"/>
                  </a:cubicBezTo>
                  <a:cubicBezTo>
                    <a:pt x="68655" y="105140"/>
                    <a:pt x="70193" y="104392"/>
                    <a:pt x="71433" y="103201"/>
                  </a:cubicBezTo>
                  <a:cubicBezTo>
                    <a:pt x="71597" y="103044"/>
                    <a:pt x="71823" y="102946"/>
                    <a:pt x="72031" y="102845"/>
                  </a:cubicBezTo>
                  <a:cubicBezTo>
                    <a:pt x="72156" y="102784"/>
                    <a:pt x="72318" y="102795"/>
                    <a:pt x="72437" y="102732"/>
                  </a:cubicBezTo>
                  <a:cubicBezTo>
                    <a:pt x="74218" y="101773"/>
                    <a:pt x="76058" y="100907"/>
                    <a:pt x="77749" y="99812"/>
                  </a:cubicBezTo>
                  <a:cubicBezTo>
                    <a:pt x="79062" y="98960"/>
                    <a:pt x="80390" y="98152"/>
                    <a:pt x="81822" y="97561"/>
                  </a:cubicBezTo>
                  <a:cubicBezTo>
                    <a:pt x="84051" y="96639"/>
                    <a:pt x="86103" y="95383"/>
                    <a:pt x="88261" y="94335"/>
                  </a:cubicBezTo>
                  <a:cubicBezTo>
                    <a:pt x="89308" y="93827"/>
                    <a:pt x="89900" y="92946"/>
                    <a:pt x="90555" y="92108"/>
                  </a:cubicBezTo>
                  <a:cubicBezTo>
                    <a:pt x="91188" y="91293"/>
                    <a:pt x="91677" y="90365"/>
                    <a:pt x="92303" y="89542"/>
                  </a:cubicBezTo>
                  <a:cubicBezTo>
                    <a:pt x="92696" y="89028"/>
                    <a:pt x="93206" y="88593"/>
                    <a:pt x="93705" y="88173"/>
                  </a:cubicBezTo>
                  <a:cubicBezTo>
                    <a:pt x="93989" y="87934"/>
                    <a:pt x="94367" y="87806"/>
                    <a:pt x="94471" y="87396"/>
                  </a:cubicBezTo>
                  <a:cubicBezTo>
                    <a:pt x="93243" y="86798"/>
                    <a:pt x="92017" y="86203"/>
                    <a:pt x="90793" y="85610"/>
                  </a:cubicBezTo>
                  <a:cubicBezTo>
                    <a:pt x="89805" y="85133"/>
                    <a:pt x="88922" y="84519"/>
                    <a:pt x="88193" y="83690"/>
                  </a:cubicBezTo>
                  <a:cubicBezTo>
                    <a:pt x="88006" y="83478"/>
                    <a:pt x="87832" y="83215"/>
                    <a:pt x="87592" y="83097"/>
                  </a:cubicBezTo>
                  <a:cubicBezTo>
                    <a:pt x="86674" y="82646"/>
                    <a:pt x="86263" y="81806"/>
                    <a:pt x="85839" y="80960"/>
                  </a:cubicBezTo>
                  <a:cubicBezTo>
                    <a:pt x="84573" y="78426"/>
                    <a:pt x="83516" y="75806"/>
                    <a:pt x="82648" y="73110"/>
                  </a:cubicBezTo>
                  <a:cubicBezTo>
                    <a:pt x="82215" y="71765"/>
                    <a:pt x="81800" y="70415"/>
                    <a:pt x="81353" y="68995"/>
                  </a:cubicBezTo>
                  <a:cubicBezTo>
                    <a:pt x="80668" y="68846"/>
                    <a:pt x="80138" y="68415"/>
                    <a:pt x="79652" y="67886"/>
                  </a:cubicBezTo>
                  <a:cubicBezTo>
                    <a:pt x="78023" y="66109"/>
                    <a:pt x="76548" y="64214"/>
                    <a:pt x="75245" y="62184"/>
                  </a:cubicBezTo>
                  <a:cubicBezTo>
                    <a:pt x="75066" y="61906"/>
                    <a:pt x="74915" y="61613"/>
                    <a:pt x="74734" y="61337"/>
                  </a:cubicBezTo>
                  <a:cubicBezTo>
                    <a:pt x="73239" y="59052"/>
                    <a:pt x="73140" y="56560"/>
                    <a:pt x="73638" y="53983"/>
                  </a:cubicBezTo>
                  <a:cubicBezTo>
                    <a:pt x="73841" y="52936"/>
                    <a:pt x="74086" y="52472"/>
                    <a:pt x="75004" y="51220"/>
                  </a:cubicBezTo>
                  <a:cubicBezTo>
                    <a:pt x="75046" y="50788"/>
                    <a:pt x="74767" y="50524"/>
                    <a:pt x="74462" y="50303"/>
                  </a:cubicBezTo>
                  <a:cubicBezTo>
                    <a:pt x="73742" y="49782"/>
                    <a:pt x="73389" y="49028"/>
                    <a:pt x="73015" y="48254"/>
                  </a:cubicBezTo>
                  <a:cubicBezTo>
                    <a:pt x="71855" y="45857"/>
                    <a:pt x="71286" y="43272"/>
                    <a:pt x="70592" y="40730"/>
                  </a:cubicBezTo>
                  <a:cubicBezTo>
                    <a:pt x="70396" y="40011"/>
                    <a:pt x="70329" y="39240"/>
                    <a:pt x="70317" y="38492"/>
                  </a:cubicBezTo>
                  <a:cubicBezTo>
                    <a:pt x="70282" y="36369"/>
                    <a:pt x="70254" y="34245"/>
                    <a:pt x="70327" y="32125"/>
                  </a:cubicBezTo>
                  <a:cubicBezTo>
                    <a:pt x="70367" y="30907"/>
                    <a:pt x="70532" y="29680"/>
                    <a:pt x="70774" y="28485"/>
                  </a:cubicBezTo>
                  <a:cubicBezTo>
                    <a:pt x="71502" y="24892"/>
                    <a:pt x="72881" y="21549"/>
                    <a:pt x="74836" y="18448"/>
                  </a:cubicBezTo>
                  <a:cubicBezTo>
                    <a:pt x="75458" y="17460"/>
                    <a:pt x="76108" y="16492"/>
                    <a:pt x="76740" y="15512"/>
                  </a:cubicBezTo>
                  <a:cubicBezTo>
                    <a:pt x="76841" y="15355"/>
                    <a:pt x="76941" y="15186"/>
                    <a:pt x="76989" y="15008"/>
                  </a:cubicBezTo>
                  <a:cubicBezTo>
                    <a:pt x="77261" y="14013"/>
                    <a:pt x="77923" y="13282"/>
                    <a:pt x="78630" y="12593"/>
                  </a:cubicBezTo>
                  <a:cubicBezTo>
                    <a:pt x="79337" y="11904"/>
                    <a:pt x="80042" y="11207"/>
                    <a:pt x="80823" y="10612"/>
                  </a:cubicBezTo>
                  <a:cubicBezTo>
                    <a:pt x="81528" y="10076"/>
                    <a:pt x="82329" y="9666"/>
                    <a:pt x="83101" y="9222"/>
                  </a:cubicBezTo>
                  <a:cubicBezTo>
                    <a:pt x="83253" y="9134"/>
                    <a:pt x="83467" y="9157"/>
                    <a:pt x="83652" y="9122"/>
                  </a:cubicBezTo>
                  <a:cubicBezTo>
                    <a:pt x="84063" y="9042"/>
                    <a:pt x="84470" y="8942"/>
                    <a:pt x="84883" y="8879"/>
                  </a:cubicBezTo>
                  <a:cubicBezTo>
                    <a:pt x="85299" y="8813"/>
                    <a:pt x="85720" y="8777"/>
                    <a:pt x="86140" y="8736"/>
                  </a:cubicBezTo>
                  <a:cubicBezTo>
                    <a:pt x="86699" y="8681"/>
                    <a:pt x="87259" y="8635"/>
                    <a:pt x="87855" y="8583"/>
                  </a:cubicBezTo>
                  <a:cubicBezTo>
                    <a:pt x="88616" y="7243"/>
                    <a:pt x="89846" y="6432"/>
                    <a:pt x="91003" y="5555"/>
                  </a:cubicBezTo>
                  <a:cubicBezTo>
                    <a:pt x="93341" y="3783"/>
                    <a:pt x="95817" y="2245"/>
                    <a:pt x="98570" y="1182"/>
                  </a:cubicBezTo>
                  <a:cubicBezTo>
                    <a:pt x="100215" y="546"/>
                    <a:pt x="101913" y="147"/>
                    <a:pt x="103666" y="111"/>
                  </a:cubicBezTo>
                  <a:cubicBezTo>
                    <a:pt x="106683" y="46"/>
                    <a:pt x="109704" y="1"/>
                    <a:pt x="112720" y="73"/>
                  </a:cubicBezTo>
                  <a:cubicBezTo>
                    <a:pt x="115550" y="141"/>
                    <a:pt x="118238" y="948"/>
                    <a:pt x="120644" y="2414"/>
                  </a:cubicBezTo>
                  <a:cubicBezTo>
                    <a:pt x="124118" y="4531"/>
                    <a:pt x="127317" y="7023"/>
                    <a:pt x="129995" y="10122"/>
                  </a:cubicBezTo>
                  <a:cubicBezTo>
                    <a:pt x="130303" y="10479"/>
                    <a:pt x="130595" y="10851"/>
                    <a:pt x="130868" y="11235"/>
                  </a:cubicBezTo>
                  <a:cubicBezTo>
                    <a:pt x="133981" y="15630"/>
                    <a:pt x="136307" y="20371"/>
                    <a:pt x="137353" y="25703"/>
                  </a:cubicBezTo>
                  <a:cubicBezTo>
                    <a:pt x="137654" y="27231"/>
                    <a:pt x="137915" y="28759"/>
                    <a:pt x="138134" y="30298"/>
                  </a:cubicBezTo>
                  <a:cubicBezTo>
                    <a:pt x="138267" y="31235"/>
                    <a:pt x="138337" y="32169"/>
                    <a:pt x="138271" y="33118"/>
                  </a:cubicBezTo>
                  <a:cubicBezTo>
                    <a:pt x="138242" y="33530"/>
                    <a:pt x="138302" y="33962"/>
                    <a:pt x="138397" y="34367"/>
                  </a:cubicBezTo>
                  <a:cubicBezTo>
                    <a:pt x="138707" y="35669"/>
                    <a:pt x="138683" y="36990"/>
                    <a:pt x="138667" y="38309"/>
                  </a:cubicBezTo>
                  <a:cubicBezTo>
                    <a:pt x="138663" y="38679"/>
                    <a:pt x="138544" y="39048"/>
                    <a:pt x="138464" y="39485"/>
                  </a:cubicBezTo>
                  <a:cubicBezTo>
                    <a:pt x="138630" y="39757"/>
                    <a:pt x="138860" y="40059"/>
                    <a:pt x="139011" y="40397"/>
                  </a:cubicBezTo>
                  <a:cubicBezTo>
                    <a:pt x="139296" y="41041"/>
                    <a:pt x="139675" y="41687"/>
                    <a:pt x="139768" y="42365"/>
                  </a:cubicBezTo>
                  <a:cubicBezTo>
                    <a:pt x="140034" y="44278"/>
                    <a:pt x="140250" y="46220"/>
                    <a:pt x="139838" y="48135"/>
                  </a:cubicBezTo>
                  <a:cubicBezTo>
                    <a:pt x="139247" y="50884"/>
                    <a:pt x="138171" y="53439"/>
                    <a:pt x="136470" y="55699"/>
                  </a:cubicBezTo>
                  <a:cubicBezTo>
                    <a:pt x="135391" y="57134"/>
                    <a:pt x="133973" y="58117"/>
                    <a:pt x="132268" y="58681"/>
                  </a:cubicBezTo>
                  <a:cubicBezTo>
                    <a:pt x="131910" y="58800"/>
                    <a:pt x="131549" y="58905"/>
                    <a:pt x="131111" y="59041"/>
                  </a:cubicBezTo>
                  <a:cubicBezTo>
                    <a:pt x="131083" y="59499"/>
                    <a:pt x="131045" y="59964"/>
                    <a:pt x="131026" y="60429"/>
                  </a:cubicBezTo>
                  <a:cubicBezTo>
                    <a:pt x="130927" y="62647"/>
                    <a:pt x="130708" y="64845"/>
                    <a:pt x="130157" y="67008"/>
                  </a:cubicBezTo>
                  <a:cubicBezTo>
                    <a:pt x="129856" y="68192"/>
                    <a:pt x="129678" y="69410"/>
                    <a:pt x="129442" y="70612"/>
                  </a:cubicBezTo>
                  <a:cubicBezTo>
                    <a:pt x="128901" y="73372"/>
                    <a:pt x="127521" y="75701"/>
                    <a:pt x="125725" y="77815"/>
                  </a:cubicBezTo>
                  <a:cubicBezTo>
                    <a:pt x="125512" y="78067"/>
                    <a:pt x="125262" y="78297"/>
                    <a:pt x="125101" y="78579"/>
                  </a:cubicBezTo>
                  <a:cubicBezTo>
                    <a:pt x="124081" y="80353"/>
                    <a:pt x="122473" y="81502"/>
                    <a:pt x="120847" y="82635"/>
                  </a:cubicBezTo>
                  <a:cubicBezTo>
                    <a:pt x="120546" y="82845"/>
                    <a:pt x="120247" y="83057"/>
                    <a:pt x="119948" y="83266"/>
                  </a:cubicBezTo>
                  <a:cubicBezTo>
                    <a:pt x="120109" y="83697"/>
                    <a:pt x="120449" y="83496"/>
                    <a:pt x="120673" y="83593"/>
                  </a:cubicBezTo>
                  <a:cubicBezTo>
                    <a:pt x="120931" y="83706"/>
                    <a:pt x="121182" y="83834"/>
                    <a:pt x="121441" y="83942"/>
                  </a:cubicBezTo>
                  <a:cubicBezTo>
                    <a:pt x="121701" y="84051"/>
                    <a:pt x="121967" y="84141"/>
                    <a:pt x="122228" y="84245"/>
                  </a:cubicBezTo>
                  <a:cubicBezTo>
                    <a:pt x="124053" y="84975"/>
                    <a:pt x="125621" y="85991"/>
                    <a:pt x="126787" y="87664"/>
                  </a:cubicBezTo>
                  <a:cubicBezTo>
                    <a:pt x="127513" y="88707"/>
                    <a:pt x="128323" y="89683"/>
                    <a:pt x="128847" y="90853"/>
                  </a:cubicBezTo>
                  <a:cubicBezTo>
                    <a:pt x="129149" y="91526"/>
                    <a:pt x="129707" y="91883"/>
                    <a:pt x="130412" y="91886"/>
                  </a:cubicBezTo>
                  <a:cubicBezTo>
                    <a:pt x="131799" y="91891"/>
                    <a:pt x="133120" y="92224"/>
                    <a:pt x="134442" y="92573"/>
                  </a:cubicBezTo>
                  <a:cubicBezTo>
                    <a:pt x="134533" y="92598"/>
                    <a:pt x="134628" y="92618"/>
                    <a:pt x="134721" y="92618"/>
                  </a:cubicBezTo>
                  <a:cubicBezTo>
                    <a:pt x="137634" y="92621"/>
                    <a:pt x="140377" y="93553"/>
                    <a:pt x="143177" y="94173"/>
                  </a:cubicBezTo>
                  <a:cubicBezTo>
                    <a:pt x="143730" y="94296"/>
                    <a:pt x="144268" y="94479"/>
                    <a:pt x="144823" y="94588"/>
                  </a:cubicBezTo>
                  <a:cubicBezTo>
                    <a:pt x="148283" y="95279"/>
                    <a:pt x="151238" y="96980"/>
                    <a:pt x="153972" y="99130"/>
                  </a:cubicBezTo>
                  <a:cubicBezTo>
                    <a:pt x="155834" y="100593"/>
                    <a:pt x="157523" y="102229"/>
                    <a:pt x="158959" y="104120"/>
                  </a:cubicBezTo>
                  <a:cubicBezTo>
                    <a:pt x="159302" y="104570"/>
                    <a:pt x="159659" y="105013"/>
                    <a:pt x="160046" y="105424"/>
                  </a:cubicBezTo>
                  <a:cubicBezTo>
                    <a:pt x="160999" y="106438"/>
                    <a:pt x="161633" y="107639"/>
                    <a:pt x="162160" y="108910"/>
                  </a:cubicBezTo>
                  <a:cubicBezTo>
                    <a:pt x="162612" y="109999"/>
                    <a:pt x="163060" y="111090"/>
                    <a:pt x="163558" y="112156"/>
                  </a:cubicBezTo>
                  <a:cubicBezTo>
                    <a:pt x="164002" y="113105"/>
                    <a:pt x="164298" y="114087"/>
                    <a:pt x="164464" y="115117"/>
                  </a:cubicBezTo>
                  <a:cubicBezTo>
                    <a:pt x="164548" y="115629"/>
                    <a:pt x="164670" y="116133"/>
                    <a:pt x="164828" y="116625"/>
                  </a:cubicBezTo>
                  <a:cubicBezTo>
                    <a:pt x="165750" y="119509"/>
                    <a:pt x="166322" y="122465"/>
                    <a:pt x="166719" y="125459"/>
                  </a:cubicBezTo>
                  <a:cubicBezTo>
                    <a:pt x="166930" y="127047"/>
                    <a:pt x="167163" y="128632"/>
                    <a:pt x="167378" y="130222"/>
                  </a:cubicBezTo>
                  <a:cubicBezTo>
                    <a:pt x="167827" y="133538"/>
                    <a:pt x="168271" y="136854"/>
                    <a:pt x="168715" y="140171"/>
                  </a:cubicBezTo>
                  <a:cubicBezTo>
                    <a:pt x="168840" y="141105"/>
                    <a:pt x="168941" y="142043"/>
                    <a:pt x="169107" y="142971"/>
                  </a:cubicBezTo>
                  <a:cubicBezTo>
                    <a:pt x="169581" y="145617"/>
                    <a:pt x="169929" y="148272"/>
                    <a:pt x="170097" y="150962"/>
                  </a:cubicBezTo>
                  <a:cubicBezTo>
                    <a:pt x="170285" y="153971"/>
                    <a:pt x="170627" y="156972"/>
                    <a:pt x="170910" y="159976"/>
                  </a:cubicBezTo>
                  <a:cubicBezTo>
                    <a:pt x="171118" y="162183"/>
                    <a:pt x="171299" y="164392"/>
                    <a:pt x="171563" y="166593"/>
                  </a:cubicBezTo>
                  <a:cubicBezTo>
                    <a:pt x="171766" y="168284"/>
                    <a:pt x="171789" y="169976"/>
                    <a:pt x="171839" y="171673"/>
                  </a:cubicBezTo>
                  <a:cubicBezTo>
                    <a:pt x="171876" y="172939"/>
                    <a:pt x="172105" y="174201"/>
                    <a:pt x="172232" y="175467"/>
                  </a:cubicBezTo>
                  <a:cubicBezTo>
                    <a:pt x="172359" y="176732"/>
                    <a:pt x="172469" y="177998"/>
                    <a:pt x="172577" y="179265"/>
                  </a:cubicBezTo>
                  <a:cubicBezTo>
                    <a:pt x="172635" y="179923"/>
                    <a:pt x="172616" y="180592"/>
                    <a:pt x="172732" y="181238"/>
                  </a:cubicBezTo>
                  <a:cubicBezTo>
                    <a:pt x="172969" y="182549"/>
                    <a:pt x="172914" y="183869"/>
                    <a:pt x="172955" y="185187"/>
                  </a:cubicBezTo>
                  <a:cubicBezTo>
                    <a:pt x="173015" y="187166"/>
                    <a:pt x="173119" y="189144"/>
                    <a:pt x="173202" y="191122"/>
                  </a:cubicBezTo>
                  <a:cubicBezTo>
                    <a:pt x="173226" y="191688"/>
                    <a:pt x="173197" y="192236"/>
                    <a:pt x="173019" y="192795"/>
                  </a:cubicBezTo>
                  <a:cubicBezTo>
                    <a:pt x="172882" y="193229"/>
                    <a:pt x="172890" y="193722"/>
                    <a:pt x="172891" y="194189"/>
                  </a:cubicBezTo>
                  <a:cubicBezTo>
                    <a:pt x="172898" y="198105"/>
                    <a:pt x="172927" y="202020"/>
                    <a:pt x="172924" y="205935"/>
                  </a:cubicBezTo>
                  <a:cubicBezTo>
                    <a:pt x="172924" y="206638"/>
                    <a:pt x="172839" y="207344"/>
                    <a:pt x="172751" y="208043"/>
                  </a:cubicBezTo>
                  <a:cubicBezTo>
                    <a:pt x="172688" y="208543"/>
                    <a:pt x="172401" y="208874"/>
                    <a:pt x="171902" y="209072"/>
                  </a:cubicBezTo>
                  <a:cubicBezTo>
                    <a:pt x="171151" y="209373"/>
                    <a:pt x="170406" y="209556"/>
                    <a:pt x="169578" y="209544"/>
                  </a:cubicBezTo>
                  <a:cubicBezTo>
                    <a:pt x="165474" y="209482"/>
                    <a:pt x="161371" y="209479"/>
                    <a:pt x="157267" y="209423"/>
                  </a:cubicBezTo>
                  <a:cubicBezTo>
                    <a:pt x="156616" y="209415"/>
                    <a:pt x="155964" y="209269"/>
                    <a:pt x="155318" y="209155"/>
                  </a:cubicBezTo>
                  <a:cubicBezTo>
                    <a:pt x="154491" y="209008"/>
                    <a:pt x="153675" y="208750"/>
                    <a:pt x="152842" y="208686"/>
                  </a:cubicBezTo>
                  <a:cubicBezTo>
                    <a:pt x="152152" y="208634"/>
                    <a:pt x="151445" y="208851"/>
                    <a:pt x="150745" y="208851"/>
                  </a:cubicBezTo>
                  <a:cubicBezTo>
                    <a:pt x="144424" y="208862"/>
                    <a:pt x="138103" y="208858"/>
                    <a:pt x="131783" y="208842"/>
                  </a:cubicBezTo>
                  <a:cubicBezTo>
                    <a:pt x="118671" y="208814"/>
                    <a:pt x="105558" y="208782"/>
                    <a:pt x="92446" y="208743"/>
                  </a:cubicBezTo>
                  <a:cubicBezTo>
                    <a:pt x="87918" y="208727"/>
                    <a:pt x="83391" y="208639"/>
                    <a:pt x="78863" y="208589"/>
                  </a:cubicBezTo>
                  <a:cubicBezTo>
                    <a:pt x="78487" y="208585"/>
                    <a:pt x="78111" y="208649"/>
                    <a:pt x="77738" y="208632"/>
                  </a:cubicBezTo>
                  <a:cubicBezTo>
                    <a:pt x="77416" y="208617"/>
                    <a:pt x="77084" y="208575"/>
                    <a:pt x="76783" y="208471"/>
                  </a:cubicBezTo>
                  <a:cubicBezTo>
                    <a:pt x="76185" y="208263"/>
                    <a:pt x="76097" y="208081"/>
                    <a:pt x="76302" y="207393"/>
                  </a:cubicBezTo>
                  <a:cubicBezTo>
                    <a:pt x="76388" y="207108"/>
                    <a:pt x="76417" y="206867"/>
                    <a:pt x="76338" y="206580"/>
                  </a:cubicBezTo>
                  <a:cubicBezTo>
                    <a:pt x="76241" y="206221"/>
                    <a:pt x="76143" y="205842"/>
                    <a:pt x="76157" y="205475"/>
                  </a:cubicBezTo>
                  <a:cubicBezTo>
                    <a:pt x="76212" y="203962"/>
                    <a:pt x="76124" y="202454"/>
                    <a:pt x="75821" y="200976"/>
                  </a:cubicBezTo>
                  <a:cubicBezTo>
                    <a:pt x="75600" y="199903"/>
                    <a:pt x="75547" y="198840"/>
                    <a:pt x="75615" y="197757"/>
                  </a:cubicBezTo>
                  <a:cubicBezTo>
                    <a:pt x="75633" y="197477"/>
                    <a:pt x="75641" y="197175"/>
                    <a:pt x="75558" y="196914"/>
                  </a:cubicBezTo>
                  <a:cubicBezTo>
                    <a:pt x="75232" y="195903"/>
                    <a:pt x="75291" y="194864"/>
                    <a:pt x="75291" y="193829"/>
                  </a:cubicBezTo>
                  <a:cubicBezTo>
                    <a:pt x="75291" y="187460"/>
                    <a:pt x="75292" y="181093"/>
                    <a:pt x="75294" y="174724"/>
                  </a:cubicBezTo>
                  <a:cubicBezTo>
                    <a:pt x="75294" y="174219"/>
                    <a:pt x="75267" y="173715"/>
                    <a:pt x="75253" y="173209"/>
                  </a:cubicBezTo>
                  <a:cubicBezTo>
                    <a:pt x="75161" y="173169"/>
                    <a:pt x="75069" y="173128"/>
                    <a:pt x="74979" y="173087"/>
                  </a:cubicBezTo>
                  <a:close/>
                  <a:moveTo>
                    <a:pt x="87219" y="153168"/>
                  </a:moveTo>
                  <a:cubicBezTo>
                    <a:pt x="88397" y="153796"/>
                    <a:pt x="89468" y="154373"/>
                    <a:pt x="90545" y="154939"/>
                  </a:cubicBezTo>
                  <a:cubicBezTo>
                    <a:pt x="90937" y="155146"/>
                    <a:pt x="91197" y="155461"/>
                    <a:pt x="91420" y="155833"/>
                  </a:cubicBezTo>
                  <a:cubicBezTo>
                    <a:pt x="92379" y="157441"/>
                    <a:pt x="92953" y="159107"/>
                    <a:pt x="92906" y="161047"/>
                  </a:cubicBezTo>
                  <a:cubicBezTo>
                    <a:pt x="92865" y="162690"/>
                    <a:pt x="92778" y="164232"/>
                    <a:pt x="91710" y="165569"/>
                  </a:cubicBezTo>
                  <a:cubicBezTo>
                    <a:pt x="91536" y="165786"/>
                    <a:pt x="91472" y="166096"/>
                    <a:pt x="91291" y="166303"/>
                  </a:cubicBezTo>
                  <a:cubicBezTo>
                    <a:pt x="90920" y="166724"/>
                    <a:pt x="90566" y="167215"/>
                    <a:pt x="90094" y="167480"/>
                  </a:cubicBezTo>
                  <a:cubicBezTo>
                    <a:pt x="89152" y="168007"/>
                    <a:pt x="88151" y="168447"/>
                    <a:pt x="87015" y="168388"/>
                  </a:cubicBezTo>
                  <a:cubicBezTo>
                    <a:pt x="86498" y="168359"/>
                    <a:pt x="85978" y="168396"/>
                    <a:pt x="85459" y="168383"/>
                  </a:cubicBezTo>
                  <a:cubicBezTo>
                    <a:pt x="83553" y="168336"/>
                    <a:pt x="81835" y="167842"/>
                    <a:pt x="80546" y="166319"/>
                  </a:cubicBezTo>
                  <a:cubicBezTo>
                    <a:pt x="80333" y="166067"/>
                    <a:pt x="80091" y="165838"/>
                    <a:pt x="79846" y="165616"/>
                  </a:cubicBezTo>
                  <a:cubicBezTo>
                    <a:pt x="79270" y="165095"/>
                    <a:pt x="78932" y="164437"/>
                    <a:pt x="78662" y="163718"/>
                  </a:cubicBezTo>
                  <a:cubicBezTo>
                    <a:pt x="78017" y="162008"/>
                    <a:pt x="77856" y="160240"/>
                    <a:pt x="77954" y="158432"/>
                  </a:cubicBezTo>
                  <a:cubicBezTo>
                    <a:pt x="77981" y="157939"/>
                    <a:pt x="78166" y="157534"/>
                    <a:pt x="78483" y="157156"/>
                  </a:cubicBezTo>
                  <a:cubicBezTo>
                    <a:pt x="79142" y="156365"/>
                    <a:pt x="79773" y="155552"/>
                    <a:pt x="80426" y="154736"/>
                  </a:cubicBezTo>
                  <a:cubicBezTo>
                    <a:pt x="80315" y="153863"/>
                    <a:pt x="80272" y="152964"/>
                    <a:pt x="80066" y="152104"/>
                  </a:cubicBezTo>
                  <a:cubicBezTo>
                    <a:pt x="79931" y="151543"/>
                    <a:pt x="79861" y="150999"/>
                    <a:pt x="79862" y="150434"/>
                  </a:cubicBezTo>
                  <a:cubicBezTo>
                    <a:pt x="79868" y="145340"/>
                    <a:pt x="79874" y="140244"/>
                    <a:pt x="79878" y="135149"/>
                  </a:cubicBezTo>
                  <a:cubicBezTo>
                    <a:pt x="79877" y="134206"/>
                    <a:pt x="79961" y="133267"/>
                    <a:pt x="80126" y="132339"/>
                  </a:cubicBezTo>
                  <a:cubicBezTo>
                    <a:pt x="80300" y="131368"/>
                    <a:pt x="80353" y="130376"/>
                    <a:pt x="80452" y="129392"/>
                  </a:cubicBezTo>
                  <a:cubicBezTo>
                    <a:pt x="80528" y="128645"/>
                    <a:pt x="80627" y="127897"/>
                    <a:pt x="80654" y="127147"/>
                  </a:cubicBezTo>
                  <a:cubicBezTo>
                    <a:pt x="80689" y="126206"/>
                    <a:pt x="80658" y="125262"/>
                    <a:pt x="80666" y="124318"/>
                  </a:cubicBezTo>
                  <a:cubicBezTo>
                    <a:pt x="80670" y="123941"/>
                    <a:pt x="80618" y="123534"/>
                    <a:pt x="80740" y="123195"/>
                  </a:cubicBezTo>
                  <a:cubicBezTo>
                    <a:pt x="81037" y="122368"/>
                    <a:pt x="80999" y="121524"/>
                    <a:pt x="80996" y="120678"/>
                  </a:cubicBezTo>
                  <a:cubicBezTo>
                    <a:pt x="80994" y="119972"/>
                    <a:pt x="81070" y="119269"/>
                    <a:pt x="81223" y="118580"/>
                  </a:cubicBezTo>
                  <a:cubicBezTo>
                    <a:pt x="81442" y="117577"/>
                    <a:pt x="81402" y="116522"/>
                    <a:pt x="81754" y="115534"/>
                  </a:cubicBezTo>
                  <a:cubicBezTo>
                    <a:pt x="81799" y="115408"/>
                    <a:pt x="81765" y="115253"/>
                    <a:pt x="81769" y="115112"/>
                  </a:cubicBezTo>
                  <a:cubicBezTo>
                    <a:pt x="81806" y="113408"/>
                    <a:pt x="82257" y="111767"/>
                    <a:pt x="82544" y="110102"/>
                  </a:cubicBezTo>
                  <a:cubicBezTo>
                    <a:pt x="82687" y="109276"/>
                    <a:pt x="82935" y="108452"/>
                    <a:pt x="83249" y="107674"/>
                  </a:cubicBezTo>
                  <a:cubicBezTo>
                    <a:pt x="83758" y="106411"/>
                    <a:pt x="84220" y="105143"/>
                    <a:pt x="84396" y="103785"/>
                  </a:cubicBezTo>
                  <a:cubicBezTo>
                    <a:pt x="84414" y="103647"/>
                    <a:pt x="84460" y="103509"/>
                    <a:pt x="84512" y="103379"/>
                  </a:cubicBezTo>
                  <a:cubicBezTo>
                    <a:pt x="84834" y="102594"/>
                    <a:pt x="85171" y="101815"/>
                    <a:pt x="85482" y="101027"/>
                  </a:cubicBezTo>
                  <a:cubicBezTo>
                    <a:pt x="85618" y="100681"/>
                    <a:pt x="85782" y="100321"/>
                    <a:pt x="85801" y="99960"/>
                  </a:cubicBezTo>
                  <a:cubicBezTo>
                    <a:pt x="85832" y="99375"/>
                    <a:pt x="86012" y="98859"/>
                    <a:pt x="86269" y="98349"/>
                  </a:cubicBezTo>
                  <a:cubicBezTo>
                    <a:pt x="86364" y="98159"/>
                    <a:pt x="86555" y="97953"/>
                    <a:pt x="86319" y="97676"/>
                  </a:cubicBezTo>
                  <a:cubicBezTo>
                    <a:pt x="85625" y="98049"/>
                    <a:pt x="84949" y="98472"/>
                    <a:pt x="84225" y="98790"/>
                  </a:cubicBezTo>
                  <a:cubicBezTo>
                    <a:pt x="82410" y="99587"/>
                    <a:pt x="80603" y="100386"/>
                    <a:pt x="79030" y="101627"/>
                  </a:cubicBezTo>
                  <a:cubicBezTo>
                    <a:pt x="78738" y="101860"/>
                    <a:pt x="78382" y="102012"/>
                    <a:pt x="78059" y="102206"/>
                  </a:cubicBezTo>
                  <a:cubicBezTo>
                    <a:pt x="76449" y="103174"/>
                    <a:pt x="74684" y="103874"/>
                    <a:pt x="73155" y="104978"/>
                  </a:cubicBezTo>
                  <a:cubicBezTo>
                    <a:pt x="71631" y="106078"/>
                    <a:pt x="70059" y="107106"/>
                    <a:pt x="68409" y="107997"/>
                  </a:cubicBezTo>
                  <a:cubicBezTo>
                    <a:pt x="67580" y="108446"/>
                    <a:pt x="67182" y="109095"/>
                    <a:pt x="66912" y="109933"/>
                  </a:cubicBezTo>
                  <a:cubicBezTo>
                    <a:pt x="66232" y="112042"/>
                    <a:pt x="65528" y="114143"/>
                    <a:pt x="64562" y="116144"/>
                  </a:cubicBezTo>
                  <a:cubicBezTo>
                    <a:pt x="64420" y="116437"/>
                    <a:pt x="64345" y="116765"/>
                    <a:pt x="64267" y="117083"/>
                  </a:cubicBezTo>
                  <a:cubicBezTo>
                    <a:pt x="63710" y="119323"/>
                    <a:pt x="63169" y="121569"/>
                    <a:pt x="62606" y="123809"/>
                  </a:cubicBezTo>
                  <a:cubicBezTo>
                    <a:pt x="62238" y="125272"/>
                    <a:pt x="61713" y="126707"/>
                    <a:pt x="61488" y="128191"/>
                  </a:cubicBezTo>
                  <a:cubicBezTo>
                    <a:pt x="61101" y="130752"/>
                    <a:pt x="60872" y="133338"/>
                    <a:pt x="60616" y="135919"/>
                  </a:cubicBezTo>
                  <a:cubicBezTo>
                    <a:pt x="60407" y="138029"/>
                    <a:pt x="60254" y="140146"/>
                    <a:pt x="60081" y="142260"/>
                  </a:cubicBezTo>
                  <a:cubicBezTo>
                    <a:pt x="60040" y="142777"/>
                    <a:pt x="60003" y="143295"/>
                    <a:pt x="59990" y="143813"/>
                  </a:cubicBezTo>
                  <a:cubicBezTo>
                    <a:pt x="59922" y="146596"/>
                    <a:pt x="59722" y="149358"/>
                    <a:pt x="58733" y="152001"/>
                  </a:cubicBezTo>
                  <a:cubicBezTo>
                    <a:pt x="58620" y="152304"/>
                    <a:pt x="58616" y="152648"/>
                    <a:pt x="58559" y="152972"/>
                  </a:cubicBezTo>
                  <a:cubicBezTo>
                    <a:pt x="58382" y="153997"/>
                    <a:pt x="58213" y="155032"/>
                    <a:pt x="57698" y="155948"/>
                  </a:cubicBezTo>
                  <a:cubicBezTo>
                    <a:pt x="57114" y="156988"/>
                    <a:pt x="56920" y="158142"/>
                    <a:pt x="56518" y="159330"/>
                  </a:cubicBezTo>
                  <a:cubicBezTo>
                    <a:pt x="56886" y="159634"/>
                    <a:pt x="57229" y="159946"/>
                    <a:pt x="57601" y="160217"/>
                  </a:cubicBezTo>
                  <a:cubicBezTo>
                    <a:pt x="57866" y="160409"/>
                    <a:pt x="58202" y="160508"/>
                    <a:pt x="58450" y="160716"/>
                  </a:cubicBezTo>
                  <a:cubicBezTo>
                    <a:pt x="58653" y="160886"/>
                    <a:pt x="58830" y="161137"/>
                    <a:pt x="58916" y="161386"/>
                  </a:cubicBezTo>
                  <a:cubicBezTo>
                    <a:pt x="59074" y="161847"/>
                    <a:pt x="58769" y="162215"/>
                    <a:pt x="58288" y="162268"/>
                  </a:cubicBezTo>
                  <a:cubicBezTo>
                    <a:pt x="57737" y="162330"/>
                    <a:pt x="57267" y="162125"/>
                    <a:pt x="56816" y="161861"/>
                  </a:cubicBezTo>
                  <a:cubicBezTo>
                    <a:pt x="56423" y="161632"/>
                    <a:pt x="56052" y="161366"/>
                    <a:pt x="55509" y="161009"/>
                  </a:cubicBezTo>
                  <a:cubicBezTo>
                    <a:pt x="55606" y="161752"/>
                    <a:pt x="55679" y="162305"/>
                    <a:pt x="55750" y="162858"/>
                  </a:cubicBezTo>
                  <a:cubicBezTo>
                    <a:pt x="55780" y="163089"/>
                    <a:pt x="55835" y="163322"/>
                    <a:pt x="55826" y="163553"/>
                  </a:cubicBezTo>
                  <a:cubicBezTo>
                    <a:pt x="55814" y="163858"/>
                    <a:pt x="55641" y="164124"/>
                    <a:pt x="55351" y="164186"/>
                  </a:cubicBezTo>
                  <a:cubicBezTo>
                    <a:pt x="55149" y="164226"/>
                    <a:pt x="54863" y="164165"/>
                    <a:pt x="54701" y="164039"/>
                  </a:cubicBezTo>
                  <a:cubicBezTo>
                    <a:pt x="54281" y="163715"/>
                    <a:pt x="53951" y="163289"/>
                    <a:pt x="53972" y="162726"/>
                  </a:cubicBezTo>
                  <a:cubicBezTo>
                    <a:pt x="54002" y="161898"/>
                    <a:pt x="53714" y="161166"/>
                    <a:pt x="53438" y="160469"/>
                  </a:cubicBezTo>
                  <a:cubicBezTo>
                    <a:pt x="53307" y="160388"/>
                    <a:pt x="53232" y="160320"/>
                    <a:pt x="53146" y="160294"/>
                  </a:cubicBezTo>
                  <a:cubicBezTo>
                    <a:pt x="52070" y="159957"/>
                    <a:pt x="51418" y="159248"/>
                    <a:pt x="51124" y="158152"/>
                  </a:cubicBezTo>
                  <a:cubicBezTo>
                    <a:pt x="51003" y="157704"/>
                    <a:pt x="50711" y="157306"/>
                    <a:pt x="50529" y="156872"/>
                  </a:cubicBezTo>
                  <a:cubicBezTo>
                    <a:pt x="50019" y="155658"/>
                    <a:pt x="49485" y="154452"/>
                    <a:pt x="49040" y="153214"/>
                  </a:cubicBezTo>
                  <a:cubicBezTo>
                    <a:pt x="48418" y="151487"/>
                    <a:pt x="47875" y="149732"/>
                    <a:pt x="47283" y="147995"/>
                  </a:cubicBezTo>
                  <a:cubicBezTo>
                    <a:pt x="47147" y="147595"/>
                    <a:pt x="47004" y="147179"/>
                    <a:pt x="46770" y="146834"/>
                  </a:cubicBezTo>
                  <a:cubicBezTo>
                    <a:pt x="46172" y="145959"/>
                    <a:pt x="45889" y="144971"/>
                    <a:pt x="45573" y="143981"/>
                  </a:cubicBezTo>
                  <a:cubicBezTo>
                    <a:pt x="45259" y="142997"/>
                    <a:pt x="44854" y="142041"/>
                    <a:pt x="44484" y="141075"/>
                  </a:cubicBezTo>
                  <a:cubicBezTo>
                    <a:pt x="44031" y="139886"/>
                    <a:pt x="43496" y="138724"/>
                    <a:pt x="43134" y="137509"/>
                  </a:cubicBezTo>
                  <a:cubicBezTo>
                    <a:pt x="42663" y="135925"/>
                    <a:pt x="42206" y="134345"/>
                    <a:pt x="41478" y="132855"/>
                  </a:cubicBezTo>
                  <a:cubicBezTo>
                    <a:pt x="41334" y="132561"/>
                    <a:pt x="41257" y="132233"/>
                    <a:pt x="41160" y="131918"/>
                  </a:cubicBezTo>
                  <a:cubicBezTo>
                    <a:pt x="40664" y="130296"/>
                    <a:pt x="40160" y="128676"/>
                    <a:pt x="39682" y="127049"/>
                  </a:cubicBezTo>
                  <a:cubicBezTo>
                    <a:pt x="39516" y="126482"/>
                    <a:pt x="39129" y="125917"/>
                    <a:pt x="39590" y="125299"/>
                  </a:cubicBezTo>
                  <a:cubicBezTo>
                    <a:pt x="39651" y="125217"/>
                    <a:pt x="39594" y="125029"/>
                    <a:pt x="39563" y="124896"/>
                  </a:cubicBezTo>
                  <a:cubicBezTo>
                    <a:pt x="39110" y="122880"/>
                    <a:pt x="38886" y="120827"/>
                    <a:pt x="38613" y="118782"/>
                  </a:cubicBezTo>
                  <a:cubicBezTo>
                    <a:pt x="38543" y="118257"/>
                    <a:pt x="38367" y="117807"/>
                    <a:pt x="37999" y="117304"/>
                  </a:cubicBezTo>
                  <a:cubicBezTo>
                    <a:pt x="37049" y="118122"/>
                    <a:pt x="35848" y="118214"/>
                    <a:pt x="34819" y="118768"/>
                  </a:cubicBezTo>
                  <a:cubicBezTo>
                    <a:pt x="33507" y="119477"/>
                    <a:pt x="32053" y="119924"/>
                    <a:pt x="30711" y="120585"/>
                  </a:cubicBezTo>
                  <a:cubicBezTo>
                    <a:pt x="29236" y="121312"/>
                    <a:pt x="27706" y="121956"/>
                    <a:pt x="26418" y="123026"/>
                  </a:cubicBezTo>
                  <a:cubicBezTo>
                    <a:pt x="26098" y="123292"/>
                    <a:pt x="25688" y="123458"/>
                    <a:pt x="25306" y="123639"/>
                  </a:cubicBezTo>
                  <a:cubicBezTo>
                    <a:pt x="23982" y="124266"/>
                    <a:pt x="22678" y="124920"/>
                    <a:pt x="21578" y="125915"/>
                  </a:cubicBezTo>
                  <a:cubicBezTo>
                    <a:pt x="21405" y="126069"/>
                    <a:pt x="21199" y="126217"/>
                    <a:pt x="20982" y="126288"/>
                  </a:cubicBezTo>
                  <a:cubicBezTo>
                    <a:pt x="19990" y="126611"/>
                    <a:pt x="19363" y="127379"/>
                    <a:pt x="18690" y="128061"/>
                  </a:cubicBezTo>
                  <a:cubicBezTo>
                    <a:pt x="18514" y="129727"/>
                    <a:pt x="18786" y="131281"/>
                    <a:pt x="19371" y="132806"/>
                  </a:cubicBezTo>
                  <a:cubicBezTo>
                    <a:pt x="19758" y="133815"/>
                    <a:pt x="20148" y="134841"/>
                    <a:pt x="20362" y="135894"/>
                  </a:cubicBezTo>
                  <a:cubicBezTo>
                    <a:pt x="20732" y="137718"/>
                    <a:pt x="21387" y="139431"/>
                    <a:pt x="22205" y="141075"/>
                  </a:cubicBezTo>
                  <a:cubicBezTo>
                    <a:pt x="22650" y="141971"/>
                    <a:pt x="23025" y="142870"/>
                    <a:pt x="23276" y="143831"/>
                  </a:cubicBezTo>
                  <a:cubicBezTo>
                    <a:pt x="23655" y="145300"/>
                    <a:pt x="24328" y="146654"/>
                    <a:pt x="25001" y="147998"/>
                  </a:cubicBezTo>
                  <a:cubicBezTo>
                    <a:pt x="25339" y="148674"/>
                    <a:pt x="25684" y="149336"/>
                    <a:pt x="25914" y="150056"/>
                  </a:cubicBezTo>
                  <a:cubicBezTo>
                    <a:pt x="26159" y="150819"/>
                    <a:pt x="26380" y="151594"/>
                    <a:pt x="26679" y="152335"/>
                  </a:cubicBezTo>
                  <a:cubicBezTo>
                    <a:pt x="27331" y="153945"/>
                    <a:pt x="27872" y="155600"/>
                    <a:pt x="28854" y="157073"/>
                  </a:cubicBezTo>
                  <a:cubicBezTo>
                    <a:pt x="29366" y="157845"/>
                    <a:pt x="29643" y="158773"/>
                    <a:pt x="30028" y="159630"/>
                  </a:cubicBezTo>
                  <a:cubicBezTo>
                    <a:pt x="30162" y="159928"/>
                    <a:pt x="30285" y="160233"/>
                    <a:pt x="30440" y="160520"/>
                  </a:cubicBezTo>
                  <a:cubicBezTo>
                    <a:pt x="30971" y="161508"/>
                    <a:pt x="31525" y="162482"/>
                    <a:pt x="32051" y="163473"/>
                  </a:cubicBezTo>
                  <a:cubicBezTo>
                    <a:pt x="32754" y="164796"/>
                    <a:pt x="33485" y="166101"/>
                    <a:pt x="34382" y="167304"/>
                  </a:cubicBezTo>
                  <a:cubicBezTo>
                    <a:pt x="34524" y="167493"/>
                    <a:pt x="34702" y="167661"/>
                    <a:pt x="34807" y="167867"/>
                  </a:cubicBezTo>
                  <a:cubicBezTo>
                    <a:pt x="35469" y="169167"/>
                    <a:pt x="36188" y="170427"/>
                    <a:pt x="37156" y="171530"/>
                  </a:cubicBezTo>
                  <a:cubicBezTo>
                    <a:pt x="37276" y="171666"/>
                    <a:pt x="37356" y="171852"/>
                    <a:pt x="37409" y="172028"/>
                  </a:cubicBezTo>
                  <a:cubicBezTo>
                    <a:pt x="37676" y="172908"/>
                    <a:pt x="38143" y="173653"/>
                    <a:pt x="38824" y="174273"/>
                  </a:cubicBezTo>
                  <a:cubicBezTo>
                    <a:pt x="38993" y="174427"/>
                    <a:pt x="39118" y="174640"/>
                    <a:pt x="39235" y="174843"/>
                  </a:cubicBezTo>
                  <a:cubicBezTo>
                    <a:pt x="40391" y="176851"/>
                    <a:pt x="42025" y="178496"/>
                    <a:pt x="43442" y="180303"/>
                  </a:cubicBezTo>
                  <a:cubicBezTo>
                    <a:pt x="44054" y="181083"/>
                    <a:pt x="44640" y="181865"/>
                    <a:pt x="45163" y="182702"/>
                  </a:cubicBezTo>
                  <a:cubicBezTo>
                    <a:pt x="45464" y="183180"/>
                    <a:pt x="45750" y="183673"/>
                    <a:pt x="46095" y="184118"/>
                  </a:cubicBezTo>
                  <a:cubicBezTo>
                    <a:pt x="47310" y="185675"/>
                    <a:pt x="48446" y="187293"/>
                    <a:pt x="49791" y="188754"/>
                  </a:cubicBezTo>
                  <a:cubicBezTo>
                    <a:pt x="50371" y="189383"/>
                    <a:pt x="50978" y="189548"/>
                    <a:pt x="51670" y="189333"/>
                  </a:cubicBezTo>
                  <a:cubicBezTo>
                    <a:pt x="52548" y="189059"/>
                    <a:pt x="53536" y="188981"/>
                    <a:pt x="54175" y="188148"/>
                  </a:cubicBezTo>
                  <a:cubicBezTo>
                    <a:pt x="54334" y="187941"/>
                    <a:pt x="54646" y="187844"/>
                    <a:pt x="54895" y="187712"/>
                  </a:cubicBezTo>
                  <a:cubicBezTo>
                    <a:pt x="55974" y="187141"/>
                    <a:pt x="57129" y="186697"/>
                    <a:pt x="58018" y="185808"/>
                  </a:cubicBezTo>
                  <a:cubicBezTo>
                    <a:pt x="58146" y="185680"/>
                    <a:pt x="58334" y="185600"/>
                    <a:pt x="58505" y="185525"/>
                  </a:cubicBezTo>
                  <a:cubicBezTo>
                    <a:pt x="59512" y="185084"/>
                    <a:pt x="60354" y="184366"/>
                    <a:pt x="61133" y="183647"/>
                  </a:cubicBezTo>
                  <a:cubicBezTo>
                    <a:pt x="62003" y="182843"/>
                    <a:pt x="62936" y="182127"/>
                    <a:pt x="63880" y="181438"/>
                  </a:cubicBezTo>
                  <a:cubicBezTo>
                    <a:pt x="65531" y="180237"/>
                    <a:pt x="66850" y="178703"/>
                    <a:pt x="68304" y="177304"/>
                  </a:cubicBezTo>
                  <a:cubicBezTo>
                    <a:pt x="69082" y="176553"/>
                    <a:pt x="69546" y="175544"/>
                    <a:pt x="70390" y="174831"/>
                  </a:cubicBezTo>
                  <a:cubicBezTo>
                    <a:pt x="71072" y="174258"/>
                    <a:pt x="71678" y="173585"/>
                    <a:pt x="72263" y="172909"/>
                  </a:cubicBezTo>
                  <a:cubicBezTo>
                    <a:pt x="73210" y="171814"/>
                    <a:pt x="74113" y="170682"/>
                    <a:pt x="75096" y="169493"/>
                  </a:cubicBezTo>
                  <a:cubicBezTo>
                    <a:pt x="74994" y="168288"/>
                    <a:pt x="74876" y="167021"/>
                    <a:pt x="74781" y="165754"/>
                  </a:cubicBezTo>
                  <a:cubicBezTo>
                    <a:pt x="74555" y="162745"/>
                    <a:pt x="74358" y="159731"/>
                    <a:pt x="74108" y="156724"/>
                  </a:cubicBezTo>
                  <a:cubicBezTo>
                    <a:pt x="73971" y="155081"/>
                    <a:pt x="73815" y="153433"/>
                    <a:pt x="73542" y="151810"/>
                  </a:cubicBezTo>
                  <a:cubicBezTo>
                    <a:pt x="73251" y="150081"/>
                    <a:pt x="73088" y="148360"/>
                    <a:pt x="73116" y="146607"/>
                  </a:cubicBezTo>
                  <a:cubicBezTo>
                    <a:pt x="73132" y="145480"/>
                    <a:pt x="72992" y="144349"/>
                    <a:pt x="72916" y="143221"/>
                  </a:cubicBezTo>
                  <a:cubicBezTo>
                    <a:pt x="72885" y="142751"/>
                    <a:pt x="72803" y="142282"/>
                    <a:pt x="72804" y="141812"/>
                  </a:cubicBezTo>
                  <a:cubicBezTo>
                    <a:pt x="72812" y="139500"/>
                    <a:pt x="72824" y="137189"/>
                    <a:pt x="72864" y="134878"/>
                  </a:cubicBezTo>
                  <a:cubicBezTo>
                    <a:pt x="72882" y="133889"/>
                    <a:pt x="72964" y="132900"/>
                    <a:pt x="73032" y="131912"/>
                  </a:cubicBezTo>
                  <a:cubicBezTo>
                    <a:pt x="73078" y="131255"/>
                    <a:pt x="73240" y="130631"/>
                    <a:pt x="73725" y="130048"/>
                  </a:cubicBezTo>
                  <a:cubicBezTo>
                    <a:pt x="73879" y="130245"/>
                    <a:pt x="74045" y="130369"/>
                    <a:pt x="74086" y="130527"/>
                  </a:cubicBezTo>
                  <a:cubicBezTo>
                    <a:pt x="74234" y="131116"/>
                    <a:pt x="74410" y="131712"/>
                    <a:pt x="74449" y="132315"/>
                  </a:cubicBezTo>
                  <a:cubicBezTo>
                    <a:pt x="74533" y="133585"/>
                    <a:pt x="74535" y="134860"/>
                    <a:pt x="74572" y="136133"/>
                  </a:cubicBezTo>
                  <a:cubicBezTo>
                    <a:pt x="74641" y="138489"/>
                    <a:pt x="74617" y="140855"/>
                    <a:pt x="74816" y="143201"/>
                  </a:cubicBezTo>
                  <a:cubicBezTo>
                    <a:pt x="74951" y="144801"/>
                    <a:pt x="75048" y="146394"/>
                    <a:pt x="75067" y="147998"/>
                  </a:cubicBezTo>
                  <a:cubicBezTo>
                    <a:pt x="75075" y="148653"/>
                    <a:pt x="75152" y="149312"/>
                    <a:pt x="75245" y="149963"/>
                  </a:cubicBezTo>
                  <a:cubicBezTo>
                    <a:pt x="75434" y="151269"/>
                    <a:pt x="75724" y="152563"/>
                    <a:pt x="75851" y="153875"/>
                  </a:cubicBezTo>
                  <a:cubicBezTo>
                    <a:pt x="76118" y="156597"/>
                    <a:pt x="76306" y="159326"/>
                    <a:pt x="76523" y="162052"/>
                  </a:cubicBezTo>
                  <a:cubicBezTo>
                    <a:pt x="76551" y="162427"/>
                    <a:pt x="76587" y="162809"/>
                    <a:pt x="76551" y="163182"/>
                  </a:cubicBezTo>
                  <a:cubicBezTo>
                    <a:pt x="76471" y="164038"/>
                    <a:pt x="76589" y="164874"/>
                    <a:pt x="76728" y="165713"/>
                  </a:cubicBezTo>
                  <a:cubicBezTo>
                    <a:pt x="77108" y="167995"/>
                    <a:pt x="77361" y="170289"/>
                    <a:pt x="77356" y="172605"/>
                  </a:cubicBezTo>
                  <a:cubicBezTo>
                    <a:pt x="77335" y="181189"/>
                    <a:pt x="77311" y="189774"/>
                    <a:pt x="77283" y="198357"/>
                  </a:cubicBezTo>
                  <a:cubicBezTo>
                    <a:pt x="77282" y="198826"/>
                    <a:pt x="77270" y="199309"/>
                    <a:pt x="77371" y="199761"/>
                  </a:cubicBezTo>
                  <a:cubicBezTo>
                    <a:pt x="77730" y="201374"/>
                    <a:pt x="78025" y="202994"/>
                    <a:pt x="78011" y="204652"/>
                  </a:cubicBezTo>
                  <a:cubicBezTo>
                    <a:pt x="78003" y="205466"/>
                    <a:pt x="78168" y="206226"/>
                    <a:pt x="78594" y="206997"/>
                  </a:cubicBezTo>
                  <a:cubicBezTo>
                    <a:pt x="79147" y="206997"/>
                    <a:pt x="79709" y="207001"/>
                    <a:pt x="80270" y="206996"/>
                  </a:cubicBezTo>
                  <a:cubicBezTo>
                    <a:pt x="87581" y="206932"/>
                    <a:pt x="94893" y="206835"/>
                    <a:pt x="102204" y="206807"/>
                  </a:cubicBezTo>
                  <a:cubicBezTo>
                    <a:pt x="112346" y="206767"/>
                    <a:pt x="122488" y="206778"/>
                    <a:pt x="132630" y="206765"/>
                  </a:cubicBezTo>
                  <a:cubicBezTo>
                    <a:pt x="138338" y="206759"/>
                    <a:pt x="144047" y="206749"/>
                    <a:pt x="149754" y="206734"/>
                  </a:cubicBezTo>
                  <a:cubicBezTo>
                    <a:pt x="150258" y="206733"/>
                    <a:pt x="150785" y="206835"/>
                    <a:pt x="151230" y="206608"/>
                  </a:cubicBezTo>
                  <a:cubicBezTo>
                    <a:pt x="151541" y="205845"/>
                    <a:pt x="151807" y="205148"/>
                    <a:pt x="151742" y="204368"/>
                  </a:cubicBezTo>
                  <a:cubicBezTo>
                    <a:pt x="151722" y="204143"/>
                    <a:pt x="151774" y="203887"/>
                    <a:pt x="151872" y="203682"/>
                  </a:cubicBezTo>
                  <a:cubicBezTo>
                    <a:pt x="152124" y="203145"/>
                    <a:pt x="152099" y="202581"/>
                    <a:pt x="152107" y="202017"/>
                  </a:cubicBezTo>
                  <a:cubicBezTo>
                    <a:pt x="152115" y="201262"/>
                    <a:pt x="152107" y="200506"/>
                    <a:pt x="152130" y="199752"/>
                  </a:cubicBezTo>
                  <a:cubicBezTo>
                    <a:pt x="152142" y="199377"/>
                    <a:pt x="152121" y="198968"/>
                    <a:pt x="152263" y="198637"/>
                  </a:cubicBezTo>
                  <a:cubicBezTo>
                    <a:pt x="152593" y="197869"/>
                    <a:pt x="152556" y="197073"/>
                    <a:pt x="152598" y="196276"/>
                  </a:cubicBezTo>
                  <a:cubicBezTo>
                    <a:pt x="152645" y="195382"/>
                    <a:pt x="152706" y="194488"/>
                    <a:pt x="152781" y="193595"/>
                  </a:cubicBezTo>
                  <a:cubicBezTo>
                    <a:pt x="152835" y="192934"/>
                    <a:pt x="152818" y="192290"/>
                    <a:pt x="152698" y="191629"/>
                  </a:cubicBezTo>
                  <a:cubicBezTo>
                    <a:pt x="152550" y="190794"/>
                    <a:pt x="152475" y="189947"/>
                    <a:pt x="152474" y="189100"/>
                  </a:cubicBezTo>
                  <a:cubicBezTo>
                    <a:pt x="152467" y="184523"/>
                    <a:pt x="152484" y="179948"/>
                    <a:pt x="152502" y="175372"/>
                  </a:cubicBezTo>
                  <a:cubicBezTo>
                    <a:pt x="152557" y="161362"/>
                    <a:pt x="152617" y="147351"/>
                    <a:pt x="152683" y="133341"/>
                  </a:cubicBezTo>
                  <a:cubicBezTo>
                    <a:pt x="152692" y="131503"/>
                    <a:pt x="152799" y="129664"/>
                    <a:pt x="152887" y="127827"/>
                  </a:cubicBezTo>
                  <a:cubicBezTo>
                    <a:pt x="152905" y="127460"/>
                    <a:pt x="153018" y="127092"/>
                    <a:pt x="153130" y="126738"/>
                  </a:cubicBezTo>
                  <a:cubicBezTo>
                    <a:pt x="153201" y="126512"/>
                    <a:pt x="153391" y="126281"/>
                    <a:pt x="153642" y="126357"/>
                  </a:cubicBezTo>
                  <a:cubicBezTo>
                    <a:pt x="153835" y="126416"/>
                    <a:pt x="154046" y="126616"/>
                    <a:pt x="154124" y="126805"/>
                  </a:cubicBezTo>
                  <a:cubicBezTo>
                    <a:pt x="154248" y="127100"/>
                    <a:pt x="154302" y="127437"/>
                    <a:pt x="154323" y="127761"/>
                  </a:cubicBezTo>
                  <a:cubicBezTo>
                    <a:pt x="154399" y="128890"/>
                    <a:pt x="154444" y="130022"/>
                    <a:pt x="154508" y="131152"/>
                  </a:cubicBezTo>
                  <a:cubicBezTo>
                    <a:pt x="154523" y="131409"/>
                    <a:pt x="154569" y="131665"/>
                    <a:pt x="154616" y="132052"/>
                  </a:cubicBezTo>
                  <a:cubicBezTo>
                    <a:pt x="155114" y="131565"/>
                    <a:pt x="155131" y="131017"/>
                    <a:pt x="155363" y="130576"/>
                  </a:cubicBezTo>
                  <a:cubicBezTo>
                    <a:pt x="155537" y="130246"/>
                    <a:pt x="155687" y="129900"/>
                    <a:pt x="155889" y="129588"/>
                  </a:cubicBezTo>
                  <a:cubicBezTo>
                    <a:pt x="156055" y="129333"/>
                    <a:pt x="156412" y="129391"/>
                    <a:pt x="156603" y="129646"/>
                  </a:cubicBezTo>
                  <a:cubicBezTo>
                    <a:pt x="156927" y="130078"/>
                    <a:pt x="156852" y="130525"/>
                    <a:pt x="156700" y="130990"/>
                  </a:cubicBezTo>
                  <a:cubicBezTo>
                    <a:pt x="155839" y="133644"/>
                    <a:pt x="155434" y="136404"/>
                    <a:pt x="154899" y="139131"/>
                  </a:cubicBezTo>
                  <a:cubicBezTo>
                    <a:pt x="154710" y="140096"/>
                    <a:pt x="154621" y="141096"/>
                    <a:pt x="154624" y="142081"/>
                  </a:cubicBezTo>
                  <a:cubicBezTo>
                    <a:pt x="154661" y="157648"/>
                    <a:pt x="154711" y="173215"/>
                    <a:pt x="154774" y="188783"/>
                  </a:cubicBezTo>
                  <a:cubicBezTo>
                    <a:pt x="154777" y="189728"/>
                    <a:pt x="154899" y="190656"/>
                    <a:pt x="155014" y="191594"/>
                  </a:cubicBezTo>
                  <a:cubicBezTo>
                    <a:pt x="155186" y="192977"/>
                    <a:pt x="155445" y="194407"/>
                    <a:pt x="154676" y="195733"/>
                  </a:cubicBezTo>
                  <a:cubicBezTo>
                    <a:pt x="154611" y="195846"/>
                    <a:pt x="154610" y="196011"/>
                    <a:pt x="154619" y="196149"/>
                  </a:cubicBezTo>
                  <a:cubicBezTo>
                    <a:pt x="154695" y="197282"/>
                    <a:pt x="154658" y="198400"/>
                    <a:pt x="154337" y="199504"/>
                  </a:cubicBezTo>
                  <a:cubicBezTo>
                    <a:pt x="154261" y="199766"/>
                    <a:pt x="154322" y="200067"/>
                    <a:pt x="154325" y="200350"/>
                  </a:cubicBezTo>
                  <a:cubicBezTo>
                    <a:pt x="154334" y="201010"/>
                    <a:pt x="154350" y="201671"/>
                    <a:pt x="154355" y="202331"/>
                  </a:cubicBezTo>
                  <a:cubicBezTo>
                    <a:pt x="154359" y="203084"/>
                    <a:pt x="154325" y="203814"/>
                    <a:pt x="154115" y="204563"/>
                  </a:cubicBezTo>
                  <a:cubicBezTo>
                    <a:pt x="153883" y="205398"/>
                    <a:pt x="153884" y="206298"/>
                    <a:pt x="153773" y="207257"/>
                  </a:cubicBezTo>
                  <a:cubicBezTo>
                    <a:pt x="154293" y="207300"/>
                    <a:pt x="154822" y="207257"/>
                    <a:pt x="155297" y="207400"/>
                  </a:cubicBezTo>
                  <a:cubicBezTo>
                    <a:pt x="156226" y="207678"/>
                    <a:pt x="157161" y="207639"/>
                    <a:pt x="158103" y="207633"/>
                  </a:cubicBezTo>
                  <a:cubicBezTo>
                    <a:pt x="159236" y="207628"/>
                    <a:pt x="160367" y="207622"/>
                    <a:pt x="161499" y="207617"/>
                  </a:cubicBezTo>
                  <a:cubicBezTo>
                    <a:pt x="164094" y="207603"/>
                    <a:pt x="166689" y="207592"/>
                    <a:pt x="169283" y="207569"/>
                  </a:cubicBezTo>
                  <a:cubicBezTo>
                    <a:pt x="169741" y="207564"/>
                    <a:pt x="170240" y="207680"/>
                    <a:pt x="170704" y="207165"/>
                  </a:cubicBezTo>
                  <a:cubicBezTo>
                    <a:pt x="170712" y="206755"/>
                    <a:pt x="170727" y="206242"/>
                    <a:pt x="170729" y="205729"/>
                  </a:cubicBezTo>
                  <a:cubicBezTo>
                    <a:pt x="170739" y="201814"/>
                    <a:pt x="170740" y="197897"/>
                    <a:pt x="170761" y="193982"/>
                  </a:cubicBezTo>
                  <a:cubicBezTo>
                    <a:pt x="170764" y="193421"/>
                    <a:pt x="170744" y="192819"/>
                    <a:pt x="170932" y="192307"/>
                  </a:cubicBezTo>
                  <a:cubicBezTo>
                    <a:pt x="171425" y="190970"/>
                    <a:pt x="171162" y="189598"/>
                    <a:pt x="171258" y="188246"/>
                  </a:cubicBezTo>
                  <a:cubicBezTo>
                    <a:pt x="171268" y="188113"/>
                    <a:pt x="171233" y="187940"/>
                    <a:pt x="171149" y="187846"/>
                  </a:cubicBezTo>
                  <a:cubicBezTo>
                    <a:pt x="170585" y="187206"/>
                    <a:pt x="170722" y="186432"/>
                    <a:pt x="170702" y="185686"/>
                  </a:cubicBezTo>
                  <a:cubicBezTo>
                    <a:pt x="170670" y="184509"/>
                    <a:pt x="170661" y="183330"/>
                    <a:pt x="170602" y="182153"/>
                  </a:cubicBezTo>
                  <a:cubicBezTo>
                    <a:pt x="170544" y="180976"/>
                    <a:pt x="170438" y="179804"/>
                    <a:pt x="170350" y="178631"/>
                  </a:cubicBezTo>
                  <a:cubicBezTo>
                    <a:pt x="170317" y="178161"/>
                    <a:pt x="170301" y="177689"/>
                    <a:pt x="170238" y="177224"/>
                  </a:cubicBezTo>
                  <a:cubicBezTo>
                    <a:pt x="169880" y="174561"/>
                    <a:pt x="169470" y="171902"/>
                    <a:pt x="169589" y="169199"/>
                  </a:cubicBezTo>
                  <a:cubicBezTo>
                    <a:pt x="169609" y="168731"/>
                    <a:pt x="169537" y="168258"/>
                    <a:pt x="169493" y="167788"/>
                  </a:cubicBezTo>
                  <a:cubicBezTo>
                    <a:pt x="169156" y="164221"/>
                    <a:pt x="168799" y="160654"/>
                    <a:pt x="168480" y="157085"/>
                  </a:cubicBezTo>
                  <a:cubicBezTo>
                    <a:pt x="168236" y="154361"/>
                    <a:pt x="168055" y="151631"/>
                    <a:pt x="167812" y="148907"/>
                  </a:cubicBezTo>
                  <a:cubicBezTo>
                    <a:pt x="167664" y="147265"/>
                    <a:pt x="167473" y="145625"/>
                    <a:pt x="167262" y="143989"/>
                  </a:cubicBezTo>
                  <a:cubicBezTo>
                    <a:pt x="167067" y="142493"/>
                    <a:pt x="166800" y="141010"/>
                    <a:pt x="166598" y="139517"/>
                  </a:cubicBezTo>
                  <a:cubicBezTo>
                    <a:pt x="166490" y="138722"/>
                    <a:pt x="166480" y="137916"/>
                    <a:pt x="166382" y="137120"/>
                  </a:cubicBezTo>
                  <a:cubicBezTo>
                    <a:pt x="165929" y="133424"/>
                    <a:pt x="165467" y="129728"/>
                    <a:pt x="164996" y="126033"/>
                  </a:cubicBezTo>
                  <a:cubicBezTo>
                    <a:pt x="164895" y="125242"/>
                    <a:pt x="164785" y="124448"/>
                    <a:pt x="164606" y="123672"/>
                  </a:cubicBezTo>
                  <a:cubicBezTo>
                    <a:pt x="164386" y="122711"/>
                    <a:pt x="164085" y="121767"/>
                    <a:pt x="163827" y="120815"/>
                  </a:cubicBezTo>
                  <a:cubicBezTo>
                    <a:pt x="163481" y="119542"/>
                    <a:pt x="163139" y="118269"/>
                    <a:pt x="162807" y="116993"/>
                  </a:cubicBezTo>
                  <a:cubicBezTo>
                    <a:pt x="162678" y="116493"/>
                    <a:pt x="162558" y="115988"/>
                    <a:pt x="162474" y="115478"/>
                  </a:cubicBezTo>
                  <a:cubicBezTo>
                    <a:pt x="162333" y="114637"/>
                    <a:pt x="162106" y="113832"/>
                    <a:pt x="161746" y="113050"/>
                  </a:cubicBezTo>
                  <a:cubicBezTo>
                    <a:pt x="161214" y="111895"/>
                    <a:pt x="160756" y="110706"/>
                    <a:pt x="160240" y="109542"/>
                  </a:cubicBezTo>
                  <a:cubicBezTo>
                    <a:pt x="159954" y="108898"/>
                    <a:pt x="159704" y="108206"/>
                    <a:pt x="159280" y="107660"/>
                  </a:cubicBezTo>
                  <a:cubicBezTo>
                    <a:pt x="158090" y="106136"/>
                    <a:pt x="156865" y="104637"/>
                    <a:pt x="155567" y="103207"/>
                  </a:cubicBezTo>
                  <a:cubicBezTo>
                    <a:pt x="154006" y="101487"/>
                    <a:pt x="152162" y="100093"/>
                    <a:pt x="150202" y="98846"/>
                  </a:cubicBezTo>
                  <a:cubicBezTo>
                    <a:pt x="148681" y="97875"/>
                    <a:pt x="147053" y="97149"/>
                    <a:pt x="145319" y="96686"/>
                  </a:cubicBezTo>
                  <a:cubicBezTo>
                    <a:pt x="143089" y="96090"/>
                    <a:pt x="140845" y="95539"/>
                    <a:pt x="138601" y="94994"/>
                  </a:cubicBezTo>
                  <a:cubicBezTo>
                    <a:pt x="137320" y="94684"/>
                    <a:pt x="136044" y="94339"/>
                    <a:pt x="134703" y="94371"/>
                  </a:cubicBezTo>
                  <a:cubicBezTo>
                    <a:pt x="134335" y="94381"/>
                    <a:pt x="133961" y="94256"/>
                    <a:pt x="133594" y="94172"/>
                  </a:cubicBezTo>
                  <a:cubicBezTo>
                    <a:pt x="132997" y="94037"/>
                    <a:pt x="132406" y="93874"/>
                    <a:pt x="131807" y="93748"/>
                  </a:cubicBezTo>
                  <a:cubicBezTo>
                    <a:pt x="131602" y="93704"/>
                    <a:pt x="131347" y="93617"/>
                    <a:pt x="131194" y="93953"/>
                  </a:cubicBezTo>
                  <a:cubicBezTo>
                    <a:pt x="131545" y="94641"/>
                    <a:pt x="131917" y="95347"/>
                    <a:pt x="132267" y="96064"/>
                  </a:cubicBezTo>
                  <a:cubicBezTo>
                    <a:pt x="132451" y="96441"/>
                    <a:pt x="132648" y="96825"/>
                    <a:pt x="132755" y="97229"/>
                  </a:cubicBezTo>
                  <a:cubicBezTo>
                    <a:pt x="133203" y="98914"/>
                    <a:pt x="133551" y="100619"/>
                    <a:pt x="133781" y="102351"/>
                  </a:cubicBezTo>
                  <a:cubicBezTo>
                    <a:pt x="133960" y="103702"/>
                    <a:pt x="134249" y="105040"/>
                    <a:pt x="134484" y="106385"/>
                  </a:cubicBezTo>
                  <a:cubicBezTo>
                    <a:pt x="134720" y="107729"/>
                    <a:pt x="134902" y="109087"/>
                    <a:pt x="135192" y="110421"/>
                  </a:cubicBezTo>
                  <a:cubicBezTo>
                    <a:pt x="135721" y="112862"/>
                    <a:pt x="136378" y="115275"/>
                    <a:pt x="136542" y="117786"/>
                  </a:cubicBezTo>
                  <a:cubicBezTo>
                    <a:pt x="136582" y="118392"/>
                    <a:pt x="136766" y="118990"/>
                    <a:pt x="136889" y="119589"/>
                  </a:cubicBezTo>
                  <a:cubicBezTo>
                    <a:pt x="137211" y="121152"/>
                    <a:pt x="137886" y="122644"/>
                    <a:pt x="137840" y="124280"/>
                  </a:cubicBezTo>
                  <a:cubicBezTo>
                    <a:pt x="137837" y="124373"/>
                    <a:pt x="137879" y="124465"/>
                    <a:pt x="137899" y="124557"/>
                  </a:cubicBezTo>
                  <a:cubicBezTo>
                    <a:pt x="138081" y="125427"/>
                    <a:pt x="138426" y="126301"/>
                    <a:pt x="138409" y="127168"/>
                  </a:cubicBezTo>
                  <a:cubicBezTo>
                    <a:pt x="138384" y="128510"/>
                    <a:pt x="138885" y="129748"/>
                    <a:pt x="138939" y="131072"/>
                  </a:cubicBezTo>
                  <a:cubicBezTo>
                    <a:pt x="138980" y="132088"/>
                    <a:pt x="139349" y="133092"/>
                    <a:pt x="139295" y="134137"/>
                  </a:cubicBezTo>
                  <a:cubicBezTo>
                    <a:pt x="139290" y="134227"/>
                    <a:pt x="139320" y="134329"/>
                    <a:pt x="139363" y="134409"/>
                  </a:cubicBezTo>
                  <a:cubicBezTo>
                    <a:pt x="139652" y="134934"/>
                    <a:pt x="139583" y="135507"/>
                    <a:pt x="139607" y="136069"/>
                  </a:cubicBezTo>
                  <a:cubicBezTo>
                    <a:pt x="139630" y="136632"/>
                    <a:pt x="139701" y="137194"/>
                    <a:pt x="139718" y="137757"/>
                  </a:cubicBezTo>
                  <a:cubicBezTo>
                    <a:pt x="139754" y="138980"/>
                    <a:pt x="139853" y="140209"/>
                    <a:pt x="139767" y="141425"/>
                  </a:cubicBezTo>
                  <a:cubicBezTo>
                    <a:pt x="139703" y="142331"/>
                    <a:pt x="139771" y="143197"/>
                    <a:pt x="139894" y="144051"/>
                  </a:cubicBezTo>
                  <a:cubicBezTo>
                    <a:pt x="140190" y="144217"/>
                    <a:pt x="140441" y="144349"/>
                    <a:pt x="140681" y="144495"/>
                  </a:cubicBezTo>
                  <a:cubicBezTo>
                    <a:pt x="144259" y="146671"/>
                    <a:pt x="146369" y="149754"/>
                    <a:pt x="146714" y="154004"/>
                  </a:cubicBezTo>
                  <a:cubicBezTo>
                    <a:pt x="147016" y="157731"/>
                    <a:pt x="146820" y="161448"/>
                    <a:pt x="146645" y="165168"/>
                  </a:cubicBezTo>
                  <a:cubicBezTo>
                    <a:pt x="146628" y="165494"/>
                    <a:pt x="146537" y="165818"/>
                    <a:pt x="146465" y="166140"/>
                  </a:cubicBezTo>
                  <a:cubicBezTo>
                    <a:pt x="146037" y="168023"/>
                    <a:pt x="145644" y="169913"/>
                    <a:pt x="145162" y="171784"/>
                  </a:cubicBezTo>
                  <a:cubicBezTo>
                    <a:pt x="144773" y="173290"/>
                    <a:pt x="144279" y="174765"/>
                    <a:pt x="143621" y="176182"/>
                  </a:cubicBezTo>
                  <a:cubicBezTo>
                    <a:pt x="143213" y="177064"/>
                    <a:pt x="142641" y="177668"/>
                    <a:pt x="141591" y="177647"/>
                  </a:cubicBezTo>
                  <a:cubicBezTo>
                    <a:pt x="141522" y="177645"/>
                    <a:pt x="141451" y="177751"/>
                    <a:pt x="141365" y="177820"/>
                  </a:cubicBezTo>
                  <a:cubicBezTo>
                    <a:pt x="141001" y="179747"/>
                    <a:pt x="140645" y="181692"/>
                    <a:pt x="140259" y="183629"/>
                  </a:cubicBezTo>
                  <a:cubicBezTo>
                    <a:pt x="140119" y="184322"/>
                    <a:pt x="139939" y="185007"/>
                    <a:pt x="139719" y="185677"/>
                  </a:cubicBezTo>
                  <a:cubicBezTo>
                    <a:pt x="139366" y="186750"/>
                    <a:pt x="138966" y="187805"/>
                    <a:pt x="138587" y="188868"/>
                  </a:cubicBezTo>
                  <a:cubicBezTo>
                    <a:pt x="137948" y="190666"/>
                    <a:pt x="137037" y="192302"/>
                    <a:pt x="135733" y="193709"/>
                  </a:cubicBezTo>
                  <a:cubicBezTo>
                    <a:pt x="135413" y="194055"/>
                    <a:pt x="135102" y="194410"/>
                    <a:pt x="134816" y="194783"/>
                  </a:cubicBezTo>
                  <a:cubicBezTo>
                    <a:pt x="134596" y="195069"/>
                    <a:pt x="134680" y="195441"/>
                    <a:pt x="134977" y="195646"/>
                  </a:cubicBezTo>
                  <a:cubicBezTo>
                    <a:pt x="135093" y="195727"/>
                    <a:pt x="135223" y="195846"/>
                    <a:pt x="135346" y="195846"/>
                  </a:cubicBezTo>
                  <a:cubicBezTo>
                    <a:pt x="136413" y="195837"/>
                    <a:pt x="137342" y="196370"/>
                    <a:pt x="138349" y="196582"/>
                  </a:cubicBezTo>
                  <a:cubicBezTo>
                    <a:pt x="139090" y="196739"/>
                    <a:pt x="139835" y="196799"/>
                    <a:pt x="140486" y="196224"/>
                  </a:cubicBezTo>
                  <a:cubicBezTo>
                    <a:pt x="140684" y="196049"/>
                    <a:pt x="140991" y="195974"/>
                    <a:pt x="141261" y="195907"/>
                  </a:cubicBezTo>
                  <a:cubicBezTo>
                    <a:pt x="142562" y="195584"/>
                    <a:pt x="143882" y="195608"/>
                    <a:pt x="145194" y="195794"/>
                  </a:cubicBezTo>
                  <a:cubicBezTo>
                    <a:pt x="145649" y="195859"/>
                    <a:pt x="146089" y="196078"/>
                    <a:pt x="146520" y="196266"/>
                  </a:cubicBezTo>
                  <a:cubicBezTo>
                    <a:pt x="146923" y="196445"/>
                    <a:pt x="147252" y="196762"/>
                    <a:pt x="147331" y="197196"/>
                  </a:cubicBezTo>
                  <a:cubicBezTo>
                    <a:pt x="147552" y="198416"/>
                    <a:pt x="147628" y="199634"/>
                    <a:pt x="146940" y="200760"/>
                  </a:cubicBezTo>
                  <a:cubicBezTo>
                    <a:pt x="146626" y="201273"/>
                    <a:pt x="146189" y="201611"/>
                    <a:pt x="145572" y="201639"/>
                  </a:cubicBezTo>
                  <a:cubicBezTo>
                    <a:pt x="144536" y="201689"/>
                    <a:pt x="143483" y="201779"/>
                    <a:pt x="142499" y="201358"/>
                  </a:cubicBezTo>
                  <a:cubicBezTo>
                    <a:pt x="141167" y="200790"/>
                    <a:pt x="139826" y="200723"/>
                    <a:pt x="138381" y="200864"/>
                  </a:cubicBezTo>
                  <a:cubicBezTo>
                    <a:pt x="136111" y="201087"/>
                    <a:pt x="133853" y="200872"/>
                    <a:pt x="131786" y="199733"/>
                  </a:cubicBezTo>
                  <a:cubicBezTo>
                    <a:pt x="131399" y="199520"/>
                    <a:pt x="130995" y="199546"/>
                    <a:pt x="130557" y="199568"/>
                  </a:cubicBezTo>
                  <a:cubicBezTo>
                    <a:pt x="129521" y="199623"/>
                    <a:pt x="128648" y="199982"/>
                    <a:pt x="127853" y="200635"/>
                  </a:cubicBezTo>
                  <a:cubicBezTo>
                    <a:pt x="127394" y="201011"/>
                    <a:pt x="126782" y="201227"/>
                    <a:pt x="126384" y="201650"/>
                  </a:cubicBezTo>
                  <a:cubicBezTo>
                    <a:pt x="125905" y="202157"/>
                    <a:pt x="125289" y="202369"/>
                    <a:pt x="124733" y="202711"/>
                  </a:cubicBezTo>
                  <a:cubicBezTo>
                    <a:pt x="124574" y="202808"/>
                    <a:pt x="124397" y="202906"/>
                    <a:pt x="124285" y="203048"/>
                  </a:cubicBezTo>
                  <a:cubicBezTo>
                    <a:pt x="123602" y="203912"/>
                    <a:pt x="122646" y="203935"/>
                    <a:pt x="121702" y="203826"/>
                  </a:cubicBezTo>
                  <a:cubicBezTo>
                    <a:pt x="120572" y="203694"/>
                    <a:pt x="119622" y="203235"/>
                    <a:pt x="119315" y="201983"/>
                  </a:cubicBezTo>
                  <a:cubicBezTo>
                    <a:pt x="119271" y="201802"/>
                    <a:pt x="119157" y="201638"/>
                    <a:pt x="119112" y="201456"/>
                  </a:cubicBezTo>
                  <a:cubicBezTo>
                    <a:pt x="118717" y="199853"/>
                    <a:pt x="119012" y="198761"/>
                    <a:pt x="120583" y="198108"/>
                  </a:cubicBezTo>
                  <a:cubicBezTo>
                    <a:pt x="121494" y="197731"/>
                    <a:pt x="122408" y="197352"/>
                    <a:pt x="123432" y="197408"/>
                  </a:cubicBezTo>
                  <a:cubicBezTo>
                    <a:pt x="124156" y="197448"/>
                    <a:pt x="124818" y="197268"/>
                    <a:pt x="125430" y="196856"/>
                  </a:cubicBezTo>
                  <a:cubicBezTo>
                    <a:pt x="125818" y="196593"/>
                    <a:pt x="126268" y="196423"/>
                    <a:pt x="126662" y="196168"/>
                  </a:cubicBezTo>
                  <a:cubicBezTo>
                    <a:pt x="126926" y="195995"/>
                    <a:pt x="127140" y="195746"/>
                    <a:pt x="127394" y="195513"/>
                  </a:cubicBezTo>
                  <a:cubicBezTo>
                    <a:pt x="127163" y="195087"/>
                    <a:pt x="126965" y="194714"/>
                    <a:pt x="126760" y="194345"/>
                  </a:cubicBezTo>
                  <a:cubicBezTo>
                    <a:pt x="125671" y="192399"/>
                    <a:pt x="124831" y="190337"/>
                    <a:pt x="124370" y="188166"/>
                  </a:cubicBezTo>
                  <a:cubicBezTo>
                    <a:pt x="123850" y="185726"/>
                    <a:pt x="123484" y="183250"/>
                    <a:pt x="123146" y="180777"/>
                  </a:cubicBezTo>
                  <a:cubicBezTo>
                    <a:pt x="122924" y="179149"/>
                    <a:pt x="122869" y="177499"/>
                    <a:pt x="122738" y="175845"/>
                  </a:cubicBezTo>
                  <a:cubicBezTo>
                    <a:pt x="122408" y="175575"/>
                    <a:pt x="122070" y="175320"/>
                    <a:pt x="121756" y="175039"/>
                  </a:cubicBezTo>
                  <a:cubicBezTo>
                    <a:pt x="121315" y="174643"/>
                    <a:pt x="121060" y="174156"/>
                    <a:pt x="121096" y="173541"/>
                  </a:cubicBezTo>
                  <a:cubicBezTo>
                    <a:pt x="121113" y="173259"/>
                    <a:pt x="121099" y="172975"/>
                    <a:pt x="121111" y="172691"/>
                  </a:cubicBezTo>
                  <a:cubicBezTo>
                    <a:pt x="121217" y="170337"/>
                    <a:pt x="121330" y="167983"/>
                    <a:pt x="121424" y="165627"/>
                  </a:cubicBezTo>
                  <a:cubicBezTo>
                    <a:pt x="121433" y="165393"/>
                    <a:pt x="121631" y="165049"/>
                    <a:pt x="121126" y="164916"/>
                  </a:cubicBezTo>
                  <a:cubicBezTo>
                    <a:pt x="120758" y="165485"/>
                    <a:pt x="120363" y="166064"/>
                    <a:pt x="120003" y="166664"/>
                  </a:cubicBezTo>
                  <a:cubicBezTo>
                    <a:pt x="119497" y="167511"/>
                    <a:pt x="118996" y="168361"/>
                    <a:pt x="118535" y="169233"/>
                  </a:cubicBezTo>
                  <a:cubicBezTo>
                    <a:pt x="118182" y="169896"/>
                    <a:pt x="117947" y="170625"/>
                    <a:pt x="117568" y="171270"/>
                  </a:cubicBezTo>
                  <a:cubicBezTo>
                    <a:pt x="116900" y="172401"/>
                    <a:pt x="116164" y="173494"/>
                    <a:pt x="115449" y="174597"/>
                  </a:cubicBezTo>
                  <a:cubicBezTo>
                    <a:pt x="114660" y="175814"/>
                    <a:pt x="113622" y="176591"/>
                    <a:pt x="112082" y="176471"/>
                  </a:cubicBezTo>
                  <a:cubicBezTo>
                    <a:pt x="111896" y="176455"/>
                    <a:pt x="111706" y="176494"/>
                    <a:pt x="111517" y="176501"/>
                  </a:cubicBezTo>
                  <a:cubicBezTo>
                    <a:pt x="111070" y="176520"/>
                    <a:pt x="110727" y="176347"/>
                    <a:pt x="110385" y="176039"/>
                  </a:cubicBezTo>
                  <a:cubicBezTo>
                    <a:pt x="109846" y="175556"/>
                    <a:pt x="109559" y="174890"/>
                    <a:pt x="109086" y="174385"/>
                  </a:cubicBezTo>
                  <a:cubicBezTo>
                    <a:pt x="108554" y="173818"/>
                    <a:pt x="108241" y="173167"/>
                    <a:pt x="107901" y="172493"/>
                  </a:cubicBezTo>
                  <a:cubicBezTo>
                    <a:pt x="107310" y="171324"/>
                    <a:pt x="106702" y="170143"/>
                    <a:pt x="105544" y="169392"/>
                  </a:cubicBezTo>
                  <a:cubicBezTo>
                    <a:pt x="105389" y="169291"/>
                    <a:pt x="105229" y="169163"/>
                    <a:pt x="105135" y="169010"/>
                  </a:cubicBezTo>
                  <a:cubicBezTo>
                    <a:pt x="104160" y="167423"/>
                    <a:pt x="102505" y="166441"/>
                    <a:pt x="101483" y="164898"/>
                  </a:cubicBezTo>
                  <a:cubicBezTo>
                    <a:pt x="100256" y="164214"/>
                    <a:pt x="99622" y="162925"/>
                    <a:pt x="98582" y="162047"/>
                  </a:cubicBezTo>
                  <a:cubicBezTo>
                    <a:pt x="98155" y="161685"/>
                    <a:pt x="97709" y="161306"/>
                    <a:pt x="97411" y="160844"/>
                  </a:cubicBezTo>
                  <a:cubicBezTo>
                    <a:pt x="96544" y="159509"/>
                    <a:pt x="95279" y="158445"/>
                    <a:pt x="94717" y="156901"/>
                  </a:cubicBezTo>
                  <a:cubicBezTo>
                    <a:pt x="94656" y="156733"/>
                    <a:pt x="94485" y="156607"/>
                    <a:pt x="94381" y="156451"/>
                  </a:cubicBezTo>
                  <a:cubicBezTo>
                    <a:pt x="93911" y="155747"/>
                    <a:pt x="93324" y="155090"/>
                    <a:pt x="93006" y="154321"/>
                  </a:cubicBezTo>
                  <a:cubicBezTo>
                    <a:pt x="92459" y="153002"/>
                    <a:pt x="91677" y="151832"/>
                    <a:pt x="90965" y="150614"/>
                  </a:cubicBezTo>
                  <a:cubicBezTo>
                    <a:pt x="90470" y="149766"/>
                    <a:pt x="90172" y="148809"/>
                    <a:pt x="89501" y="148054"/>
                  </a:cubicBezTo>
                  <a:cubicBezTo>
                    <a:pt x="89324" y="147856"/>
                    <a:pt x="89282" y="147539"/>
                    <a:pt x="89184" y="147274"/>
                  </a:cubicBezTo>
                  <a:cubicBezTo>
                    <a:pt x="88830" y="146336"/>
                    <a:pt x="88349" y="145491"/>
                    <a:pt x="87514" y="144940"/>
                  </a:cubicBezTo>
                  <a:cubicBezTo>
                    <a:pt x="87484" y="143841"/>
                    <a:pt x="87481" y="143840"/>
                    <a:pt x="87731" y="143249"/>
                  </a:cubicBezTo>
                  <a:cubicBezTo>
                    <a:pt x="88184" y="142172"/>
                    <a:pt x="88489" y="141032"/>
                    <a:pt x="89127" y="140031"/>
                  </a:cubicBezTo>
                  <a:cubicBezTo>
                    <a:pt x="89299" y="139760"/>
                    <a:pt x="89381" y="139424"/>
                    <a:pt x="89463" y="139108"/>
                  </a:cubicBezTo>
                  <a:cubicBezTo>
                    <a:pt x="89735" y="138052"/>
                    <a:pt x="90171" y="137063"/>
                    <a:pt x="90679" y="136104"/>
                  </a:cubicBezTo>
                  <a:cubicBezTo>
                    <a:pt x="90899" y="135688"/>
                    <a:pt x="91194" y="135292"/>
                    <a:pt x="91314" y="134847"/>
                  </a:cubicBezTo>
                  <a:cubicBezTo>
                    <a:pt x="91458" y="134318"/>
                    <a:pt x="91724" y="133912"/>
                    <a:pt x="92093" y="133534"/>
                  </a:cubicBezTo>
                  <a:cubicBezTo>
                    <a:pt x="92241" y="133382"/>
                    <a:pt x="92325" y="133168"/>
                    <a:pt x="92487" y="132900"/>
                  </a:cubicBezTo>
                  <a:cubicBezTo>
                    <a:pt x="92085" y="132768"/>
                    <a:pt x="91780" y="132582"/>
                    <a:pt x="91475" y="132585"/>
                  </a:cubicBezTo>
                  <a:cubicBezTo>
                    <a:pt x="90639" y="132595"/>
                    <a:pt x="89860" y="132323"/>
                    <a:pt x="89197" y="131926"/>
                  </a:cubicBezTo>
                  <a:cubicBezTo>
                    <a:pt x="88484" y="131501"/>
                    <a:pt x="87777" y="131594"/>
                    <a:pt x="86992" y="131457"/>
                  </a:cubicBezTo>
                  <a:cubicBezTo>
                    <a:pt x="86967" y="131822"/>
                    <a:pt x="86930" y="132094"/>
                    <a:pt x="86930" y="132367"/>
                  </a:cubicBezTo>
                  <a:cubicBezTo>
                    <a:pt x="86934" y="138452"/>
                    <a:pt x="86938" y="144538"/>
                    <a:pt x="86946" y="150624"/>
                  </a:cubicBezTo>
                  <a:cubicBezTo>
                    <a:pt x="86946" y="151518"/>
                    <a:pt x="87069" y="152399"/>
                    <a:pt x="87219" y="153167"/>
                  </a:cubicBezTo>
                  <a:close/>
                  <a:moveTo>
                    <a:pt x="79602" y="45496"/>
                  </a:moveTo>
                  <a:cubicBezTo>
                    <a:pt x="79572" y="45670"/>
                    <a:pt x="79530" y="45808"/>
                    <a:pt x="79526" y="45948"/>
                  </a:cubicBezTo>
                  <a:cubicBezTo>
                    <a:pt x="79437" y="48690"/>
                    <a:pt x="79602" y="51423"/>
                    <a:pt x="79945" y="54137"/>
                  </a:cubicBezTo>
                  <a:cubicBezTo>
                    <a:pt x="80311" y="57038"/>
                    <a:pt x="80956" y="59893"/>
                    <a:pt x="81712" y="62719"/>
                  </a:cubicBezTo>
                  <a:cubicBezTo>
                    <a:pt x="82419" y="65358"/>
                    <a:pt x="83182" y="67983"/>
                    <a:pt x="83947" y="70607"/>
                  </a:cubicBezTo>
                  <a:cubicBezTo>
                    <a:pt x="84383" y="72100"/>
                    <a:pt x="84870" y="73577"/>
                    <a:pt x="85339" y="75059"/>
                  </a:cubicBezTo>
                  <a:cubicBezTo>
                    <a:pt x="86239" y="77902"/>
                    <a:pt x="87878" y="80307"/>
                    <a:pt x="89801" y="82537"/>
                  </a:cubicBezTo>
                  <a:cubicBezTo>
                    <a:pt x="90044" y="82819"/>
                    <a:pt x="90336" y="83080"/>
                    <a:pt x="90650" y="83278"/>
                  </a:cubicBezTo>
                  <a:cubicBezTo>
                    <a:pt x="92449" y="84408"/>
                    <a:pt x="94280" y="85452"/>
                    <a:pt x="96390" y="85942"/>
                  </a:cubicBezTo>
                  <a:cubicBezTo>
                    <a:pt x="98838" y="86512"/>
                    <a:pt x="101286" y="86852"/>
                    <a:pt x="103799" y="86503"/>
                  </a:cubicBezTo>
                  <a:cubicBezTo>
                    <a:pt x="104359" y="86426"/>
                    <a:pt x="104929" y="86424"/>
                    <a:pt x="105495" y="86416"/>
                  </a:cubicBezTo>
                  <a:cubicBezTo>
                    <a:pt x="106825" y="86398"/>
                    <a:pt x="108126" y="86186"/>
                    <a:pt x="109397" y="85813"/>
                  </a:cubicBezTo>
                  <a:cubicBezTo>
                    <a:pt x="111341" y="85241"/>
                    <a:pt x="113276" y="84639"/>
                    <a:pt x="115211" y="84038"/>
                  </a:cubicBezTo>
                  <a:cubicBezTo>
                    <a:pt x="115524" y="83940"/>
                    <a:pt x="115822" y="83789"/>
                    <a:pt x="116116" y="83642"/>
                  </a:cubicBezTo>
                  <a:cubicBezTo>
                    <a:pt x="118713" y="82350"/>
                    <a:pt x="121089" y="80755"/>
                    <a:pt x="123021" y="78557"/>
                  </a:cubicBezTo>
                  <a:cubicBezTo>
                    <a:pt x="124328" y="77072"/>
                    <a:pt x="125720" y="75651"/>
                    <a:pt x="126589" y="73834"/>
                  </a:cubicBezTo>
                  <a:cubicBezTo>
                    <a:pt x="126770" y="73453"/>
                    <a:pt x="126993" y="73074"/>
                    <a:pt x="127076" y="72669"/>
                  </a:cubicBezTo>
                  <a:cubicBezTo>
                    <a:pt x="127574" y="70267"/>
                    <a:pt x="128081" y="67868"/>
                    <a:pt x="128496" y="65453"/>
                  </a:cubicBezTo>
                  <a:cubicBezTo>
                    <a:pt x="129120" y="61817"/>
                    <a:pt x="129314" y="58144"/>
                    <a:pt x="129287" y="54459"/>
                  </a:cubicBezTo>
                  <a:cubicBezTo>
                    <a:pt x="129278" y="53238"/>
                    <a:pt x="129134" y="52018"/>
                    <a:pt x="129120" y="50797"/>
                  </a:cubicBezTo>
                  <a:cubicBezTo>
                    <a:pt x="129092" y="48344"/>
                    <a:pt x="129114" y="45891"/>
                    <a:pt x="129103" y="43438"/>
                  </a:cubicBezTo>
                  <a:cubicBezTo>
                    <a:pt x="129101" y="43074"/>
                    <a:pt x="129037" y="42711"/>
                    <a:pt x="128999" y="42328"/>
                  </a:cubicBezTo>
                  <a:cubicBezTo>
                    <a:pt x="128220" y="42191"/>
                    <a:pt x="127518" y="42103"/>
                    <a:pt x="126833" y="41938"/>
                  </a:cubicBezTo>
                  <a:cubicBezTo>
                    <a:pt x="125689" y="41664"/>
                    <a:pt x="124532" y="41416"/>
                    <a:pt x="123427" y="41024"/>
                  </a:cubicBezTo>
                  <a:cubicBezTo>
                    <a:pt x="120912" y="40131"/>
                    <a:pt x="118710" y="38672"/>
                    <a:pt x="116594" y="37075"/>
                  </a:cubicBezTo>
                  <a:cubicBezTo>
                    <a:pt x="116303" y="36856"/>
                    <a:pt x="115998" y="36659"/>
                    <a:pt x="115582" y="36369"/>
                  </a:cubicBezTo>
                  <a:cubicBezTo>
                    <a:pt x="115541" y="36833"/>
                    <a:pt x="115534" y="37150"/>
                    <a:pt x="115480" y="37459"/>
                  </a:cubicBezTo>
                  <a:cubicBezTo>
                    <a:pt x="115312" y="38417"/>
                    <a:pt x="114834" y="38843"/>
                    <a:pt x="113864" y="38911"/>
                  </a:cubicBezTo>
                  <a:cubicBezTo>
                    <a:pt x="112959" y="38976"/>
                    <a:pt x="112080" y="38845"/>
                    <a:pt x="111217" y="38561"/>
                  </a:cubicBezTo>
                  <a:cubicBezTo>
                    <a:pt x="109228" y="37909"/>
                    <a:pt x="107421" y="36892"/>
                    <a:pt x="105660" y="35791"/>
                  </a:cubicBezTo>
                  <a:cubicBezTo>
                    <a:pt x="101615" y="33259"/>
                    <a:pt x="97844" y="30348"/>
                    <a:pt x="94156" y="27329"/>
                  </a:cubicBezTo>
                  <a:cubicBezTo>
                    <a:pt x="93884" y="27107"/>
                    <a:pt x="93669" y="26760"/>
                    <a:pt x="93202" y="26801"/>
                  </a:cubicBezTo>
                  <a:cubicBezTo>
                    <a:pt x="93045" y="27147"/>
                    <a:pt x="92882" y="27485"/>
                    <a:pt x="92736" y="27830"/>
                  </a:cubicBezTo>
                  <a:cubicBezTo>
                    <a:pt x="91633" y="30441"/>
                    <a:pt x="90324" y="32949"/>
                    <a:pt x="88869" y="35378"/>
                  </a:cubicBezTo>
                  <a:cubicBezTo>
                    <a:pt x="86468" y="39384"/>
                    <a:pt x="83544" y="42923"/>
                    <a:pt x="79602" y="45495"/>
                  </a:cubicBezTo>
                  <a:close/>
                  <a:moveTo>
                    <a:pt x="91106" y="7881"/>
                  </a:moveTo>
                  <a:cubicBezTo>
                    <a:pt x="91067" y="8278"/>
                    <a:pt x="91097" y="8608"/>
                    <a:pt x="90998" y="8895"/>
                  </a:cubicBezTo>
                  <a:cubicBezTo>
                    <a:pt x="90651" y="9903"/>
                    <a:pt x="89896" y="10386"/>
                    <a:pt x="88849" y="10412"/>
                  </a:cubicBezTo>
                  <a:cubicBezTo>
                    <a:pt x="88095" y="10432"/>
                    <a:pt x="87339" y="10393"/>
                    <a:pt x="86586" y="10432"/>
                  </a:cubicBezTo>
                  <a:cubicBezTo>
                    <a:pt x="86123" y="10455"/>
                    <a:pt x="85651" y="10524"/>
                    <a:pt x="85207" y="10656"/>
                  </a:cubicBezTo>
                  <a:cubicBezTo>
                    <a:pt x="83247" y="11243"/>
                    <a:pt x="81693" y="12479"/>
                    <a:pt x="80374" y="13974"/>
                  </a:cubicBezTo>
                  <a:cubicBezTo>
                    <a:pt x="79065" y="15457"/>
                    <a:pt x="77873" y="17045"/>
                    <a:pt x="76677" y="18622"/>
                  </a:cubicBezTo>
                  <a:cubicBezTo>
                    <a:pt x="76227" y="19218"/>
                    <a:pt x="75819" y="19881"/>
                    <a:pt x="75551" y="20574"/>
                  </a:cubicBezTo>
                  <a:cubicBezTo>
                    <a:pt x="74499" y="23299"/>
                    <a:pt x="73502" y="26046"/>
                    <a:pt x="72500" y="28790"/>
                  </a:cubicBezTo>
                  <a:cubicBezTo>
                    <a:pt x="72142" y="29773"/>
                    <a:pt x="71995" y="30809"/>
                    <a:pt x="71982" y="31847"/>
                  </a:cubicBezTo>
                  <a:cubicBezTo>
                    <a:pt x="71954" y="34109"/>
                    <a:pt x="71975" y="36372"/>
                    <a:pt x="72005" y="38635"/>
                  </a:cubicBezTo>
                  <a:cubicBezTo>
                    <a:pt x="72011" y="39154"/>
                    <a:pt x="72083" y="39670"/>
                    <a:pt x="72217" y="40172"/>
                  </a:cubicBezTo>
                  <a:cubicBezTo>
                    <a:pt x="72672" y="41855"/>
                    <a:pt x="73128" y="43541"/>
                    <a:pt x="73667" y="45197"/>
                  </a:cubicBezTo>
                  <a:cubicBezTo>
                    <a:pt x="73986" y="46179"/>
                    <a:pt x="74446" y="47118"/>
                    <a:pt x="74880" y="48060"/>
                  </a:cubicBezTo>
                  <a:cubicBezTo>
                    <a:pt x="75012" y="48351"/>
                    <a:pt x="75230" y="48628"/>
                    <a:pt x="75472" y="48839"/>
                  </a:cubicBezTo>
                  <a:cubicBezTo>
                    <a:pt x="76168" y="49439"/>
                    <a:pt x="76684" y="50140"/>
                    <a:pt x="76817" y="51084"/>
                  </a:cubicBezTo>
                  <a:cubicBezTo>
                    <a:pt x="77170" y="51191"/>
                    <a:pt x="77474" y="51283"/>
                    <a:pt x="77792" y="51380"/>
                  </a:cubicBezTo>
                  <a:cubicBezTo>
                    <a:pt x="77952" y="49592"/>
                    <a:pt x="77841" y="47780"/>
                    <a:pt x="77502" y="46557"/>
                  </a:cubicBezTo>
                  <a:cubicBezTo>
                    <a:pt x="77252" y="46453"/>
                    <a:pt x="76986" y="46357"/>
                    <a:pt x="76735" y="46232"/>
                  </a:cubicBezTo>
                  <a:cubicBezTo>
                    <a:pt x="76000" y="45868"/>
                    <a:pt x="75574" y="45289"/>
                    <a:pt x="75545" y="44452"/>
                  </a:cubicBezTo>
                  <a:cubicBezTo>
                    <a:pt x="75537" y="44216"/>
                    <a:pt x="75533" y="43980"/>
                    <a:pt x="75534" y="43744"/>
                  </a:cubicBezTo>
                  <a:cubicBezTo>
                    <a:pt x="75565" y="39645"/>
                    <a:pt x="77184" y="36155"/>
                    <a:pt x="79662" y="32997"/>
                  </a:cubicBezTo>
                  <a:cubicBezTo>
                    <a:pt x="79764" y="32868"/>
                    <a:pt x="79945" y="32805"/>
                    <a:pt x="80188" y="32646"/>
                  </a:cubicBezTo>
                  <a:cubicBezTo>
                    <a:pt x="80266" y="32919"/>
                    <a:pt x="80386" y="33103"/>
                    <a:pt x="80344" y="33237"/>
                  </a:cubicBezTo>
                  <a:cubicBezTo>
                    <a:pt x="80248" y="33548"/>
                    <a:pt x="80066" y="33830"/>
                    <a:pt x="79930" y="34130"/>
                  </a:cubicBezTo>
                  <a:cubicBezTo>
                    <a:pt x="79306" y="35502"/>
                    <a:pt x="78628" y="36852"/>
                    <a:pt x="78078" y="38252"/>
                  </a:cubicBezTo>
                  <a:cubicBezTo>
                    <a:pt x="77437" y="39888"/>
                    <a:pt x="77141" y="41611"/>
                    <a:pt x="77144" y="43374"/>
                  </a:cubicBezTo>
                  <a:cubicBezTo>
                    <a:pt x="77144" y="43827"/>
                    <a:pt x="77041" y="44331"/>
                    <a:pt x="77475" y="44687"/>
                  </a:cubicBezTo>
                  <a:cubicBezTo>
                    <a:pt x="77947" y="44769"/>
                    <a:pt x="78329" y="44575"/>
                    <a:pt x="78601" y="44231"/>
                  </a:cubicBezTo>
                  <a:cubicBezTo>
                    <a:pt x="79253" y="43402"/>
                    <a:pt x="80119" y="42824"/>
                    <a:pt x="80913" y="42161"/>
                  </a:cubicBezTo>
                  <a:cubicBezTo>
                    <a:pt x="83552" y="39958"/>
                    <a:pt x="85655" y="37291"/>
                    <a:pt x="87388" y="34354"/>
                  </a:cubicBezTo>
                  <a:cubicBezTo>
                    <a:pt x="88945" y="31716"/>
                    <a:pt x="90334" y="28981"/>
                    <a:pt x="91790" y="26284"/>
                  </a:cubicBezTo>
                  <a:cubicBezTo>
                    <a:pt x="91918" y="26046"/>
                    <a:pt x="91985" y="25773"/>
                    <a:pt x="92081" y="25515"/>
                  </a:cubicBezTo>
                  <a:cubicBezTo>
                    <a:pt x="91635" y="25019"/>
                    <a:pt x="91211" y="24577"/>
                    <a:pt x="90823" y="24106"/>
                  </a:cubicBezTo>
                  <a:cubicBezTo>
                    <a:pt x="90465" y="23670"/>
                    <a:pt x="90114" y="23222"/>
                    <a:pt x="89813" y="22746"/>
                  </a:cubicBezTo>
                  <a:cubicBezTo>
                    <a:pt x="89403" y="22098"/>
                    <a:pt x="89194" y="21374"/>
                    <a:pt x="89174" y="20606"/>
                  </a:cubicBezTo>
                  <a:cubicBezTo>
                    <a:pt x="89165" y="20251"/>
                    <a:pt x="89419" y="19946"/>
                    <a:pt x="89729" y="19875"/>
                  </a:cubicBezTo>
                  <a:cubicBezTo>
                    <a:pt x="90032" y="19804"/>
                    <a:pt x="90299" y="19893"/>
                    <a:pt x="90480" y="20140"/>
                  </a:cubicBezTo>
                  <a:cubicBezTo>
                    <a:pt x="90676" y="20405"/>
                    <a:pt x="90833" y="20697"/>
                    <a:pt x="91013" y="20975"/>
                  </a:cubicBezTo>
                  <a:cubicBezTo>
                    <a:pt x="91991" y="22483"/>
                    <a:pt x="93087" y="23888"/>
                    <a:pt x="94409" y="25122"/>
                  </a:cubicBezTo>
                  <a:cubicBezTo>
                    <a:pt x="97244" y="27771"/>
                    <a:pt x="100319" y="30112"/>
                    <a:pt x="103518" y="32292"/>
                  </a:cubicBezTo>
                  <a:cubicBezTo>
                    <a:pt x="105152" y="33407"/>
                    <a:pt x="106850" y="34431"/>
                    <a:pt x="108549" y="35447"/>
                  </a:cubicBezTo>
                  <a:cubicBezTo>
                    <a:pt x="109643" y="36101"/>
                    <a:pt x="110808" y="36619"/>
                    <a:pt x="112039" y="36976"/>
                  </a:cubicBezTo>
                  <a:cubicBezTo>
                    <a:pt x="112580" y="37133"/>
                    <a:pt x="113119" y="37273"/>
                    <a:pt x="113746" y="37088"/>
                  </a:cubicBezTo>
                  <a:cubicBezTo>
                    <a:pt x="113779" y="36844"/>
                    <a:pt x="113815" y="36618"/>
                    <a:pt x="113839" y="36392"/>
                  </a:cubicBezTo>
                  <a:cubicBezTo>
                    <a:pt x="113953" y="35303"/>
                    <a:pt x="113735" y="34346"/>
                    <a:pt x="112866" y="33576"/>
                  </a:cubicBezTo>
                  <a:cubicBezTo>
                    <a:pt x="112483" y="33237"/>
                    <a:pt x="112165" y="32804"/>
                    <a:pt x="111897" y="32365"/>
                  </a:cubicBezTo>
                  <a:cubicBezTo>
                    <a:pt x="111709" y="32056"/>
                    <a:pt x="111616" y="31672"/>
                    <a:pt x="111555" y="31310"/>
                  </a:cubicBezTo>
                  <a:cubicBezTo>
                    <a:pt x="111493" y="30944"/>
                    <a:pt x="111720" y="30618"/>
                    <a:pt x="112016" y="30514"/>
                  </a:cubicBezTo>
                  <a:cubicBezTo>
                    <a:pt x="112320" y="30408"/>
                    <a:pt x="112599" y="30510"/>
                    <a:pt x="112788" y="30724"/>
                  </a:cubicBezTo>
                  <a:cubicBezTo>
                    <a:pt x="113193" y="31181"/>
                    <a:pt x="113622" y="31638"/>
                    <a:pt x="113931" y="32159"/>
                  </a:cubicBezTo>
                  <a:cubicBezTo>
                    <a:pt x="114597" y="33283"/>
                    <a:pt x="115545" y="34120"/>
                    <a:pt x="116550" y="34907"/>
                  </a:cubicBezTo>
                  <a:cubicBezTo>
                    <a:pt x="120163" y="37735"/>
                    <a:pt x="124011" y="40047"/>
                    <a:pt x="128740" y="40408"/>
                  </a:cubicBezTo>
                  <a:cubicBezTo>
                    <a:pt x="129055" y="40432"/>
                    <a:pt x="129404" y="40542"/>
                    <a:pt x="129657" y="40725"/>
                  </a:cubicBezTo>
                  <a:cubicBezTo>
                    <a:pt x="130458" y="41305"/>
                    <a:pt x="131143" y="41072"/>
                    <a:pt x="131850" y="40553"/>
                  </a:cubicBezTo>
                  <a:cubicBezTo>
                    <a:pt x="132494" y="40078"/>
                    <a:pt x="133156" y="39621"/>
                    <a:pt x="133839" y="39204"/>
                  </a:cubicBezTo>
                  <a:cubicBezTo>
                    <a:pt x="134627" y="38723"/>
                    <a:pt x="135470" y="38464"/>
                    <a:pt x="136402" y="38804"/>
                  </a:cubicBezTo>
                  <a:cubicBezTo>
                    <a:pt x="136515" y="38845"/>
                    <a:pt x="136670" y="38769"/>
                    <a:pt x="136795" y="38750"/>
                  </a:cubicBezTo>
                  <a:cubicBezTo>
                    <a:pt x="137057" y="37724"/>
                    <a:pt x="137108" y="36852"/>
                    <a:pt x="136861" y="36110"/>
                  </a:cubicBezTo>
                  <a:cubicBezTo>
                    <a:pt x="136605" y="35339"/>
                    <a:pt x="136486" y="34557"/>
                    <a:pt x="136452" y="33750"/>
                  </a:cubicBezTo>
                  <a:cubicBezTo>
                    <a:pt x="136420" y="32998"/>
                    <a:pt x="136407" y="32238"/>
                    <a:pt x="136288" y="31496"/>
                  </a:cubicBezTo>
                  <a:cubicBezTo>
                    <a:pt x="135989" y="29637"/>
                    <a:pt x="135770" y="27767"/>
                    <a:pt x="135327" y="25927"/>
                  </a:cubicBezTo>
                  <a:cubicBezTo>
                    <a:pt x="134496" y="22472"/>
                    <a:pt x="133472" y="19103"/>
                    <a:pt x="131526" y="16083"/>
                  </a:cubicBezTo>
                  <a:cubicBezTo>
                    <a:pt x="131220" y="15608"/>
                    <a:pt x="130982" y="15088"/>
                    <a:pt x="130664" y="14620"/>
                  </a:cubicBezTo>
                  <a:cubicBezTo>
                    <a:pt x="129898" y="13491"/>
                    <a:pt x="129189" y="12308"/>
                    <a:pt x="128305" y="11275"/>
                  </a:cubicBezTo>
                  <a:cubicBezTo>
                    <a:pt x="125829" y="8382"/>
                    <a:pt x="122827" y="6086"/>
                    <a:pt x="119595" y="4118"/>
                  </a:cubicBezTo>
                  <a:cubicBezTo>
                    <a:pt x="117433" y="2802"/>
                    <a:pt x="115012" y="2097"/>
                    <a:pt x="112467" y="2048"/>
                  </a:cubicBezTo>
                  <a:cubicBezTo>
                    <a:pt x="109591" y="1993"/>
                    <a:pt x="106713" y="2032"/>
                    <a:pt x="103837" y="2082"/>
                  </a:cubicBezTo>
                  <a:cubicBezTo>
                    <a:pt x="102320" y="2108"/>
                    <a:pt x="100843" y="2432"/>
                    <a:pt x="99419" y="2971"/>
                  </a:cubicBezTo>
                  <a:cubicBezTo>
                    <a:pt x="96343" y="4136"/>
                    <a:pt x="93652" y="5944"/>
                    <a:pt x="91106" y="7880"/>
                  </a:cubicBezTo>
                  <a:close/>
                  <a:moveTo>
                    <a:pt x="18685" y="119479"/>
                  </a:moveTo>
                  <a:cubicBezTo>
                    <a:pt x="18816" y="119431"/>
                    <a:pt x="18961" y="119407"/>
                    <a:pt x="19074" y="119332"/>
                  </a:cubicBezTo>
                  <a:cubicBezTo>
                    <a:pt x="19870" y="118810"/>
                    <a:pt x="20727" y="118486"/>
                    <a:pt x="21664" y="118272"/>
                  </a:cubicBezTo>
                  <a:cubicBezTo>
                    <a:pt x="22896" y="117991"/>
                    <a:pt x="24094" y="117585"/>
                    <a:pt x="25226" y="116965"/>
                  </a:cubicBezTo>
                  <a:cubicBezTo>
                    <a:pt x="26379" y="116333"/>
                    <a:pt x="27619" y="115859"/>
                    <a:pt x="28811" y="115297"/>
                  </a:cubicBezTo>
                  <a:cubicBezTo>
                    <a:pt x="29613" y="114919"/>
                    <a:pt x="30400" y="114505"/>
                    <a:pt x="31215" y="114098"/>
                  </a:cubicBezTo>
                  <a:cubicBezTo>
                    <a:pt x="31215" y="113744"/>
                    <a:pt x="31209" y="113463"/>
                    <a:pt x="31216" y="113183"/>
                  </a:cubicBezTo>
                  <a:cubicBezTo>
                    <a:pt x="31255" y="111130"/>
                    <a:pt x="31213" y="111098"/>
                    <a:pt x="32375" y="109544"/>
                  </a:cubicBezTo>
                  <a:cubicBezTo>
                    <a:pt x="32896" y="108844"/>
                    <a:pt x="33074" y="108155"/>
                    <a:pt x="33026" y="107316"/>
                  </a:cubicBezTo>
                  <a:cubicBezTo>
                    <a:pt x="32929" y="105670"/>
                    <a:pt x="32884" y="104019"/>
                    <a:pt x="32845" y="102368"/>
                  </a:cubicBezTo>
                  <a:cubicBezTo>
                    <a:pt x="32837" y="102003"/>
                    <a:pt x="32900" y="101620"/>
                    <a:pt x="33006" y="101270"/>
                  </a:cubicBezTo>
                  <a:cubicBezTo>
                    <a:pt x="33305" y="100284"/>
                    <a:pt x="33725" y="99328"/>
                    <a:pt x="33946" y="98327"/>
                  </a:cubicBezTo>
                  <a:cubicBezTo>
                    <a:pt x="34189" y="97213"/>
                    <a:pt x="34496" y="96126"/>
                    <a:pt x="34997" y="95112"/>
                  </a:cubicBezTo>
                  <a:cubicBezTo>
                    <a:pt x="35555" y="93980"/>
                    <a:pt x="35377" y="92805"/>
                    <a:pt x="35314" y="91642"/>
                  </a:cubicBezTo>
                  <a:cubicBezTo>
                    <a:pt x="35280" y="91009"/>
                    <a:pt x="34822" y="90714"/>
                    <a:pt x="34137" y="90674"/>
                  </a:cubicBezTo>
                  <a:cubicBezTo>
                    <a:pt x="33323" y="90626"/>
                    <a:pt x="32571" y="90716"/>
                    <a:pt x="31862" y="91221"/>
                  </a:cubicBezTo>
                  <a:cubicBezTo>
                    <a:pt x="31356" y="91582"/>
                    <a:pt x="30858" y="91893"/>
                    <a:pt x="30588" y="92485"/>
                  </a:cubicBezTo>
                  <a:cubicBezTo>
                    <a:pt x="30453" y="92783"/>
                    <a:pt x="30224" y="93034"/>
                    <a:pt x="30046" y="93312"/>
                  </a:cubicBezTo>
                  <a:cubicBezTo>
                    <a:pt x="29152" y="94704"/>
                    <a:pt x="28629" y="96181"/>
                    <a:pt x="28978" y="97867"/>
                  </a:cubicBezTo>
                  <a:cubicBezTo>
                    <a:pt x="29005" y="97993"/>
                    <a:pt x="28942" y="98138"/>
                    <a:pt x="28921" y="98266"/>
                  </a:cubicBezTo>
                  <a:cubicBezTo>
                    <a:pt x="27898" y="99082"/>
                    <a:pt x="27203" y="100127"/>
                    <a:pt x="26470" y="101174"/>
                  </a:cubicBezTo>
                  <a:cubicBezTo>
                    <a:pt x="25778" y="102162"/>
                    <a:pt x="25482" y="103152"/>
                    <a:pt x="25469" y="104321"/>
                  </a:cubicBezTo>
                  <a:cubicBezTo>
                    <a:pt x="25457" y="105402"/>
                    <a:pt x="25325" y="106481"/>
                    <a:pt x="25236" y="107560"/>
                  </a:cubicBezTo>
                  <a:cubicBezTo>
                    <a:pt x="25213" y="107842"/>
                    <a:pt x="25162" y="108133"/>
                    <a:pt x="24819" y="108221"/>
                  </a:cubicBezTo>
                  <a:cubicBezTo>
                    <a:pt x="24546" y="108290"/>
                    <a:pt x="24235" y="108042"/>
                    <a:pt x="24148" y="107636"/>
                  </a:cubicBezTo>
                  <a:cubicBezTo>
                    <a:pt x="24070" y="107267"/>
                    <a:pt x="24019" y="106892"/>
                    <a:pt x="23993" y="106515"/>
                  </a:cubicBezTo>
                  <a:cubicBezTo>
                    <a:pt x="23939" y="105716"/>
                    <a:pt x="23920" y="104914"/>
                    <a:pt x="23866" y="104115"/>
                  </a:cubicBezTo>
                  <a:cubicBezTo>
                    <a:pt x="23772" y="102711"/>
                    <a:pt x="24146" y="101429"/>
                    <a:pt x="24833" y="100226"/>
                  </a:cubicBezTo>
                  <a:cubicBezTo>
                    <a:pt x="24803" y="100136"/>
                    <a:pt x="24789" y="100039"/>
                    <a:pt x="24743" y="99962"/>
                  </a:cubicBezTo>
                  <a:cubicBezTo>
                    <a:pt x="24020" y="98763"/>
                    <a:pt x="24180" y="97308"/>
                    <a:pt x="23621" y="96061"/>
                  </a:cubicBezTo>
                  <a:cubicBezTo>
                    <a:pt x="23587" y="95984"/>
                    <a:pt x="23597" y="95865"/>
                    <a:pt x="23630" y="95784"/>
                  </a:cubicBezTo>
                  <a:cubicBezTo>
                    <a:pt x="23851" y="95242"/>
                    <a:pt x="23615" y="94753"/>
                    <a:pt x="23430" y="94282"/>
                  </a:cubicBezTo>
                  <a:cubicBezTo>
                    <a:pt x="22917" y="92967"/>
                    <a:pt x="22402" y="91650"/>
                    <a:pt x="21812" y="90368"/>
                  </a:cubicBezTo>
                  <a:cubicBezTo>
                    <a:pt x="21164" y="88954"/>
                    <a:pt x="20421" y="87591"/>
                    <a:pt x="20000" y="86076"/>
                  </a:cubicBezTo>
                  <a:cubicBezTo>
                    <a:pt x="19839" y="85497"/>
                    <a:pt x="19512" y="84951"/>
                    <a:pt x="19198" y="84428"/>
                  </a:cubicBezTo>
                  <a:cubicBezTo>
                    <a:pt x="18836" y="83823"/>
                    <a:pt x="18386" y="83270"/>
                    <a:pt x="18006" y="82674"/>
                  </a:cubicBezTo>
                  <a:cubicBezTo>
                    <a:pt x="17085" y="81229"/>
                    <a:pt x="15648" y="80407"/>
                    <a:pt x="14235" y="79576"/>
                  </a:cubicBezTo>
                  <a:cubicBezTo>
                    <a:pt x="13461" y="79122"/>
                    <a:pt x="12814" y="79329"/>
                    <a:pt x="12262" y="80046"/>
                  </a:cubicBezTo>
                  <a:cubicBezTo>
                    <a:pt x="12150" y="80191"/>
                    <a:pt x="12094" y="80381"/>
                    <a:pt x="11981" y="80615"/>
                  </a:cubicBezTo>
                  <a:cubicBezTo>
                    <a:pt x="12502" y="81253"/>
                    <a:pt x="13069" y="81877"/>
                    <a:pt x="13553" y="82557"/>
                  </a:cubicBezTo>
                  <a:cubicBezTo>
                    <a:pt x="13957" y="83126"/>
                    <a:pt x="14504" y="83630"/>
                    <a:pt x="14620" y="84363"/>
                  </a:cubicBezTo>
                  <a:cubicBezTo>
                    <a:pt x="14763" y="85277"/>
                    <a:pt x="15226" y="86049"/>
                    <a:pt x="15713" y="86793"/>
                  </a:cubicBezTo>
                  <a:cubicBezTo>
                    <a:pt x="16726" y="88339"/>
                    <a:pt x="17521" y="90008"/>
                    <a:pt x="18197" y="91703"/>
                  </a:cubicBezTo>
                  <a:cubicBezTo>
                    <a:pt x="18672" y="92895"/>
                    <a:pt x="19458" y="93890"/>
                    <a:pt x="19926" y="95066"/>
                  </a:cubicBezTo>
                  <a:cubicBezTo>
                    <a:pt x="20132" y="95586"/>
                    <a:pt x="20433" y="96068"/>
                    <a:pt x="20651" y="96584"/>
                  </a:cubicBezTo>
                  <a:cubicBezTo>
                    <a:pt x="20926" y="97234"/>
                    <a:pt x="21165" y="97900"/>
                    <a:pt x="21411" y="98563"/>
                  </a:cubicBezTo>
                  <a:cubicBezTo>
                    <a:pt x="21501" y="98801"/>
                    <a:pt x="21564" y="99049"/>
                    <a:pt x="21662" y="99362"/>
                  </a:cubicBezTo>
                  <a:cubicBezTo>
                    <a:pt x="21096" y="99405"/>
                    <a:pt x="20639" y="99440"/>
                    <a:pt x="20137" y="99477"/>
                  </a:cubicBezTo>
                  <a:cubicBezTo>
                    <a:pt x="19951" y="99024"/>
                    <a:pt x="19785" y="98640"/>
                    <a:pt x="19634" y="98250"/>
                  </a:cubicBezTo>
                  <a:cubicBezTo>
                    <a:pt x="19378" y="97591"/>
                    <a:pt x="19213" y="96881"/>
                    <a:pt x="18863" y="96279"/>
                  </a:cubicBezTo>
                  <a:cubicBezTo>
                    <a:pt x="17993" y="94778"/>
                    <a:pt x="17194" y="93260"/>
                    <a:pt x="16538" y="91644"/>
                  </a:cubicBezTo>
                  <a:cubicBezTo>
                    <a:pt x="15940" y="90170"/>
                    <a:pt x="15224" y="88729"/>
                    <a:pt x="14353" y="87372"/>
                  </a:cubicBezTo>
                  <a:cubicBezTo>
                    <a:pt x="13850" y="86590"/>
                    <a:pt x="13434" y="85739"/>
                    <a:pt x="13185" y="84811"/>
                  </a:cubicBezTo>
                  <a:cubicBezTo>
                    <a:pt x="13046" y="84289"/>
                    <a:pt x="12765" y="83697"/>
                    <a:pt x="12356" y="83379"/>
                  </a:cubicBezTo>
                  <a:cubicBezTo>
                    <a:pt x="11517" y="82726"/>
                    <a:pt x="10921" y="81887"/>
                    <a:pt x="10324" y="81057"/>
                  </a:cubicBezTo>
                  <a:cubicBezTo>
                    <a:pt x="9880" y="80440"/>
                    <a:pt x="9363" y="80032"/>
                    <a:pt x="8660" y="79845"/>
                  </a:cubicBezTo>
                  <a:cubicBezTo>
                    <a:pt x="7308" y="79487"/>
                    <a:pt x="7089" y="79699"/>
                    <a:pt x="6352" y="80832"/>
                  </a:cubicBezTo>
                  <a:cubicBezTo>
                    <a:pt x="6111" y="81204"/>
                    <a:pt x="6088" y="81637"/>
                    <a:pt x="6180" y="82063"/>
                  </a:cubicBezTo>
                  <a:cubicBezTo>
                    <a:pt x="6301" y="82621"/>
                    <a:pt x="6542" y="83113"/>
                    <a:pt x="6909" y="83569"/>
                  </a:cubicBezTo>
                  <a:cubicBezTo>
                    <a:pt x="7408" y="84189"/>
                    <a:pt x="7899" y="84836"/>
                    <a:pt x="8261" y="85539"/>
                  </a:cubicBezTo>
                  <a:cubicBezTo>
                    <a:pt x="8477" y="85958"/>
                    <a:pt x="8657" y="86368"/>
                    <a:pt x="8982" y="86724"/>
                  </a:cubicBezTo>
                  <a:cubicBezTo>
                    <a:pt x="9264" y="87032"/>
                    <a:pt x="9496" y="87398"/>
                    <a:pt x="9696" y="87767"/>
                  </a:cubicBezTo>
                  <a:cubicBezTo>
                    <a:pt x="10187" y="88675"/>
                    <a:pt x="10714" y="89562"/>
                    <a:pt x="11089" y="90538"/>
                  </a:cubicBezTo>
                  <a:cubicBezTo>
                    <a:pt x="11408" y="91370"/>
                    <a:pt x="11846" y="92163"/>
                    <a:pt x="12292" y="92939"/>
                  </a:cubicBezTo>
                  <a:cubicBezTo>
                    <a:pt x="13041" y="94243"/>
                    <a:pt x="13834" y="95519"/>
                    <a:pt x="14616" y="96803"/>
                  </a:cubicBezTo>
                  <a:cubicBezTo>
                    <a:pt x="15399" y="98086"/>
                    <a:pt x="16196" y="99358"/>
                    <a:pt x="16975" y="100642"/>
                  </a:cubicBezTo>
                  <a:cubicBezTo>
                    <a:pt x="17115" y="100872"/>
                    <a:pt x="17201" y="101133"/>
                    <a:pt x="17352" y="101469"/>
                  </a:cubicBezTo>
                  <a:cubicBezTo>
                    <a:pt x="16877" y="101815"/>
                    <a:pt x="16622" y="102350"/>
                    <a:pt x="16042" y="102462"/>
                  </a:cubicBezTo>
                  <a:cubicBezTo>
                    <a:pt x="15356" y="101249"/>
                    <a:pt x="14698" y="100068"/>
                    <a:pt x="14025" y="98894"/>
                  </a:cubicBezTo>
                  <a:cubicBezTo>
                    <a:pt x="13744" y="98406"/>
                    <a:pt x="13422" y="97939"/>
                    <a:pt x="13139" y="97452"/>
                  </a:cubicBezTo>
                  <a:cubicBezTo>
                    <a:pt x="12523" y="96395"/>
                    <a:pt x="11910" y="95337"/>
                    <a:pt x="11315" y="94268"/>
                  </a:cubicBezTo>
                  <a:cubicBezTo>
                    <a:pt x="10674" y="93116"/>
                    <a:pt x="10027" y="91968"/>
                    <a:pt x="9438" y="90791"/>
                  </a:cubicBezTo>
                  <a:cubicBezTo>
                    <a:pt x="8808" y="89532"/>
                    <a:pt x="8304" y="88206"/>
                    <a:pt x="7262" y="87196"/>
                  </a:cubicBezTo>
                  <a:cubicBezTo>
                    <a:pt x="7099" y="87038"/>
                    <a:pt x="6951" y="86819"/>
                    <a:pt x="6896" y="86602"/>
                  </a:cubicBezTo>
                  <a:cubicBezTo>
                    <a:pt x="6603" y="85449"/>
                    <a:pt x="5842" y="84636"/>
                    <a:pt x="5000" y="83837"/>
                  </a:cubicBezTo>
                  <a:cubicBezTo>
                    <a:pt x="4760" y="83837"/>
                    <a:pt x="4524" y="83813"/>
                    <a:pt x="4293" y="83841"/>
                  </a:cubicBezTo>
                  <a:cubicBezTo>
                    <a:pt x="3475" y="83941"/>
                    <a:pt x="3221" y="84211"/>
                    <a:pt x="3200" y="85009"/>
                  </a:cubicBezTo>
                  <a:cubicBezTo>
                    <a:pt x="3185" y="85622"/>
                    <a:pt x="3197" y="86235"/>
                    <a:pt x="3197" y="86836"/>
                  </a:cubicBezTo>
                  <a:cubicBezTo>
                    <a:pt x="4109" y="87525"/>
                    <a:pt x="4628" y="88466"/>
                    <a:pt x="5057" y="89469"/>
                  </a:cubicBezTo>
                  <a:cubicBezTo>
                    <a:pt x="5205" y="89815"/>
                    <a:pt x="5302" y="90200"/>
                    <a:pt x="5518" y="90495"/>
                  </a:cubicBezTo>
                  <a:cubicBezTo>
                    <a:pt x="6586" y="91950"/>
                    <a:pt x="7338" y="93581"/>
                    <a:pt x="8139" y="95179"/>
                  </a:cubicBezTo>
                  <a:cubicBezTo>
                    <a:pt x="9389" y="97674"/>
                    <a:pt x="10979" y="99950"/>
                    <a:pt x="12567" y="102229"/>
                  </a:cubicBezTo>
                  <a:cubicBezTo>
                    <a:pt x="12918" y="102734"/>
                    <a:pt x="13267" y="103221"/>
                    <a:pt x="13456" y="103869"/>
                  </a:cubicBezTo>
                  <a:cubicBezTo>
                    <a:pt x="12930" y="104106"/>
                    <a:pt x="12488" y="104167"/>
                    <a:pt x="12120" y="103606"/>
                  </a:cubicBezTo>
                  <a:cubicBezTo>
                    <a:pt x="11168" y="102148"/>
                    <a:pt x="10201" y="100698"/>
                    <a:pt x="9235" y="99247"/>
                  </a:cubicBezTo>
                  <a:cubicBezTo>
                    <a:pt x="8973" y="98857"/>
                    <a:pt x="8712" y="98464"/>
                    <a:pt x="8421" y="98096"/>
                  </a:cubicBezTo>
                  <a:cubicBezTo>
                    <a:pt x="7218" y="96574"/>
                    <a:pt x="6229" y="94912"/>
                    <a:pt x="5326" y="93204"/>
                  </a:cubicBezTo>
                  <a:cubicBezTo>
                    <a:pt x="4754" y="92124"/>
                    <a:pt x="4316" y="90974"/>
                    <a:pt x="3820" y="89853"/>
                  </a:cubicBezTo>
                  <a:cubicBezTo>
                    <a:pt x="3571" y="89291"/>
                    <a:pt x="3314" y="88739"/>
                    <a:pt x="2691" y="88491"/>
                  </a:cubicBezTo>
                  <a:cubicBezTo>
                    <a:pt x="2159" y="88649"/>
                    <a:pt x="1697" y="88850"/>
                    <a:pt x="1518" y="89301"/>
                  </a:cubicBezTo>
                  <a:cubicBezTo>
                    <a:pt x="1591" y="89915"/>
                    <a:pt x="1658" y="90422"/>
                    <a:pt x="1712" y="90931"/>
                  </a:cubicBezTo>
                  <a:cubicBezTo>
                    <a:pt x="1839" y="92112"/>
                    <a:pt x="2106" y="93238"/>
                    <a:pt x="2844" y="94216"/>
                  </a:cubicBezTo>
                  <a:cubicBezTo>
                    <a:pt x="3808" y="95489"/>
                    <a:pt x="4727" y="96799"/>
                    <a:pt x="5692" y="98071"/>
                  </a:cubicBezTo>
                  <a:cubicBezTo>
                    <a:pt x="6769" y="99496"/>
                    <a:pt x="7391" y="101223"/>
                    <a:pt x="8667" y="102519"/>
                  </a:cubicBezTo>
                  <a:cubicBezTo>
                    <a:pt x="8857" y="102711"/>
                    <a:pt x="8938" y="103009"/>
                    <a:pt x="9073" y="103256"/>
                  </a:cubicBezTo>
                  <a:cubicBezTo>
                    <a:pt x="9208" y="103504"/>
                    <a:pt x="9330" y="103756"/>
                    <a:pt x="9485" y="103987"/>
                  </a:cubicBezTo>
                  <a:cubicBezTo>
                    <a:pt x="10536" y="105555"/>
                    <a:pt x="11518" y="107154"/>
                    <a:pt x="12086" y="108977"/>
                  </a:cubicBezTo>
                  <a:cubicBezTo>
                    <a:pt x="12296" y="109648"/>
                    <a:pt x="12607" y="110289"/>
                    <a:pt x="12878" y="110941"/>
                  </a:cubicBezTo>
                  <a:cubicBezTo>
                    <a:pt x="13076" y="111419"/>
                    <a:pt x="13340" y="111878"/>
                    <a:pt x="13479" y="112372"/>
                  </a:cubicBezTo>
                  <a:cubicBezTo>
                    <a:pt x="13788" y="113466"/>
                    <a:pt x="14229" y="114469"/>
                    <a:pt x="14873" y="115426"/>
                  </a:cubicBezTo>
                  <a:cubicBezTo>
                    <a:pt x="15926" y="116991"/>
                    <a:pt x="17051" y="118452"/>
                    <a:pt x="18685" y="119479"/>
                  </a:cubicBezTo>
                  <a:close/>
                  <a:moveTo>
                    <a:pt x="98805" y="92530"/>
                  </a:moveTo>
                  <a:cubicBezTo>
                    <a:pt x="97381" y="93099"/>
                    <a:pt x="96409" y="94119"/>
                    <a:pt x="95507" y="95199"/>
                  </a:cubicBezTo>
                  <a:cubicBezTo>
                    <a:pt x="94786" y="96061"/>
                    <a:pt x="94109" y="96968"/>
                    <a:pt x="93475" y="97897"/>
                  </a:cubicBezTo>
                  <a:cubicBezTo>
                    <a:pt x="92573" y="99218"/>
                    <a:pt x="91745" y="100600"/>
                    <a:pt x="91258" y="102128"/>
                  </a:cubicBezTo>
                  <a:cubicBezTo>
                    <a:pt x="90856" y="103392"/>
                    <a:pt x="90418" y="104620"/>
                    <a:pt x="89675" y="105727"/>
                  </a:cubicBezTo>
                  <a:cubicBezTo>
                    <a:pt x="89384" y="106161"/>
                    <a:pt x="89199" y="106637"/>
                    <a:pt x="89164" y="107176"/>
                  </a:cubicBezTo>
                  <a:cubicBezTo>
                    <a:pt x="89137" y="107596"/>
                    <a:pt x="89036" y="108013"/>
                    <a:pt x="88961" y="108429"/>
                  </a:cubicBezTo>
                  <a:cubicBezTo>
                    <a:pt x="88671" y="110053"/>
                    <a:pt x="88305" y="111662"/>
                    <a:pt x="88205" y="113315"/>
                  </a:cubicBezTo>
                  <a:cubicBezTo>
                    <a:pt x="88120" y="114732"/>
                    <a:pt x="87754" y="116099"/>
                    <a:pt x="87472" y="117484"/>
                  </a:cubicBezTo>
                  <a:cubicBezTo>
                    <a:pt x="87208" y="118771"/>
                    <a:pt x="87001" y="120087"/>
                    <a:pt x="86954" y="121397"/>
                  </a:cubicBezTo>
                  <a:cubicBezTo>
                    <a:pt x="86870" y="123752"/>
                    <a:pt x="86921" y="126112"/>
                    <a:pt x="86925" y="128470"/>
                  </a:cubicBezTo>
                  <a:cubicBezTo>
                    <a:pt x="86925" y="128786"/>
                    <a:pt x="86982" y="129102"/>
                    <a:pt x="87004" y="129323"/>
                  </a:cubicBezTo>
                  <a:cubicBezTo>
                    <a:pt x="87813" y="129591"/>
                    <a:pt x="88549" y="129767"/>
                    <a:pt x="89227" y="130074"/>
                  </a:cubicBezTo>
                  <a:cubicBezTo>
                    <a:pt x="90271" y="130547"/>
                    <a:pt x="91334" y="130858"/>
                    <a:pt x="92483" y="130894"/>
                  </a:cubicBezTo>
                  <a:cubicBezTo>
                    <a:pt x="93322" y="130921"/>
                    <a:pt x="93932" y="131508"/>
                    <a:pt x="94624" y="131878"/>
                  </a:cubicBezTo>
                  <a:cubicBezTo>
                    <a:pt x="94817" y="131982"/>
                    <a:pt x="94925" y="132349"/>
                    <a:pt x="94964" y="132611"/>
                  </a:cubicBezTo>
                  <a:cubicBezTo>
                    <a:pt x="95023" y="132999"/>
                    <a:pt x="94865" y="133370"/>
                    <a:pt x="94572" y="133630"/>
                  </a:cubicBezTo>
                  <a:cubicBezTo>
                    <a:pt x="93749" y="134357"/>
                    <a:pt x="93145" y="135227"/>
                    <a:pt x="92754" y="136250"/>
                  </a:cubicBezTo>
                  <a:cubicBezTo>
                    <a:pt x="92738" y="136293"/>
                    <a:pt x="92699" y="136326"/>
                    <a:pt x="92674" y="136366"/>
                  </a:cubicBezTo>
                  <a:cubicBezTo>
                    <a:pt x="92078" y="137383"/>
                    <a:pt x="91636" y="138480"/>
                    <a:pt x="91358" y="139625"/>
                  </a:cubicBezTo>
                  <a:cubicBezTo>
                    <a:pt x="91094" y="140721"/>
                    <a:pt x="90782" y="141803"/>
                    <a:pt x="90039" y="142710"/>
                  </a:cubicBezTo>
                  <a:cubicBezTo>
                    <a:pt x="89812" y="142988"/>
                    <a:pt x="89714" y="143374"/>
                    <a:pt x="89588" y="143646"/>
                  </a:cubicBezTo>
                  <a:cubicBezTo>
                    <a:pt x="89633" y="143783"/>
                    <a:pt x="89638" y="143836"/>
                    <a:pt x="89664" y="143872"/>
                  </a:cubicBezTo>
                  <a:cubicBezTo>
                    <a:pt x="90569" y="145134"/>
                    <a:pt x="90955" y="146692"/>
                    <a:pt x="91958" y="147901"/>
                  </a:cubicBezTo>
                  <a:cubicBezTo>
                    <a:pt x="92075" y="148042"/>
                    <a:pt x="92126" y="148237"/>
                    <a:pt x="92212" y="148404"/>
                  </a:cubicBezTo>
                  <a:cubicBezTo>
                    <a:pt x="92623" y="149195"/>
                    <a:pt x="93023" y="149993"/>
                    <a:pt x="93453" y="150776"/>
                  </a:cubicBezTo>
                  <a:cubicBezTo>
                    <a:pt x="93680" y="151188"/>
                    <a:pt x="94032" y="151543"/>
                    <a:pt x="94199" y="151974"/>
                  </a:cubicBezTo>
                  <a:cubicBezTo>
                    <a:pt x="94715" y="153306"/>
                    <a:pt x="95359" y="154548"/>
                    <a:pt x="96355" y="155588"/>
                  </a:cubicBezTo>
                  <a:cubicBezTo>
                    <a:pt x="96417" y="155655"/>
                    <a:pt x="96462" y="155743"/>
                    <a:pt x="96503" y="155828"/>
                  </a:cubicBezTo>
                  <a:cubicBezTo>
                    <a:pt x="97256" y="157416"/>
                    <a:pt x="98359" y="158727"/>
                    <a:pt x="99578" y="159984"/>
                  </a:cubicBezTo>
                  <a:cubicBezTo>
                    <a:pt x="100191" y="160613"/>
                    <a:pt x="100929" y="161138"/>
                    <a:pt x="101375" y="161953"/>
                  </a:cubicBezTo>
                  <a:cubicBezTo>
                    <a:pt x="101611" y="162385"/>
                    <a:pt x="102101" y="162676"/>
                    <a:pt x="102471" y="163037"/>
                  </a:cubicBezTo>
                  <a:cubicBezTo>
                    <a:pt x="102769" y="163328"/>
                    <a:pt x="103068" y="163621"/>
                    <a:pt x="103349" y="163928"/>
                  </a:cubicBezTo>
                  <a:cubicBezTo>
                    <a:pt x="103569" y="164170"/>
                    <a:pt x="103751" y="164449"/>
                    <a:pt x="103972" y="164691"/>
                  </a:cubicBezTo>
                  <a:cubicBezTo>
                    <a:pt x="104926" y="165730"/>
                    <a:pt x="106070" y="166593"/>
                    <a:pt x="106841" y="167803"/>
                  </a:cubicBezTo>
                  <a:cubicBezTo>
                    <a:pt x="106914" y="167916"/>
                    <a:pt x="107045" y="168001"/>
                    <a:pt x="107164" y="168075"/>
                  </a:cubicBezTo>
                  <a:cubicBezTo>
                    <a:pt x="107658" y="168379"/>
                    <a:pt x="108012" y="168805"/>
                    <a:pt x="108321" y="169289"/>
                  </a:cubicBezTo>
                  <a:cubicBezTo>
                    <a:pt x="108421" y="169446"/>
                    <a:pt x="108548" y="169728"/>
                    <a:pt x="108795" y="169600"/>
                  </a:cubicBezTo>
                  <a:cubicBezTo>
                    <a:pt x="107939" y="167548"/>
                    <a:pt x="106985" y="165548"/>
                    <a:pt x="106267" y="163467"/>
                  </a:cubicBezTo>
                  <a:cubicBezTo>
                    <a:pt x="105438" y="161067"/>
                    <a:pt x="104822" y="158592"/>
                    <a:pt x="104095" y="156156"/>
                  </a:cubicBezTo>
                  <a:cubicBezTo>
                    <a:pt x="103950" y="155668"/>
                    <a:pt x="103823" y="155175"/>
                    <a:pt x="103363" y="154823"/>
                  </a:cubicBezTo>
                  <a:cubicBezTo>
                    <a:pt x="102434" y="154111"/>
                    <a:pt x="102185" y="153056"/>
                    <a:pt x="102055" y="151963"/>
                  </a:cubicBezTo>
                  <a:cubicBezTo>
                    <a:pt x="102021" y="151682"/>
                    <a:pt x="102091" y="151368"/>
                    <a:pt x="101989" y="151121"/>
                  </a:cubicBezTo>
                  <a:cubicBezTo>
                    <a:pt x="101387" y="149672"/>
                    <a:pt x="101284" y="148109"/>
                    <a:pt x="101058" y="146598"/>
                  </a:cubicBezTo>
                  <a:cubicBezTo>
                    <a:pt x="100761" y="144608"/>
                    <a:pt x="100138" y="142657"/>
                    <a:pt x="100195" y="140614"/>
                  </a:cubicBezTo>
                  <a:cubicBezTo>
                    <a:pt x="100199" y="140476"/>
                    <a:pt x="100168" y="140332"/>
                    <a:pt x="100131" y="140197"/>
                  </a:cubicBezTo>
                  <a:cubicBezTo>
                    <a:pt x="99782" y="138882"/>
                    <a:pt x="99782" y="137486"/>
                    <a:pt x="99202" y="136224"/>
                  </a:cubicBezTo>
                  <a:cubicBezTo>
                    <a:pt x="99145" y="136100"/>
                    <a:pt x="99135" y="135948"/>
                    <a:pt x="99125" y="135809"/>
                  </a:cubicBezTo>
                  <a:cubicBezTo>
                    <a:pt x="99026" y="134359"/>
                    <a:pt x="98573" y="132941"/>
                    <a:pt x="98741" y="131465"/>
                  </a:cubicBezTo>
                  <a:cubicBezTo>
                    <a:pt x="98762" y="131283"/>
                    <a:pt x="98732" y="131083"/>
                    <a:pt x="98678" y="130906"/>
                  </a:cubicBezTo>
                  <a:cubicBezTo>
                    <a:pt x="98330" y="129758"/>
                    <a:pt x="98426" y="128575"/>
                    <a:pt x="98355" y="127402"/>
                  </a:cubicBezTo>
                  <a:cubicBezTo>
                    <a:pt x="98244" y="125526"/>
                    <a:pt x="98099" y="123644"/>
                    <a:pt x="97868" y="121782"/>
                  </a:cubicBezTo>
                  <a:cubicBezTo>
                    <a:pt x="97579" y="119449"/>
                    <a:pt x="97053" y="117142"/>
                    <a:pt x="96634" y="114825"/>
                  </a:cubicBezTo>
                  <a:cubicBezTo>
                    <a:pt x="96248" y="112688"/>
                    <a:pt x="95943" y="110540"/>
                    <a:pt x="95941" y="108365"/>
                  </a:cubicBezTo>
                  <a:cubicBezTo>
                    <a:pt x="95939" y="106386"/>
                    <a:pt x="96002" y="104406"/>
                    <a:pt x="96048" y="102425"/>
                  </a:cubicBezTo>
                  <a:cubicBezTo>
                    <a:pt x="96069" y="101581"/>
                    <a:pt x="96055" y="100734"/>
                    <a:pt x="96517" y="99958"/>
                  </a:cubicBezTo>
                  <a:cubicBezTo>
                    <a:pt x="96647" y="99738"/>
                    <a:pt x="96594" y="99409"/>
                    <a:pt x="96625" y="99130"/>
                  </a:cubicBezTo>
                  <a:cubicBezTo>
                    <a:pt x="96660" y="98803"/>
                    <a:pt x="96627" y="98450"/>
                    <a:pt x="96744" y="98156"/>
                  </a:cubicBezTo>
                  <a:cubicBezTo>
                    <a:pt x="96957" y="97621"/>
                    <a:pt x="97062" y="97080"/>
                    <a:pt x="97111" y="96512"/>
                  </a:cubicBezTo>
                  <a:cubicBezTo>
                    <a:pt x="97131" y="96287"/>
                    <a:pt x="97245" y="96065"/>
                    <a:pt x="97343" y="95852"/>
                  </a:cubicBezTo>
                  <a:cubicBezTo>
                    <a:pt x="97774" y="94910"/>
                    <a:pt x="98218" y="93974"/>
                    <a:pt x="98650" y="93031"/>
                  </a:cubicBezTo>
                  <a:cubicBezTo>
                    <a:pt x="98722" y="92874"/>
                    <a:pt x="98754" y="92698"/>
                    <a:pt x="98805" y="92530"/>
                  </a:cubicBezTo>
                  <a:close/>
                  <a:moveTo>
                    <a:pt x="111695" y="170291"/>
                  </a:moveTo>
                  <a:cubicBezTo>
                    <a:pt x="111808" y="170162"/>
                    <a:pt x="111943" y="170038"/>
                    <a:pt x="112043" y="169890"/>
                  </a:cubicBezTo>
                  <a:cubicBezTo>
                    <a:pt x="113948" y="167083"/>
                    <a:pt x="114289" y="163744"/>
                    <a:pt x="115189" y="160594"/>
                  </a:cubicBezTo>
                  <a:cubicBezTo>
                    <a:pt x="115214" y="160507"/>
                    <a:pt x="115193" y="160407"/>
                    <a:pt x="115199" y="160312"/>
                  </a:cubicBezTo>
                  <a:cubicBezTo>
                    <a:pt x="115275" y="158789"/>
                    <a:pt x="115762" y="157361"/>
                    <a:pt x="116271" y="155950"/>
                  </a:cubicBezTo>
                  <a:cubicBezTo>
                    <a:pt x="116496" y="155325"/>
                    <a:pt x="116771" y="154709"/>
                    <a:pt x="116787" y="154055"/>
                  </a:cubicBezTo>
                  <a:cubicBezTo>
                    <a:pt x="116851" y="151512"/>
                    <a:pt x="116863" y="148967"/>
                    <a:pt x="116895" y="146424"/>
                  </a:cubicBezTo>
                  <a:cubicBezTo>
                    <a:pt x="116484" y="144993"/>
                    <a:pt x="116625" y="143525"/>
                    <a:pt x="116596" y="142066"/>
                  </a:cubicBezTo>
                  <a:cubicBezTo>
                    <a:pt x="116581" y="141268"/>
                    <a:pt x="116498" y="140472"/>
                    <a:pt x="116427" y="139676"/>
                  </a:cubicBezTo>
                  <a:cubicBezTo>
                    <a:pt x="116315" y="138408"/>
                    <a:pt x="116169" y="137143"/>
                    <a:pt x="116069" y="135876"/>
                  </a:cubicBezTo>
                  <a:cubicBezTo>
                    <a:pt x="115805" y="132538"/>
                    <a:pt x="115495" y="129208"/>
                    <a:pt x="114564" y="125972"/>
                  </a:cubicBezTo>
                  <a:cubicBezTo>
                    <a:pt x="114497" y="125746"/>
                    <a:pt x="114445" y="125516"/>
                    <a:pt x="114405" y="125285"/>
                  </a:cubicBezTo>
                  <a:cubicBezTo>
                    <a:pt x="113814" y="121667"/>
                    <a:pt x="113226" y="118050"/>
                    <a:pt x="112644" y="114458"/>
                  </a:cubicBezTo>
                  <a:cubicBezTo>
                    <a:pt x="111352" y="114288"/>
                    <a:pt x="107390" y="114273"/>
                    <a:pt x="106327" y="114412"/>
                  </a:cubicBezTo>
                  <a:cubicBezTo>
                    <a:pt x="105126" y="115167"/>
                    <a:pt x="104879" y="116275"/>
                    <a:pt x="104946" y="117513"/>
                  </a:cubicBezTo>
                  <a:cubicBezTo>
                    <a:pt x="104950" y="117607"/>
                    <a:pt x="104949" y="117702"/>
                    <a:pt x="104951" y="117797"/>
                  </a:cubicBezTo>
                  <a:cubicBezTo>
                    <a:pt x="104976" y="119116"/>
                    <a:pt x="105001" y="120433"/>
                    <a:pt x="104753" y="121743"/>
                  </a:cubicBezTo>
                  <a:cubicBezTo>
                    <a:pt x="104656" y="122248"/>
                    <a:pt x="104646" y="122774"/>
                    <a:pt x="104647" y="123291"/>
                  </a:cubicBezTo>
                  <a:cubicBezTo>
                    <a:pt x="104667" y="128668"/>
                    <a:pt x="104693" y="134043"/>
                    <a:pt x="104729" y="139418"/>
                  </a:cubicBezTo>
                  <a:cubicBezTo>
                    <a:pt x="104734" y="140265"/>
                    <a:pt x="104821" y="141111"/>
                    <a:pt x="104872" y="141958"/>
                  </a:cubicBezTo>
                  <a:cubicBezTo>
                    <a:pt x="104935" y="142993"/>
                    <a:pt x="105019" y="144026"/>
                    <a:pt x="105060" y="145061"/>
                  </a:cubicBezTo>
                  <a:cubicBezTo>
                    <a:pt x="105096" y="146002"/>
                    <a:pt x="105007" y="146955"/>
                    <a:pt x="105113" y="147887"/>
                  </a:cubicBezTo>
                  <a:cubicBezTo>
                    <a:pt x="105353" y="149995"/>
                    <a:pt x="105478" y="152114"/>
                    <a:pt x="105487" y="154236"/>
                  </a:cubicBezTo>
                  <a:cubicBezTo>
                    <a:pt x="105492" y="155560"/>
                    <a:pt x="105687" y="156850"/>
                    <a:pt x="106297" y="158073"/>
                  </a:cubicBezTo>
                  <a:cubicBezTo>
                    <a:pt x="106695" y="158869"/>
                    <a:pt x="107003" y="159728"/>
                    <a:pt x="107220" y="160591"/>
                  </a:cubicBezTo>
                  <a:cubicBezTo>
                    <a:pt x="107824" y="162985"/>
                    <a:pt x="108869" y="165202"/>
                    <a:pt x="109880" y="167432"/>
                  </a:cubicBezTo>
                  <a:cubicBezTo>
                    <a:pt x="110306" y="168369"/>
                    <a:pt x="110894" y="169232"/>
                    <a:pt x="111418" y="170124"/>
                  </a:cubicBezTo>
                  <a:cubicBezTo>
                    <a:pt x="111458" y="170193"/>
                    <a:pt x="111572" y="170220"/>
                    <a:pt x="111695" y="170291"/>
                  </a:cubicBezTo>
                  <a:close/>
                  <a:moveTo>
                    <a:pt x="112986" y="174171"/>
                  </a:moveTo>
                  <a:cubicBezTo>
                    <a:pt x="113316" y="173860"/>
                    <a:pt x="113557" y="173706"/>
                    <a:pt x="113702" y="173487"/>
                  </a:cubicBezTo>
                  <a:cubicBezTo>
                    <a:pt x="114326" y="172550"/>
                    <a:pt x="114927" y="171596"/>
                    <a:pt x="115527" y="170643"/>
                  </a:cubicBezTo>
                  <a:cubicBezTo>
                    <a:pt x="115827" y="170166"/>
                    <a:pt x="116267" y="169703"/>
                    <a:pt x="116358" y="169183"/>
                  </a:cubicBezTo>
                  <a:cubicBezTo>
                    <a:pt x="116524" y="168244"/>
                    <a:pt x="117125" y="167591"/>
                    <a:pt x="117551" y="166816"/>
                  </a:cubicBezTo>
                  <a:cubicBezTo>
                    <a:pt x="118733" y="164663"/>
                    <a:pt x="120251" y="162745"/>
                    <a:pt x="121678" y="160762"/>
                  </a:cubicBezTo>
                  <a:cubicBezTo>
                    <a:pt x="122018" y="160289"/>
                    <a:pt x="122230" y="159807"/>
                    <a:pt x="122327" y="159229"/>
                  </a:cubicBezTo>
                  <a:cubicBezTo>
                    <a:pt x="122733" y="156812"/>
                    <a:pt x="123311" y="154427"/>
                    <a:pt x="124058" y="152093"/>
                  </a:cubicBezTo>
                  <a:cubicBezTo>
                    <a:pt x="124576" y="150473"/>
                    <a:pt x="125224" y="148905"/>
                    <a:pt x="126102" y="147444"/>
                  </a:cubicBezTo>
                  <a:cubicBezTo>
                    <a:pt x="126936" y="146053"/>
                    <a:pt x="127960" y="144823"/>
                    <a:pt x="129367" y="143980"/>
                  </a:cubicBezTo>
                  <a:cubicBezTo>
                    <a:pt x="129885" y="143669"/>
                    <a:pt x="130207" y="143275"/>
                    <a:pt x="130416" y="142718"/>
                  </a:cubicBezTo>
                  <a:cubicBezTo>
                    <a:pt x="130882" y="141486"/>
                    <a:pt x="131337" y="140240"/>
                    <a:pt x="132289" y="139266"/>
                  </a:cubicBezTo>
                  <a:cubicBezTo>
                    <a:pt x="132382" y="139172"/>
                    <a:pt x="132426" y="139023"/>
                    <a:pt x="132472" y="138891"/>
                  </a:cubicBezTo>
                  <a:cubicBezTo>
                    <a:pt x="132688" y="138287"/>
                    <a:pt x="132557" y="137917"/>
                    <a:pt x="132008" y="137575"/>
                  </a:cubicBezTo>
                  <a:cubicBezTo>
                    <a:pt x="131691" y="137377"/>
                    <a:pt x="131308" y="137244"/>
                    <a:pt x="131060" y="136984"/>
                  </a:cubicBezTo>
                  <a:cubicBezTo>
                    <a:pt x="130431" y="136325"/>
                    <a:pt x="129643" y="135895"/>
                    <a:pt x="128913" y="135383"/>
                  </a:cubicBezTo>
                  <a:cubicBezTo>
                    <a:pt x="128412" y="135032"/>
                    <a:pt x="127874" y="134734"/>
                    <a:pt x="127381" y="134371"/>
                  </a:cubicBezTo>
                  <a:cubicBezTo>
                    <a:pt x="126927" y="134037"/>
                    <a:pt x="126414" y="133678"/>
                    <a:pt x="126300" y="133108"/>
                  </a:cubicBezTo>
                  <a:cubicBezTo>
                    <a:pt x="126085" y="132030"/>
                    <a:pt x="125991" y="130933"/>
                    <a:pt x="127046" y="130156"/>
                  </a:cubicBezTo>
                  <a:cubicBezTo>
                    <a:pt x="127310" y="129962"/>
                    <a:pt x="127575" y="129769"/>
                    <a:pt x="127850" y="129591"/>
                  </a:cubicBezTo>
                  <a:cubicBezTo>
                    <a:pt x="128165" y="129387"/>
                    <a:pt x="128519" y="129230"/>
                    <a:pt x="128811" y="128997"/>
                  </a:cubicBezTo>
                  <a:cubicBezTo>
                    <a:pt x="129908" y="128120"/>
                    <a:pt x="130987" y="127220"/>
                    <a:pt x="132156" y="126262"/>
                  </a:cubicBezTo>
                  <a:cubicBezTo>
                    <a:pt x="132095" y="125848"/>
                    <a:pt x="132086" y="125371"/>
                    <a:pt x="131945" y="124937"/>
                  </a:cubicBezTo>
                  <a:cubicBezTo>
                    <a:pt x="131740" y="124300"/>
                    <a:pt x="131615" y="123668"/>
                    <a:pt x="131620" y="122998"/>
                  </a:cubicBezTo>
                  <a:cubicBezTo>
                    <a:pt x="131623" y="122723"/>
                    <a:pt x="131528" y="122445"/>
                    <a:pt x="131470" y="122171"/>
                  </a:cubicBezTo>
                  <a:cubicBezTo>
                    <a:pt x="131321" y="121481"/>
                    <a:pt x="131142" y="120796"/>
                    <a:pt x="131023" y="120103"/>
                  </a:cubicBezTo>
                  <a:cubicBezTo>
                    <a:pt x="130888" y="119316"/>
                    <a:pt x="130899" y="118494"/>
                    <a:pt x="130678" y="117736"/>
                  </a:cubicBezTo>
                  <a:cubicBezTo>
                    <a:pt x="130388" y="116740"/>
                    <a:pt x="130108" y="115747"/>
                    <a:pt x="129936" y="114723"/>
                  </a:cubicBezTo>
                  <a:cubicBezTo>
                    <a:pt x="129842" y="114168"/>
                    <a:pt x="129771" y="113589"/>
                    <a:pt x="129555" y="113079"/>
                  </a:cubicBezTo>
                  <a:cubicBezTo>
                    <a:pt x="129016" y="111805"/>
                    <a:pt x="128736" y="110469"/>
                    <a:pt x="128549" y="109118"/>
                  </a:cubicBezTo>
                  <a:cubicBezTo>
                    <a:pt x="128363" y="107765"/>
                    <a:pt x="127890" y="106478"/>
                    <a:pt x="127834" y="105093"/>
                  </a:cubicBezTo>
                  <a:cubicBezTo>
                    <a:pt x="127788" y="103970"/>
                    <a:pt x="127533" y="102858"/>
                    <a:pt x="127140" y="101783"/>
                  </a:cubicBezTo>
                  <a:cubicBezTo>
                    <a:pt x="126850" y="100989"/>
                    <a:pt x="126568" y="100175"/>
                    <a:pt x="126433" y="99345"/>
                  </a:cubicBezTo>
                  <a:cubicBezTo>
                    <a:pt x="126234" y="98118"/>
                    <a:pt x="125799" y="96986"/>
                    <a:pt x="125320" y="95858"/>
                  </a:cubicBezTo>
                  <a:cubicBezTo>
                    <a:pt x="125266" y="95731"/>
                    <a:pt x="125200" y="95611"/>
                    <a:pt x="125140" y="95486"/>
                  </a:cubicBezTo>
                  <a:cubicBezTo>
                    <a:pt x="124934" y="95873"/>
                    <a:pt x="124901" y="96139"/>
                    <a:pt x="124939" y="96395"/>
                  </a:cubicBezTo>
                  <a:cubicBezTo>
                    <a:pt x="125305" y="98860"/>
                    <a:pt x="124600" y="101265"/>
                    <a:pt x="124540" y="103707"/>
                  </a:cubicBezTo>
                  <a:cubicBezTo>
                    <a:pt x="124532" y="103985"/>
                    <a:pt x="124422" y="104260"/>
                    <a:pt x="124381" y="104539"/>
                  </a:cubicBezTo>
                  <a:cubicBezTo>
                    <a:pt x="124242" y="105470"/>
                    <a:pt x="124011" y="106402"/>
                    <a:pt x="124006" y="107334"/>
                  </a:cubicBezTo>
                  <a:cubicBezTo>
                    <a:pt x="123999" y="108759"/>
                    <a:pt x="123794" y="110144"/>
                    <a:pt x="123556" y="111539"/>
                  </a:cubicBezTo>
                  <a:cubicBezTo>
                    <a:pt x="123255" y="113299"/>
                    <a:pt x="122754" y="115036"/>
                    <a:pt x="122879" y="116852"/>
                  </a:cubicBezTo>
                  <a:cubicBezTo>
                    <a:pt x="122895" y="117083"/>
                    <a:pt x="122830" y="117319"/>
                    <a:pt x="122804" y="117554"/>
                  </a:cubicBezTo>
                  <a:cubicBezTo>
                    <a:pt x="122722" y="118300"/>
                    <a:pt x="122695" y="119058"/>
                    <a:pt x="122551" y="119792"/>
                  </a:cubicBezTo>
                  <a:cubicBezTo>
                    <a:pt x="122236" y="121420"/>
                    <a:pt x="122194" y="123062"/>
                    <a:pt x="122160" y="124708"/>
                  </a:cubicBezTo>
                  <a:cubicBezTo>
                    <a:pt x="122153" y="124987"/>
                    <a:pt x="122043" y="125262"/>
                    <a:pt x="122006" y="125542"/>
                  </a:cubicBezTo>
                  <a:cubicBezTo>
                    <a:pt x="121930" y="126146"/>
                    <a:pt x="121837" y="126752"/>
                    <a:pt x="121810" y="127359"/>
                  </a:cubicBezTo>
                  <a:cubicBezTo>
                    <a:pt x="121735" y="129047"/>
                    <a:pt x="122001" y="130752"/>
                    <a:pt x="121482" y="132414"/>
                  </a:cubicBezTo>
                  <a:cubicBezTo>
                    <a:pt x="121400" y="132673"/>
                    <a:pt x="121459" y="132977"/>
                    <a:pt x="121458" y="133260"/>
                  </a:cubicBezTo>
                  <a:cubicBezTo>
                    <a:pt x="121455" y="134013"/>
                    <a:pt x="121466" y="134768"/>
                    <a:pt x="121453" y="135522"/>
                  </a:cubicBezTo>
                  <a:cubicBezTo>
                    <a:pt x="121448" y="135850"/>
                    <a:pt x="121476" y="136209"/>
                    <a:pt x="121354" y="136498"/>
                  </a:cubicBezTo>
                  <a:cubicBezTo>
                    <a:pt x="121105" y="137086"/>
                    <a:pt x="121100" y="137687"/>
                    <a:pt x="121088" y="138300"/>
                  </a:cubicBezTo>
                  <a:cubicBezTo>
                    <a:pt x="121082" y="138579"/>
                    <a:pt x="121063" y="138877"/>
                    <a:pt x="120964" y="139131"/>
                  </a:cubicBezTo>
                  <a:cubicBezTo>
                    <a:pt x="120736" y="139719"/>
                    <a:pt x="120697" y="140317"/>
                    <a:pt x="120685" y="140935"/>
                  </a:cubicBezTo>
                  <a:cubicBezTo>
                    <a:pt x="120676" y="141354"/>
                    <a:pt x="120573" y="141771"/>
                    <a:pt x="120511" y="142189"/>
                  </a:cubicBezTo>
                  <a:cubicBezTo>
                    <a:pt x="120456" y="142559"/>
                    <a:pt x="120394" y="142928"/>
                    <a:pt x="120347" y="143299"/>
                  </a:cubicBezTo>
                  <a:cubicBezTo>
                    <a:pt x="120210" y="144412"/>
                    <a:pt x="120203" y="145560"/>
                    <a:pt x="119903" y="146626"/>
                  </a:cubicBezTo>
                  <a:cubicBezTo>
                    <a:pt x="119678" y="147422"/>
                    <a:pt x="119646" y="148190"/>
                    <a:pt x="119590" y="148985"/>
                  </a:cubicBezTo>
                  <a:cubicBezTo>
                    <a:pt x="119564" y="149351"/>
                    <a:pt x="119539" y="149812"/>
                    <a:pt x="119317" y="150048"/>
                  </a:cubicBezTo>
                  <a:cubicBezTo>
                    <a:pt x="118870" y="150526"/>
                    <a:pt x="118869" y="151052"/>
                    <a:pt x="118875" y="151618"/>
                  </a:cubicBezTo>
                  <a:cubicBezTo>
                    <a:pt x="118881" y="152325"/>
                    <a:pt x="118880" y="153032"/>
                    <a:pt x="118878" y="153739"/>
                  </a:cubicBezTo>
                  <a:cubicBezTo>
                    <a:pt x="118876" y="154489"/>
                    <a:pt x="118960" y="155246"/>
                    <a:pt x="118479" y="155921"/>
                  </a:cubicBezTo>
                  <a:cubicBezTo>
                    <a:pt x="118359" y="156089"/>
                    <a:pt x="118364" y="156376"/>
                    <a:pt x="118376" y="156603"/>
                  </a:cubicBezTo>
                  <a:cubicBezTo>
                    <a:pt x="118409" y="157233"/>
                    <a:pt x="118255" y="157821"/>
                    <a:pt x="118047" y="158399"/>
                  </a:cubicBezTo>
                  <a:cubicBezTo>
                    <a:pt x="117729" y="159286"/>
                    <a:pt x="117371" y="160159"/>
                    <a:pt x="117074" y="161051"/>
                  </a:cubicBezTo>
                  <a:cubicBezTo>
                    <a:pt x="116746" y="162031"/>
                    <a:pt x="116452" y="163023"/>
                    <a:pt x="116178" y="164019"/>
                  </a:cubicBezTo>
                  <a:cubicBezTo>
                    <a:pt x="116015" y="164605"/>
                    <a:pt x="115941" y="165214"/>
                    <a:pt x="115785" y="165803"/>
                  </a:cubicBezTo>
                  <a:cubicBezTo>
                    <a:pt x="115311" y="167591"/>
                    <a:pt x="114553" y="169269"/>
                    <a:pt x="113622" y="170855"/>
                  </a:cubicBezTo>
                  <a:cubicBezTo>
                    <a:pt x="113046" y="171833"/>
                    <a:pt x="112761" y="172821"/>
                    <a:pt x="112986" y="174171"/>
                  </a:cubicBezTo>
                  <a:close/>
                  <a:moveTo>
                    <a:pt x="137558" y="174434"/>
                  </a:moveTo>
                  <a:cubicBezTo>
                    <a:pt x="138839" y="170487"/>
                    <a:pt x="139640" y="166477"/>
                    <a:pt x="140296" y="162430"/>
                  </a:cubicBezTo>
                  <a:cubicBezTo>
                    <a:pt x="140683" y="160043"/>
                    <a:pt x="140735" y="157645"/>
                    <a:pt x="140645" y="155245"/>
                  </a:cubicBezTo>
                  <a:cubicBezTo>
                    <a:pt x="140538" y="152371"/>
                    <a:pt x="139206" y="150245"/>
                    <a:pt x="136630" y="148891"/>
                  </a:cubicBezTo>
                  <a:cubicBezTo>
                    <a:pt x="135884" y="148500"/>
                    <a:pt x="135199" y="148434"/>
                    <a:pt x="134501" y="148855"/>
                  </a:cubicBezTo>
                  <a:cubicBezTo>
                    <a:pt x="133535" y="149438"/>
                    <a:pt x="132580" y="150043"/>
                    <a:pt x="131655" y="150689"/>
                  </a:cubicBezTo>
                  <a:cubicBezTo>
                    <a:pt x="131063" y="151103"/>
                    <a:pt x="130709" y="151717"/>
                    <a:pt x="130479" y="152410"/>
                  </a:cubicBezTo>
                  <a:cubicBezTo>
                    <a:pt x="129734" y="154647"/>
                    <a:pt x="129093" y="156910"/>
                    <a:pt x="128753" y="159247"/>
                  </a:cubicBezTo>
                  <a:cubicBezTo>
                    <a:pt x="128591" y="160364"/>
                    <a:pt x="128514" y="161493"/>
                    <a:pt x="128355" y="162612"/>
                  </a:cubicBezTo>
                  <a:cubicBezTo>
                    <a:pt x="127841" y="166251"/>
                    <a:pt x="127406" y="169896"/>
                    <a:pt x="127504" y="173580"/>
                  </a:cubicBezTo>
                  <a:cubicBezTo>
                    <a:pt x="127519" y="174105"/>
                    <a:pt x="127492" y="174599"/>
                    <a:pt x="127166" y="175061"/>
                  </a:cubicBezTo>
                  <a:cubicBezTo>
                    <a:pt x="127021" y="175266"/>
                    <a:pt x="126980" y="175595"/>
                    <a:pt x="127002" y="175858"/>
                  </a:cubicBezTo>
                  <a:cubicBezTo>
                    <a:pt x="127082" y="176843"/>
                    <a:pt x="127148" y="177834"/>
                    <a:pt x="127324" y="178802"/>
                  </a:cubicBezTo>
                  <a:cubicBezTo>
                    <a:pt x="127763" y="181213"/>
                    <a:pt x="128414" y="183572"/>
                    <a:pt x="129194" y="185897"/>
                  </a:cubicBezTo>
                  <a:cubicBezTo>
                    <a:pt x="129461" y="186700"/>
                    <a:pt x="129681" y="187519"/>
                    <a:pt x="129920" y="188332"/>
                  </a:cubicBezTo>
                  <a:cubicBezTo>
                    <a:pt x="130228" y="189370"/>
                    <a:pt x="130523" y="190410"/>
                    <a:pt x="130846" y="191444"/>
                  </a:cubicBezTo>
                  <a:cubicBezTo>
                    <a:pt x="130904" y="191630"/>
                    <a:pt x="131065" y="191785"/>
                    <a:pt x="131242" y="192050"/>
                  </a:cubicBezTo>
                  <a:cubicBezTo>
                    <a:pt x="131649" y="191308"/>
                    <a:pt x="131918" y="190640"/>
                    <a:pt x="132341" y="190092"/>
                  </a:cubicBezTo>
                  <a:cubicBezTo>
                    <a:pt x="132982" y="189261"/>
                    <a:pt x="133481" y="188361"/>
                    <a:pt x="133897" y="187413"/>
                  </a:cubicBezTo>
                  <a:cubicBezTo>
                    <a:pt x="134764" y="185431"/>
                    <a:pt x="135620" y="183442"/>
                    <a:pt x="136437" y="181437"/>
                  </a:cubicBezTo>
                  <a:cubicBezTo>
                    <a:pt x="137005" y="180042"/>
                    <a:pt x="137494" y="178616"/>
                    <a:pt x="138028" y="177208"/>
                  </a:cubicBezTo>
                  <a:cubicBezTo>
                    <a:pt x="138274" y="176561"/>
                    <a:pt x="138286" y="175927"/>
                    <a:pt x="137975" y="175299"/>
                  </a:cubicBezTo>
                  <a:cubicBezTo>
                    <a:pt x="137850" y="175049"/>
                    <a:pt x="137731" y="174794"/>
                    <a:pt x="137558" y="174434"/>
                  </a:cubicBezTo>
                  <a:close/>
                  <a:moveTo>
                    <a:pt x="141939" y="175963"/>
                  </a:moveTo>
                  <a:cubicBezTo>
                    <a:pt x="142799" y="174362"/>
                    <a:pt x="143343" y="172714"/>
                    <a:pt x="143779" y="171028"/>
                  </a:cubicBezTo>
                  <a:cubicBezTo>
                    <a:pt x="144120" y="169707"/>
                    <a:pt x="144363" y="168356"/>
                    <a:pt x="144750" y="167048"/>
                  </a:cubicBezTo>
                  <a:cubicBezTo>
                    <a:pt x="145227" y="165443"/>
                    <a:pt x="145426" y="163813"/>
                    <a:pt x="145341" y="162156"/>
                  </a:cubicBezTo>
                  <a:cubicBezTo>
                    <a:pt x="145194" y="159335"/>
                    <a:pt x="144907" y="156523"/>
                    <a:pt x="144906" y="153691"/>
                  </a:cubicBezTo>
                  <a:cubicBezTo>
                    <a:pt x="144906" y="152213"/>
                    <a:pt x="144486" y="150794"/>
                    <a:pt x="143717" y="149516"/>
                  </a:cubicBezTo>
                  <a:cubicBezTo>
                    <a:pt x="142657" y="147752"/>
                    <a:pt x="141318" y="146252"/>
                    <a:pt x="139483" y="145248"/>
                  </a:cubicBezTo>
                  <a:cubicBezTo>
                    <a:pt x="139111" y="145046"/>
                    <a:pt x="138733" y="144846"/>
                    <a:pt x="138388" y="144600"/>
                  </a:cubicBezTo>
                  <a:cubicBezTo>
                    <a:pt x="137900" y="144252"/>
                    <a:pt x="137855" y="143985"/>
                    <a:pt x="138082" y="143392"/>
                  </a:cubicBezTo>
                  <a:cubicBezTo>
                    <a:pt x="138181" y="143133"/>
                    <a:pt x="138324" y="142867"/>
                    <a:pt x="138335" y="142600"/>
                  </a:cubicBezTo>
                  <a:cubicBezTo>
                    <a:pt x="138383" y="141329"/>
                    <a:pt x="138532" y="140038"/>
                    <a:pt x="138379" y="138787"/>
                  </a:cubicBezTo>
                  <a:cubicBezTo>
                    <a:pt x="138237" y="137640"/>
                    <a:pt x="137940" y="136505"/>
                    <a:pt x="137758" y="135349"/>
                  </a:cubicBezTo>
                  <a:cubicBezTo>
                    <a:pt x="137525" y="133873"/>
                    <a:pt x="137423" y="132378"/>
                    <a:pt x="137119" y="130911"/>
                  </a:cubicBezTo>
                  <a:cubicBezTo>
                    <a:pt x="137090" y="130776"/>
                    <a:pt x="137120" y="130629"/>
                    <a:pt x="137109" y="130487"/>
                  </a:cubicBezTo>
                  <a:cubicBezTo>
                    <a:pt x="137092" y="130301"/>
                    <a:pt x="137104" y="130096"/>
                    <a:pt x="137030" y="129932"/>
                  </a:cubicBezTo>
                  <a:cubicBezTo>
                    <a:pt x="136750" y="129306"/>
                    <a:pt x="136765" y="128649"/>
                    <a:pt x="136751" y="127988"/>
                  </a:cubicBezTo>
                  <a:cubicBezTo>
                    <a:pt x="136745" y="127710"/>
                    <a:pt x="136665" y="127434"/>
                    <a:pt x="136617" y="127157"/>
                  </a:cubicBezTo>
                  <a:cubicBezTo>
                    <a:pt x="136418" y="126004"/>
                    <a:pt x="136220" y="124849"/>
                    <a:pt x="136020" y="123694"/>
                  </a:cubicBezTo>
                  <a:cubicBezTo>
                    <a:pt x="135923" y="123140"/>
                    <a:pt x="135860" y="122578"/>
                    <a:pt x="135721" y="122035"/>
                  </a:cubicBezTo>
                  <a:cubicBezTo>
                    <a:pt x="135284" y="120297"/>
                    <a:pt x="134803" y="118576"/>
                    <a:pt x="134694" y="116768"/>
                  </a:cubicBezTo>
                  <a:cubicBezTo>
                    <a:pt x="134644" y="115926"/>
                    <a:pt x="134457" y="115089"/>
                    <a:pt x="134288" y="114258"/>
                  </a:cubicBezTo>
                  <a:cubicBezTo>
                    <a:pt x="133817" y="111950"/>
                    <a:pt x="133133" y="109683"/>
                    <a:pt x="132888" y="107331"/>
                  </a:cubicBezTo>
                  <a:cubicBezTo>
                    <a:pt x="132747" y="105964"/>
                    <a:pt x="132383" y="104648"/>
                    <a:pt x="132100" y="103311"/>
                  </a:cubicBezTo>
                  <a:cubicBezTo>
                    <a:pt x="131522" y="100584"/>
                    <a:pt x="130763" y="97919"/>
                    <a:pt x="129542" y="95401"/>
                  </a:cubicBezTo>
                  <a:cubicBezTo>
                    <a:pt x="129441" y="95194"/>
                    <a:pt x="129373" y="94954"/>
                    <a:pt x="129362" y="94726"/>
                  </a:cubicBezTo>
                  <a:cubicBezTo>
                    <a:pt x="129337" y="94206"/>
                    <a:pt x="129074" y="93818"/>
                    <a:pt x="128699" y="93525"/>
                  </a:cubicBezTo>
                  <a:cubicBezTo>
                    <a:pt x="127724" y="92766"/>
                    <a:pt x="127428" y="91563"/>
                    <a:pt x="126734" y="90624"/>
                  </a:cubicBezTo>
                  <a:cubicBezTo>
                    <a:pt x="126735" y="90095"/>
                    <a:pt x="126368" y="89785"/>
                    <a:pt x="126051" y="89435"/>
                  </a:cubicBezTo>
                  <a:cubicBezTo>
                    <a:pt x="125769" y="89123"/>
                    <a:pt x="125539" y="88765"/>
                    <a:pt x="125272" y="88438"/>
                  </a:cubicBezTo>
                  <a:cubicBezTo>
                    <a:pt x="124887" y="87967"/>
                    <a:pt x="124546" y="87435"/>
                    <a:pt x="124084" y="87056"/>
                  </a:cubicBezTo>
                  <a:cubicBezTo>
                    <a:pt x="123212" y="86341"/>
                    <a:pt x="122268" y="85713"/>
                    <a:pt x="121347" y="85059"/>
                  </a:cubicBezTo>
                  <a:cubicBezTo>
                    <a:pt x="121237" y="84980"/>
                    <a:pt x="121087" y="84953"/>
                    <a:pt x="120949" y="84923"/>
                  </a:cubicBezTo>
                  <a:cubicBezTo>
                    <a:pt x="120672" y="84862"/>
                    <a:pt x="120373" y="85089"/>
                    <a:pt x="120342" y="85364"/>
                  </a:cubicBezTo>
                  <a:cubicBezTo>
                    <a:pt x="120300" y="85751"/>
                    <a:pt x="120343" y="86121"/>
                    <a:pt x="120586" y="86439"/>
                  </a:cubicBezTo>
                  <a:cubicBezTo>
                    <a:pt x="120729" y="86626"/>
                    <a:pt x="120864" y="86831"/>
                    <a:pt x="121046" y="86972"/>
                  </a:cubicBezTo>
                  <a:cubicBezTo>
                    <a:pt x="121836" y="87579"/>
                    <a:pt x="122610" y="88191"/>
                    <a:pt x="122913" y="89203"/>
                  </a:cubicBezTo>
                  <a:cubicBezTo>
                    <a:pt x="123838" y="90274"/>
                    <a:pt x="124591" y="91468"/>
                    <a:pt x="125412" y="92613"/>
                  </a:cubicBezTo>
                  <a:cubicBezTo>
                    <a:pt x="126282" y="93825"/>
                    <a:pt x="126841" y="95152"/>
                    <a:pt x="127378" y="96508"/>
                  </a:cubicBezTo>
                  <a:cubicBezTo>
                    <a:pt x="127638" y="97163"/>
                    <a:pt x="127956" y="97831"/>
                    <a:pt x="128028" y="98516"/>
                  </a:cubicBezTo>
                  <a:cubicBezTo>
                    <a:pt x="128123" y="99426"/>
                    <a:pt x="128447" y="100250"/>
                    <a:pt x="128682" y="101108"/>
                  </a:cubicBezTo>
                  <a:cubicBezTo>
                    <a:pt x="128968" y="102151"/>
                    <a:pt x="129225" y="103205"/>
                    <a:pt x="129441" y="104264"/>
                  </a:cubicBezTo>
                  <a:cubicBezTo>
                    <a:pt x="129581" y="104955"/>
                    <a:pt x="129596" y="105668"/>
                    <a:pt x="129718" y="106363"/>
                  </a:cubicBezTo>
                  <a:cubicBezTo>
                    <a:pt x="129856" y="107150"/>
                    <a:pt x="130067" y="107925"/>
                    <a:pt x="130214" y="108710"/>
                  </a:cubicBezTo>
                  <a:cubicBezTo>
                    <a:pt x="130456" y="110008"/>
                    <a:pt x="130636" y="111320"/>
                    <a:pt x="131215" y="112528"/>
                  </a:cubicBezTo>
                  <a:cubicBezTo>
                    <a:pt x="131296" y="112695"/>
                    <a:pt x="131332" y="112885"/>
                    <a:pt x="131381" y="113066"/>
                  </a:cubicBezTo>
                  <a:cubicBezTo>
                    <a:pt x="131600" y="113882"/>
                    <a:pt x="131821" y="114698"/>
                    <a:pt x="132030" y="115518"/>
                  </a:cubicBezTo>
                  <a:cubicBezTo>
                    <a:pt x="132215" y="116248"/>
                    <a:pt x="132407" y="116977"/>
                    <a:pt x="132552" y="117715"/>
                  </a:cubicBezTo>
                  <a:cubicBezTo>
                    <a:pt x="132943" y="119703"/>
                    <a:pt x="133281" y="121702"/>
                    <a:pt x="133694" y="123685"/>
                  </a:cubicBezTo>
                  <a:cubicBezTo>
                    <a:pt x="134145" y="125857"/>
                    <a:pt x="134625" y="128018"/>
                    <a:pt x="134530" y="130257"/>
                  </a:cubicBezTo>
                  <a:cubicBezTo>
                    <a:pt x="134514" y="130632"/>
                    <a:pt x="134573" y="131010"/>
                    <a:pt x="134607" y="131385"/>
                  </a:cubicBezTo>
                  <a:cubicBezTo>
                    <a:pt x="134813" y="133640"/>
                    <a:pt x="135074" y="135891"/>
                    <a:pt x="135214" y="138149"/>
                  </a:cubicBezTo>
                  <a:cubicBezTo>
                    <a:pt x="135309" y="139653"/>
                    <a:pt x="135255" y="141167"/>
                    <a:pt x="135231" y="142677"/>
                  </a:cubicBezTo>
                  <a:cubicBezTo>
                    <a:pt x="135215" y="143667"/>
                    <a:pt x="134703" y="144252"/>
                    <a:pt x="133752" y="144466"/>
                  </a:cubicBezTo>
                  <a:cubicBezTo>
                    <a:pt x="133569" y="144508"/>
                    <a:pt x="133379" y="144520"/>
                    <a:pt x="133190" y="144536"/>
                  </a:cubicBezTo>
                  <a:cubicBezTo>
                    <a:pt x="132575" y="144588"/>
                    <a:pt x="131970" y="144641"/>
                    <a:pt x="131480" y="145100"/>
                  </a:cubicBezTo>
                  <a:cubicBezTo>
                    <a:pt x="131353" y="145220"/>
                    <a:pt x="131142" y="145257"/>
                    <a:pt x="130965" y="145312"/>
                  </a:cubicBezTo>
                  <a:cubicBezTo>
                    <a:pt x="129695" y="145706"/>
                    <a:pt x="128703" y="146447"/>
                    <a:pt x="128091" y="147640"/>
                  </a:cubicBezTo>
                  <a:cubicBezTo>
                    <a:pt x="127789" y="148226"/>
                    <a:pt x="127538" y="148838"/>
                    <a:pt x="127259" y="149435"/>
                  </a:cubicBezTo>
                  <a:cubicBezTo>
                    <a:pt x="127078" y="149818"/>
                    <a:pt x="126970" y="150279"/>
                    <a:pt x="126686" y="150560"/>
                  </a:cubicBezTo>
                  <a:cubicBezTo>
                    <a:pt x="126106" y="151131"/>
                    <a:pt x="125907" y="151846"/>
                    <a:pt x="125730" y="152572"/>
                  </a:cubicBezTo>
                  <a:cubicBezTo>
                    <a:pt x="125214" y="154680"/>
                    <a:pt x="124773" y="156802"/>
                    <a:pt x="124568" y="158969"/>
                  </a:cubicBezTo>
                  <a:cubicBezTo>
                    <a:pt x="124495" y="159759"/>
                    <a:pt x="124444" y="160558"/>
                    <a:pt x="124024" y="161287"/>
                  </a:cubicBezTo>
                  <a:cubicBezTo>
                    <a:pt x="123845" y="161598"/>
                    <a:pt x="123819" y="162008"/>
                    <a:pt x="123764" y="162379"/>
                  </a:cubicBezTo>
                  <a:cubicBezTo>
                    <a:pt x="123250" y="165887"/>
                    <a:pt x="123078" y="169418"/>
                    <a:pt x="123090" y="172960"/>
                  </a:cubicBezTo>
                  <a:cubicBezTo>
                    <a:pt x="123091" y="173323"/>
                    <a:pt x="123163" y="173686"/>
                    <a:pt x="123202" y="174041"/>
                  </a:cubicBezTo>
                  <a:cubicBezTo>
                    <a:pt x="123935" y="174235"/>
                    <a:pt x="124567" y="174387"/>
                    <a:pt x="125238" y="174264"/>
                  </a:cubicBezTo>
                  <a:cubicBezTo>
                    <a:pt x="125600" y="174197"/>
                    <a:pt x="125838" y="174002"/>
                    <a:pt x="125956" y="173664"/>
                  </a:cubicBezTo>
                  <a:cubicBezTo>
                    <a:pt x="126207" y="172938"/>
                    <a:pt x="126255" y="172210"/>
                    <a:pt x="126139" y="171438"/>
                  </a:cubicBezTo>
                  <a:cubicBezTo>
                    <a:pt x="125809" y="169221"/>
                    <a:pt x="125955" y="166994"/>
                    <a:pt x="126398" y="164822"/>
                  </a:cubicBezTo>
                  <a:cubicBezTo>
                    <a:pt x="126768" y="163014"/>
                    <a:pt x="127069" y="161211"/>
                    <a:pt x="127153" y="159371"/>
                  </a:cubicBezTo>
                  <a:cubicBezTo>
                    <a:pt x="127255" y="157141"/>
                    <a:pt x="127715" y="154980"/>
                    <a:pt x="128388" y="152859"/>
                  </a:cubicBezTo>
                  <a:cubicBezTo>
                    <a:pt x="128676" y="151951"/>
                    <a:pt x="129127" y="151126"/>
                    <a:pt x="129722" y="150382"/>
                  </a:cubicBezTo>
                  <a:cubicBezTo>
                    <a:pt x="130221" y="149759"/>
                    <a:pt x="130713" y="149130"/>
                    <a:pt x="131220" y="148513"/>
                  </a:cubicBezTo>
                  <a:cubicBezTo>
                    <a:pt x="131367" y="148333"/>
                    <a:pt x="131528" y="148104"/>
                    <a:pt x="131729" y="148040"/>
                  </a:cubicBezTo>
                  <a:cubicBezTo>
                    <a:pt x="132799" y="147694"/>
                    <a:pt x="133879" y="147378"/>
                    <a:pt x="134968" y="147090"/>
                  </a:cubicBezTo>
                  <a:cubicBezTo>
                    <a:pt x="135176" y="147035"/>
                    <a:pt x="135430" y="147148"/>
                    <a:pt x="135661" y="147195"/>
                  </a:cubicBezTo>
                  <a:cubicBezTo>
                    <a:pt x="138887" y="147848"/>
                    <a:pt x="141541" y="150591"/>
                    <a:pt x="142132" y="153927"/>
                  </a:cubicBezTo>
                  <a:cubicBezTo>
                    <a:pt x="142555" y="156314"/>
                    <a:pt x="142546" y="158736"/>
                    <a:pt x="142297" y="161122"/>
                  </a:cubicBezTo>
                  <a:cubicBezTo>
                    <a:pt x="141861" y="165299"/>
                    <a:pt x="141079" y="169423"/>
                    <a:pt x="139901" y="173462"/>
                  </a:cubicBezTo>
                  <a:cubicBezTo>
                    <a:pt x="139758" y="173951"/>
                    <a:pt x="139675" y="174459"/>
                    <a:pt x="139576" y="174903"/>
                  </a:cubicBezTo>
                  <a:cubicBezTo>
                    <a:pt x="140455" y="175637"/>
                    <a:pt x="140455" y="175637"/>
                    <a:pt x="141939" y="175965"/>
                  </a:cubicBezTo>
                  <a:close/>
                  <a:moveTo>
                    <a:pt x="96696" y="87535"/>
                  </a:moveTo>
                  <a:cubicBezTo>
                    <a:pt x="96371" y="87947"/>
                    <a:pt x="96057" y="88243"/>
                    <a:pt x="95865" y="88605"/>
                  </a:cubicBezTo>
                  <a:cubicBezTo>
                    <a:pt x="95366" y="89545"/>
                    <a:pt x="94451" y="90114"/>
                    <a:pt x="93842" y="90953"/>
                  </a:cubicBezTo>
                  <a:cubicBezTo>
                    <a:pt x="93769" y="91054"/>
                    <a:pt x="93604" y="91140"/>
                    <a:pt x="93479" y="91143"/>
                  </a:cubicBezTo>
                  <a:cubicBezTo>
                    <a:pt x="93023" y="91156"/>
                    <a:pt x="92847" y="91498"/>
                    <a:pt x="92621" y="91796"/>
                  </a:cubicBezTo>
                  <a:cubicBezTo>
                    <a:pt x="91593" y="93146"/>
                    <a:pt x="90526" y="94469"/>
                    <a:pt x="89862" y="96055"/>
                  </a:cubicBezTo>
                  <a:cubicBezTo>
                    <a:pt x="89788" y="96228"/>
                    <a:pt x="89689" y="96391"/>
                    <a:pt x="89568" y="96537"/>
                  </a:cubicBezTo>
                  <a:cubicBezTo>
                    <a:pt x="88908" y="97346"/>
                    <a:pt x="88406" y="98214"/>
                    <a:pt x="88252" y="99281"/>
                  </a:cubicBezTo>
                  <a:cubicBezTo>
                    <a:pt x="88195" y="99680"/>
                    <a:pt x="87913" y="100050"/>
                    <a:pt x="87717" y="100427"/>
                  </a:cubicBezTo>
                  <a:cubicBezTo>
                    <a:pt x="87456" y="100927"/>
                    <a:pt x="87177" y="101418"/>
                    <a:pt x="86914" y="101917"/>
                  </a:cubicBezTo>
                  <a:cubicBezTo>
                    <a:pt x="86538" y="102632"/>
                    <a:pt x="86445" y="103440"/>
                    <a:pt x="86190" y="104184"/>
                  </a:cubicBezTo>
                  <a:cubicBezTo>
                    <a:pt x="85811" y="105287"/>
                    <a:pt x="85348" y="106358"/>
                    <a:pt x="84992" y="107480"/>
                  </a:cubicBezTo>
                  <a:cubicBezTo>
                    <a:pt x="84650" y="108553"/>
                    <a:pt x="84352" y="109638"/>
                    <a:pt x="84040" y="110719"/>
                  </a:cubicBezTo>
                  <a:cubicBezTo>
                    <a:pt x="83899" y="111211"/>
                    <a:pt x="83881" y="111738"/>
                    <a:pt x="83813" y="112250"/>
                  </a:cubicBezTo>
                  <a:cubicBezTo>
                    <a:pt x="83777" y="112530"/>
                    <a:pt x="83821" y="112841"/>
                    <a:pt x="83712" y="113087"/>
                  </a:cubicBezTo>
                  <a:cubicBezTo>
                    <a:pt x="83432" y="113720"/>
                    <a:pt x="83465" y="114375"/>
                    <a:pt x="83467" y="115034"/>
                  </a:cubicBezTo>
                  <a:cubicBezTo>
                    <a:pt x="83470" y="116023"/>
                    <a:pt x="83515" y="117011"/>
                    <a:pt x="83171" y="117971"/>
                  </a:cubicBezTo>
                  <a:cubicBezTo>
                    <a:pt x="83064" y="118272"/>
                    <a:pt x="83084" y="118622"/>
                    <a:pt x="83072" y="118950"/>
                  </a:cubicBezTo>
                  <a:cubicBezTo>
                    <a:pt x="83023" y="120266"/>
                    <a:pt x="83045" y="121588"/>
                    <a:pt x="82922" y="122896"/>
                  </a:cubicBezTo>
                  <a:cubicBezTo>
                    <a:pt x="82825" y="123924"/>
                    <a:pt x="82627" y="124940"/>
                    <a:pt x="82643" y="125979"/>
                  </a:cubicBezTo>
                  <a:cubicBezTo>
                    <a:pt x="82645" y="126117"/>
                    <a:pt x="82571" y="126252"/>
                    <a:pt x="82551" y="126391"/>
                  </a:cubicBezTo>
                  <a:cubicBezTo>
                    <a:pt x="82486" y="126854"/>
                    <a:pt x="82427" y="127319"/>
                    <a:pt x="82373" y="127784"/>
                  </a:cubicBezTo>
                  <a:cubicBezTo>
                    <a:pt x="82318" y="128250"/>
                    <a:pt x="82272" y="128718"/>
                    <a:pt x="82221" y="129185"/>
                  </a:cubicBezTo>
                  <a:cubicBezTo>
                    <a:pt x="82160" y="129747"/>
                    <a:pt x="82095" y="130307"/>
                    <a:pt x="82037" y="130869"/>
                  </a:cubicBezTo>
                  <a:cubicBezTo>
                    <a:pt x="81979" y="131431"/>
                    <a:pt x="81919" y="131991"/>
                    <a:pt x="81871" y="132553"/>
                  </a:cubicBezTo>
                  <a:cubicBezTo>
                    <a:pt x="81794" y="133491"/>
                    <a:pt x="81663" y="134429"/>
                    <a:pt x="81664" y="135365"/>
                  </a:cubicBezTo>
                  <a:cubicBezTo>
                    <a:pt x="81668" y="139893"/>
                    <a:pt x="81708" y="144421"/>
                    <a:pt x="81742" y="148949"/>
                  </a:cubicBezTo>
                  <a:cubicBezTo>
                    <a:pt x="81750" y="149980"/>
                    <a:pt x="81627" y="151024"/>
                    <a:pt x="82046" y="152022"/>
                  </a:cubicBezTo>
                  <a:cubicBezTo>
                    <a:pt x="82131" y="152226"/>
                    <a:pt x="82068" y="152489"/>
                    <a:pt x="82095" y="152722"/>
                  </a:cubicBezTo>
                  <a:cubicBezTo>
                    <a:pt x="82127" y="152982"/>
                    <a:pt x="82183" y="153238"/>
                    <a:pt x="82222" y="153457"/>
                  </a:cubicBezTo>
                  <a:cubicBezTo>
                    <a:pt x="83236" y="153345"/>
                    <a:pt x="84158" y="153242"/>
                    <a:pt x="85170" y="153131"/>
                  </a:cubicBezTo>
                  <a:cubicBezTo>
                    <a:pt x="85170" y="152844"/>
                    <a:pt x="85178" y="152619"/>
                    <a:pt x="85169" y="152395"/>
                  </a:cubicBezTo>
                  <a:cubicBezTo>
                    <a:pt x="85122" y="151078"/>
                    <a:pt x="85033" y="149760"/>
                    <a:pt x="85029" y="148443"/>
                  </a:cubicBezTo>
                  <a:cubicBezTo>
                    <a:pt x="85015" y="143160"/>
                    <a:pt x="85030" y="137878"/>
                    <a:pt x="85029" y="132595"/>
                  </a:cubicBezTo>
                  <a:cubicBezTo>
                    <a:pt x="85029" y="131746"/>
                    <a:pt x="84950" y="130896"/>
                    <a:pt x="84998" y="130053"/>
                  </a:cubicBezTo>
                  <a:cubicBezTo>
                    <a:pt x="85149" y="127372"/>
                    <a:pt x="85336" y="124693"/>
                    <a:pt x="85522" y="122015"/>
                  </a:cubicBezTo>
                  <a:cubicBezTo>
                    <a:pt x="85578" y="121217"/>
                    <a:pt x="85691" y="120422"/>
                    <a:pt x="85761" y="119624"/>
                  </a:cubicBezTo>
                  <a:cubicBezTo>
                    <a:pt x="85927" y="117747"/>
                    <a:pt x="86079" y="115869"/>
                    <a:pt x="86249" y="113992"/>
                  </a:cubicBezTo>
                  <a:cubicBezTo>
                    <a:pt x="86295" y="113476"/>
                    <a:pt x="86334" y="112951"/>
                    <a:pt x="86468" y="112453"/>
                  </a:cubicBezTo>
                  <a:cubicBezTo>
                    <a:pt x="86983" y="110545"/>
                    <a:pt x="87585" y="108657"/>
                    <a:pt x="88057" y="106738"/>
                  </a:cubicBezTo>
                  <a:cubicBezTo>
                    <a:pt x="88418" y="105268"/>
                    <a:pt x="88960" y="103874"/>
                    <a:pt x="89523" y="102481"/>
                  </a:cubicBezTo>
                  <a:cubicBezTo>
                    <a:pt x="89577" y="102351"/>
                    <a:pt x="89635" y="102217"/>
                    <a:pt x="89658" y="102080"/>
                  </a:cubicBezTo>
                  <a:cubicBezTo>
                    <a:pt x="89886" y="100700"/>
                    <a:pt x="90571" y="99490"/>
                    <a:pt x="91284" y="98350"/>
                  </a:cubicBezTo>
                  <a:cubicBezTo>
                    <a:pt x="92778" y="95956"/>
                    <a:pt x="94254" y="93538"/>
                    <a:pt x="96084" y="91371"/>
                  </a:cubicBezTo>
                  <a:cubicBezTo>
                    <a:pt x="96261" y="91160"/>
                    <a:pt x="96457" y="90904"/>
                    <a:pt x="96698" y="90819"/>
                  </a:cubicBezTo>
                  <a:cubicBezTo>
                    <a:pt x="97332" y="90600"/>
                    <a:pt x="97644" y="90070"/>
                    <a:pt x="98049" y="89615"/>
                  </a:cubicBezTo>
                  <a:cubicBezTo>
                    <a:pt x="98447" y="89166"/>
                    <a:pt x="98879" y="88748"/>
                    <a:pt x="99398" y="88212"/>
                  </a:cubicBezTo>
                  <a:cubicBezTo>
                    <a:pt x="98495" y="87792"/>
                    <a:pt x="97625" y="87872"/>
                    <a:pt x="96696" y="87535"/>
                  </a:cubicBezTo>
                  <a:close/>
                  <a:moveTo>
                    <a:pt x="118661" y="141128"/>
                  </a:moveTo>
                  <a:cubicBezTo>
                    <a:pt x="118702" y="140918"/>
                    <a:pt x="118757" y="140710"/>
                    <a:pt x="118782" y="140497"/>
                  </a:cubicBezTo>
                  <a:cubicBezTo>
                    <a:pt x="118833" y="140030"/>
                    <a:pt x="118791" y="139536"/>
                    <a:pt x="118931" y="139099"/>
                  </a:cubicBezTo>
                  <a:cubicBezTo>
                    <a:pt x="119109" y="138547"/>
                    <a:pt x="119174" y="138004"/>
                    <a:pt x="119172" y="137435"/>
                  </a:cubicBezTo>
                  <a:cubicBezTo>
                    <a:pt x="119172" y="137154"/>
                    <a:pt x="119153" y="136844"/>
                    <a:pt x="119258" y="136598"/>
                  </a:cubicBezTo>
                  <a:cubicBezTo>
                    <a:pt x="119553" y="135919"/>
                    <a:pt x="119498" y="135215"/>
                    <a:pt x="119505" y="134511"/>
                  </a:cubicBezTo>
                  <a:cubicBezTo>
                    <a:pt x="119516" y="133289"/>
                    <a:pt x="119423" y="132061"/>
                    <a:pt x="119826" y="130868"/>
                  </a:cubicBezTo>
                  <a:cubicBezTo>
                    <a:pt x="119929" y="130566"/>
                    <a:pt x="119896" y="130215"/>
                    <a:pt x="119908" y="129887"/>
                  </a:cubicBezTo>
                  <a:cubicBezTo>
                    <a:pt x="119970" y="128055"/>
                    <a:pt x="119751" y="126204"/>
                    <a:pt x="120284" y="124405"/>
                  </a:cubicBezTo>
                  <a:cubicBezTo>
                    <a:pt x="120258" y="122803"/>
                    <a:pt x="120323" y="121209"/>
                    <a:pt x="120632" y="119629"/>
                  </a:cubicBezTo>
                  <a:cubicBezTo>
                    <a:pt x="120757" y="118985"/>
                    <a:pt x="120786" y="118323"/>
                    <a:pt x="120871" y="117672"/>
                  </a:cubicBezTo>
                  <a:cubicBezTo>
                    <a:pt x="120926" y="117252"/>
                    <a:pt x="121072" y="116832"/>
                    <a:pt x="121059" y="116416"/>
                  </a:cubicBezTo>
                  <a:cubicBezTo>
                    <a:pt x="121009" y="114887"/>
                    <a:pt x="121391" y="113425"/>
                    <a:pt x="121665" y="111944"/>
                  </a:cubicBezTo>
                  <a:cubicBezTo>
                    <a:pt x="121966" y="110325"/>
                    <a:pt x="122336" y="108715"/>
                    <a:pt x="122256" y="107043"/>
                  </a:cubicBezTo>
                  <a:cubicBezTo>
                    <a:pt x="122232" y="106580"/>
                    <a:pt x="122346" y="106106"/>
                    <a:pt x="122429" y="105644"/>
                  </a:cubicBezTo>
                  <a:cubicBezTo>
                    <a:pt x="122690" y="104207"/>
                    <a:pt x="123036" y="102784"/>
                    <a:pt x="122981" y="101305"/>
                  </a:cubicBezTo>
                  <a:cubicBezTo>
                    <a:pt x="122968" y="100937"/>
                    <a:pt x="123057" y="100553"/>
                    <a:pt x="123158" y="100193"/>
                  </a:cubicBezTo>
                  <a:cubicBezTo>
                    <a:pt x="123586" y="98666"/>
                    <a:pt x="123363" y="97114"/>
                    <a:pt x="123480" y="95440"/>
                  </a:cubicBezTo>
                  <a:cubicBezTo>
                    <a:pt x="123072" y="95684"/>
                    <a:pt x="122984" y="95932"/>
                    <a:pt x="122959" y="96218"/>
                  </a:cubicBezTo>
                  <a:cubicBezTo>
                    <a:pt x="122923" y="96640"/>
                    <a:pt x="123003" y="97115"/>
                    <a:pt x="122834" y="97473"/>
                  </a:cubicBezTo>
                  <a:cubicBezTo>
                    <a:pt x="122169" y="98875"/>
                    <a:pt x="121771" y="100416"/>
                    <a:pt x="120868" y="101687"/>
                  </a:cubicBezTo>
                  <a:cubicBezTo>
                    <a:pt x="119881" y="103074"/>
                    <a:pt x="119304" y="104674"/>
                    <a:pt x="118370" y="106095"/>
                  </a:cubicBezTo>
                  <a:cubicBezTo>
                    <a:pt x="117605" y="107258"/>
                    <a:pt x="117153" y="108630"/>
                    <a:pt x="116585" y="109919"/>
                  </a:cubicBezTo>
                  <a:cubicBezTo>
                    <a:pt x="116399" y="110340"/>
                    <a:pt x="116142" y="110628"/>
                    <a:pt x="115677" y="110715"/>
                  </a:cubicBezTo>
                  <a:cubicBezTo>
                    <a:pt x="115458" y="110756"/>
                    <a:pt x="115242" y="110821"/>
                    <a:pt x="115065" y="110866"/>
                  </a:cubicBezTo>
                  <a:cubicBezTo>
                    <a:pt x="114974" y="111178"/>
                    <a:pt x="114942" y="111420"/>
                    <a:pt x="114834" y="111624"/>
                  </a:cubicBezTo>
                  <a:cubicBezTo>
                    <a:pt x="114036" y="113117"/>
                    <a:pt x="114008" y="114657"/>
                    <a:pt x="114412" y="116276"/>
                  </a:cubicBezTo>
                  <a:cubicBezTo>
                    <a:pt x="114845" y="118013"/>
                    <a:pt x="115178" y="119773"/>
                    <a:pt x="115529" y="121527"/>
                  </a:cubicBezTo>
                  <a:cubicBezTo>
                    <a:pt x="115822" y="123005"/>
                    <a:pt x="115978" y="124519"/>
                    <a:pt x="116376" y="125965"/>
                  </a:cubicBezTo>
                  <a:cubicBezTo>
                    <a:pt x="117144" y="128753"/>
                    <a:pt x="117515" y="131597"/>
                    <a:pt x="117772" y="134458"/>
                  </a:cubicBezTo>
                  <a:cubicBezTo>
                    <a:pt x="117971" y="136684"/>
                    <a:pt x="118200" y="138904"/>
                    <a:pt x="118661" y="141128"/>
                  </a:cubicBezTo>
                  <a:close/>
                  <a:moveTo>
                    <a:pt x="97405" y="103041"/>
                  </a:moveTo>
                  <a:cubicBezTo>
                    <a:pt x="97448" y="105884"/>
                    <a:pt x="97385" y="108569"/>
                    <a:pt x="97816" y="111222"/>
                  </a:cubicBezTo>
                  <a:cubicBezTo>
                    <a:pt x="98327" y="114382"/>
                    <a:pt x="98877" y="117540"/>
                    <a:pt x="99518" y="120676"/>
                  </a:cubicBezTo>
                  <a:cubicBezTo>
                    <a:pt x="99954" y="122810"/>
                    <a:pt x="99814" y="124992"/>
                    <a:pt x="100235" y="127118"/>
                  </a:cubicBezTo>
                  <a:cubicBezTo>
                    <a:pt x="100254" y="127209"/>
                    <a:pt x="100238" y="127307"/>
                    <a:pt x="100239" y="127401"/>
                  </a:cubicBezTo>
                  <a:cubicBezTo>
                    <a:pt x="100249" y="128435"/>
                    <a:pt x="100205" y="129470"/>
                    <a:pt x="100511" y="130485"/>
                  </a:cubicBezTo>
                  <a:cubicBezTo>
                    <a:pt x="100617" y="130838"/>
                    <a:pt x="100631" y="131237"/>
                    <a:pt x="100594" y="131607"/>
                  </a:cubicBezTo>
                  <a:cubicBezTo>
                    <a:pt x="100439" y="133092"/>
                    <a:pt x="100945" y="134496"/>
                    <a:pt x="101155" y="135930"/>
                  </a:cubicBezTo>
                  <a:cubicBezTo>
                    <a:pt x="101309" y="136980"/>
                    <a:pt x="101755" y="137994"/>
                    <a:pt x="101830" y="139087"/>
                  </a:cubicBezTo>
                  <a:cubicBezTo>
                    <a:pt x="101865" y="139598"/>
                    <a:pt x="102136" y="140101"/>
                    <a:pt x="102124" y="140602"/>
                  </a:cubicBezTo>
                  <a:cubicBezTo>
                    <a:pt x="102096" y="141840"/>
                    <a:pt x="102565" y="142998"/>
                    <a:pt x="102615" y="144221"/>
                  </a:cubicBezTo>
                  <a:cubicBezTo>
                    <a:pt x="102635" y="144750"/>
                    <a:pt x="102834" y="145270"/>
                    <a:pt x="102962" y="145843"/>
                  </a:cubicBezTo>
                  <a:cubicBezTo>
                    <a:pt x="103081" y="145711"/>
                    <a:pt x="103185" y="145648"/>
                    <a:pt x="103185" y="145582"/>
                  </a:cubicBezTo>
                  <a:cubicBezTo>
                    <a:pt x="103189" y="144971"/>
                    <a:pt x="103202" y="144357"/>
                    <a:pt x="103159" y="143748"/>
                  </a:cubicBezTo>
                  <a:cubicBezTo>
                    <a:pt x="103062" y="142386"/>
                    <a:pt x="102843" y="141026"/>
                    <a:pt x="102837" y="139664"/>
                  </a:cubicBezTo>
                  <a:cubicBezTo>
                    <a:pt x="102819" y="134574"/>
                    <a:pt x="102859" y="129483"/>
                    <a:pt x="102894" y="124393"/>
                  </a:cubicBezTo>
                  <a:cubicBezTo>
                    <a:pt x="102901" y="123499"/>
                    <a:pt x="102902" y="122588"/>
                    <a:pt x="103067" y="121716"/>
                  </a:cubicBezTo>
                  <a:cubicBezTo>
                    <a:pt x="103331" y="120314"/>
                    <a:pt x="103350" y="118906"/>
                    <a:pt x="103354" y="117494"/>
                  </a:cubicBezTo>
                  <a:cubicBezTo>
                    <a:pt x="103357" y="116878"/>
                    <a:pt x="103406" y="116281"/>
                    <a:pt x="103609" y="115687"/>
                  </a:cubicBezTo>
                  <a:cubicBezTo>
                    <a:pt x="103890" y="114869"/>
                    <a:pt x="103898" y="114033"/>
                    <a:pt x="103647" y="113190"/>
                  </a:cubicBezTo>
                  <a:cubicBezTo>
                    <a:pt x="103474" y="112608"/>
                    <a:pt x="103373" y="112004"/>
                    <a:pt x="103211" y="111418"/>
                  </a:cubicBezTo>
                  <a:cubicBezTo>
                    <a:pt x="103125" y="111103"/>
                    <a:pt x="103011" y="110792"/>
                    <a:pt x="102630" y="110682"/>
                  </a:cubicBezTo>
                  <a:cubicBezTo>
                    <a:pt x="102186" y="110553"/>
                    <a:pt x="101961" y="110193"/>
                    <a:pt x="101762" y="109807"/>
                  </a:cubicBezTo>
                  <a:cubicBezTo>
                    <a:pt x="101372" y="109055"/>
                    <a:pt x="100971" y="108308"/>
                    <a:pt x="100571" y="107561"/>
                  </a:cubicBezTo>
                  <a:cubicBezTo>
                    <a:pt x="100393" y="107230"/>
                    <a:pt x="100264" y="106846"/>
                    <a:pt x="100011" y="106587"/>
                  </a:cubicBezTo>
                  <a:cubicBezTo>
                    <a:pt x="99369" y="105929"/>
                    <a:pt x="98980" y="105129"/>
                    <a:pt x="98584" y="104328"/>
                  </a:cubicBezTo>
                  <a:cubicBezTo>
                    <a:pt x="98355" y="103862"/>
                    <a:pt x="98128" y="103401"/>
                    <a:pt x="97405" y="103041"/>
                  </a:cubicBezTo>
                  <a:close/>
                  <a:moveTo>
                    <a:pt x="109126" y="96038"/>
                  </a:moveTo>
                  <a:cubicBezTo>
                    <a:pt x="109570" y="95774"/>
                    <a:pt x="110034" y="95600"/>
                    <a:pt x="110355" y="95283"/>
                  </a:cubicBezTo>
                  <a:cubicBezTo>
                    <a:pt x="110937" y="94706"/>
                    <a:pt x="111617" y="94305"/>
                    <a:pt x="112329" y="93942"/>
                  </a:cubicBezTo>
                  <a:cubicBezTo>
                    <a:pt x="114271" y="92952"/>
                    <a:pt x="115952" y="91603"/>
                    <a:pt x="117550" y="90141"/>
                  </a:cubicBezTo>
                  <a:cubicBezTo>
                    <a:pt x="117821" y="89893"/>
                    <a:pt x="118045" y="89593"/>
                    <a:pt x="118224" y="89392"/>
                  </a:cubicBezTo>
                  <a:cubicBezTo>
                    <a:pt x="118224" y="87914"/>
                    <a:pt x="118227" y="86554"/>
                    <a:pt x="118222" y="85193"/>
                  </a:cubicBezTo>
                  <a:cubicBezTo>
                    <a:pt x="118221" y="84927"/>
                    <a:pt x="118316" y="84613"/>
                    <a:pt x="117898" y="84449"/>
                  </a:cubicBezTo>
                  <a:cubicBezTo>
                    <a:pt x="117519" y="84643"/>
                    <a:pt x="117110" y="84865"/>
                    <a:pt x="116689" y="85066"/>
                  </a:cubicBezTo>
                  <a:cubicBezTo>
                    <a:pt x="115799" y="85489"/>
                    <a:pt x="114938" y="86017"/>
                    <a:pt x="114004" y="86291"/>
                  </a:cubicBezTo>
                  <a:cubicBezTo>
                    <a:pt x="112293" y="86794"/>
                    <a:pt x="110537" y="87144"/>
                    <a:pt x="108800" y="87557"/>
                  </a:cubicBezTo>
                  <a:cubicBezTo>
                    <a:pt x="107506" y="87862"/>
                    <a:pt x="106182" y="87806"/>
                    <a:pt x="104869" y="87882"/>
                  </a:cubicBezTo>
                  <a:cubicBezTo>
                    <a:pt x="103836" y="87942"/>
                    <a:pt x="102803" y="88001"/>
                    <a:pt x="101773" y="88088"/>
                  </a:cubicBezTo>
                  <a:cubicBezTo>
                    <a:pt x="101285" y="88128"/>
                    <a:pt x="101046" y="88525"/>
                    <a:pt x="101191" y="88989"/>
                  </a:cubicBezTo>
                  <a:cubicBezTo>
                    <a:pt x="101260" y="89213"/>
                    <a:pt x="101358" y="89428"/>
                    <a:pt x="101442" y="89648"/>
                  </a:cubicBezTo>
                  <a:cubicBezTo>
                    <a:pt x="101830" y="90660"/>
                    <a:pt x="102188" y="91677"/>
                    <a:pt x="102313" y="92763"/>
                  </a:cubicBezTo>
                  <a:cubicBezTo>
                    <a:pt x="102357" y="93131"/>
                    <a:pt x="102479" y="93490"/>
                    <a:pt x="102551" y="93790"/>
                  </a:cubicBezTo>
                  <a:cubicBezTo>
                    <a:pt x="103533" y="94589"/>
                    <a:pt x="104517" y="95177"/>
                    <a:pt x="105726" y="95373"/>
                  </a:cubicBezTo>
                  <a:cubicBezTo>
                    <a:pt x="106197" y="95449"/>
                    <a:pt x="106644" y="95604"/>
                    <a:pt x="107094" y="95398"/>
                  </a:cubicBezTo>
                  <a:cubicBezTo>
                    <a:pt x="107639" y="95147"/>
                    <a:pt x="108087" y="95248"/>
                    <a:pt x="108507" y="95654"/>
                  </a:cubicBezTo>
                  <a:cubicBezTo>
                    <a:pt x="108637" y="95780"/>
                    <a:pt x="108819" y="95852"/>
                    <a:pt x="109126" y="96038"/>
                  </a:cubicBezTo>
                  <a:close/>
                  <a:moveTo>
                    <a:pt x="108013" y="97730"/>
                  </a:moveTo>
                  <a:cubicBezTo>
                    <a:pt x="107635" y="98762"/>
                    <a:pt x="107358" y="99554"/>
                    <a:pt x="107056" y="100338"/>
                  </a:cubicBezTo>
                  <a:cubicBezTo>
                    <a:pt x="106530" y="101700"/>
                    <a:pt x="106023" y="103069"/>
                    <a:pt x="105437" y="104403"/>
                  </a:cubicBezTo>
                  <a:cubicBezTo>
                    <a:pt x="105153" y="105044"/>
                    <a:pt x="104760" y="105621"/>
                    <a:pt x="104670" y="106351"/>
                  </a:cubicBezTo>
                  <a:cubicBezTo>
                    <a:pt x="104475" y="107956"/>
                    <a:pt x="103905" y="109569"/>
                    <a:pt x="104943" y="111107"/>
                  </a:cubicBezTo>
                  <a:cubicBezTo>
                    <a:pt x="105040" y="111251"/>
                    <a:pt x="105014" y="111475"/>
                    <a:pt x="105081" y="111650"/>
                  </a:cubicBezTo>
                  <a:cubicBezTo>
                    <a:pt x="105242" y="112077"/>
                    <a:pt x="105424" y="112495"/>
                    <a:pt x="105592" y="112901"/>
                  </a:cubicBezTo>
                  <a:cubicBezTo>
                    <a:pt x="107017" y="112642"/>
                    <a:pt x="108380" y="112773"/>
                    <a:pt x="109738" y="112764"/>
                  </a:cubicBezTo>
                  <a:cubicBezTo>
                    <a:pt x="109871" y="112764"/>
                    <a:pt x="110043" y="112797"/>
                    <a:pt x="110132" y="112881"/>
                  </a:cubicBezTo>
                  <a:cubicBezTo>
                    <a:pt x="110803" y="113525"/>
                    <a:pt x="111593" y="113312"/>
                    <a:pt x="112327" y="113289"/>
                  </a:cubicBezTo>
                  <a:cubicBezTo>
                    <a:pt x="112881" y="111967"/>
                    <a:pt x="113318" y="110665"/>
                    <a:pt x="113959" y="109473"/>
                  </a:cubicBezTo>
                  <a:cubicBezTo>
                    <a:pt x="114418" y="108616"/>
                    <a:pt x="114264" y="107912"/>
                    <a:pt x="113782" y="107252"/>
                  </a:cubicBezTo>
                  <a:cubicBezTo>
                    <a:pt x="113490" y="106850"/>
                    <a:pt x="113323" y="106460"/>
                    <a:pt x="113224" y="105993"/>
                  </a:cubicBezTo>
                  <a:cubicBezTo>
                    <a:pt x="112762" y="103785"/>
                    <a:pt x="111801" y="101840"/>
                    <a:pt x="110335" y="100101"/>
                  </a:cubicBezTo>
                  <a:cubicBezTo>
                    <a:pt x="109659" y="99298"/>
                    <a:pt x="108758" y="98781"/>
                    <a:pt x="108013" y="97730"/>
                  </a:cubicBezTo>
                  <a:close/>
                  <a:moveTo>
                    <a:pt x="115676" y="106884"/>
                  </a:moveTo>
                  <a:cubicBezTo>
                    <a:pt x="115899" y="106751"/>
                    <a:pt x="116013" y="106726"/>
                    <a:pt x="116044" y="106660"/>
                  </a:cubicBezTo>
                  <a:cubicBezTo>
                    <a:pt x="116508" y="105692"/>
                    <a:pt x="116852" y="104660"/>
                    <a:pt x="117586" y="103840"/>
                  </a:cubicBezTo>
                  <a:cubicBezTo>
                    <a:pt x="117616" y="103806"/>
                    <a:pt x="117624" y="103754"/>
                    <a:pt x="117647" y="103712"/>
                  </a:cubicBezTo>
                  <a:cubicBezTo>
                    <a:pt x="118090" y="102885"/>
                    <a:pt x="118482" y="102026"/>
                    <a:pt x="118988" y="101240"/>
                  </a:cubicBezTo>
                  <a:cubicBezTo>
                    <a:pt x="120092" y="99530"/>
                    <a:pt x="120916" y="97686"/>
                    <a:pt x="121658" y="95806"/>
                  </a:cubicBezTo>
                  <a:cubicBezTo>
                    <a:pt x="122056" y="94797"/>
                    <a:pt x="122287" y="93731"/>
                    <a:pt x="122343" y="92649"/>
                  </a:cubicBezTo>
                  <a:cubicBezTo>
                    <a:pt x="122406" y="91458"/>
                    <a:pt x="122231" y="90404"/>
                    <a:pt x="121179" y="89661"/>
                  </a:cubicBezTo>
                  <a:cubicBezTo>
                    <a:pt x="120998" y="89533"/>
                    <a:pt x="120865" y="89336"/>
                    <a:pt x="120672" y="89130"/>
                  </a:cubicBezTo>
                  <a:cubicBezTo>
                    <a:pt x="120463" y="89299"/>
                    <a:pt x="120273" y="89432"/>
                    <a:pt x="120109" y="89592"/>
                  </a:cubicBezTo>
                  <a:cubicBezTo>
                    <a:pt x="119977" y="89723"/>
                    <a:pt x="119823" y="89868"/>
                    <a:pt x="119772" y="90036"/>
                  </a:cubicBezTo>
                  <a:cubicBezTo>
                    <a:pt x="119447" y="91077"/>
                    <a:pt x="118694" y="91709"/>
                    <a:pt x="117829" y="92306"/>
                  </a:cubicBezTo>
                  <a:cubicBezTo>
                    <a:pt x="116283" y="93372"/>
                    <a:pt x="114881" y="94649"/>
                    <a:pt x="113202" y="95521"/>
                  </a:cubicBezTo>
                  <a:cubicBezTo>
                    <a:pt x="112224" y="96031"/>
                    <a:pt x="111443" y="96754"/>
                    <a:pt x="110712" y="97553"/>
                  </a:cubicBezTo>
                  <a:cubicBezTo>
                    <a:pt x="111722" y="98991"/>
                    <a:pt x="112900" y="100260"/>
                    <a:pt x="113697" y="101828"/>
                  </a:cubicBezTo>
                  <a:cubicBezTo>
                    <a:pt x="114510" y="103429"/>
                    <a:pt x="114868" y="105194"/>
                    <a:pt x="115676" y="106884"/>
                  </a:cubicBezTo>
                  <a:close/>
                  <a:moveTo>
                    <a:pt x="131753" y="48725"/>
                  </a:moveTo>
                  <a:cubicBezTo>
                    <a:pt x="132090" y="48116"/>
                    <a:pt x="132278" y="47736"/>
                    <a:pt x="132503" y="47379"/>
                  </a:cubicBezTo>
                  <a:cubicBezTo>
                    <a:pt x="132879" y="46782"/>
                    <a:pt x="133247" y="46175"/>
                    <a:pt x="133681" y="45621"/>
                  </a:cubicBezTo>
                  <a:cubicBezTo>
                    <a:pt x="133902" y="45339"/>
                    <a:pt x="134242" y="45129"/>
                    <a:pt x="134563" y="44952"/>
                  </a:cubicBezTo>
                  <a:cubicBezTo>
                    <a:pt x="134674" y="44891"/>
                    <a:pt x="134943" y="44982"/>
                    <a:pt x="135053" y="45091"/>
                  </a:cubicBezTo>
                  <a:cubicBezTo>
                    <a:pt x="135161" y="45200"/>
                    <a:pt x="135213" y="45426"/>
                    <a:pt x="135188" y="45585"/>
                  </a:cubicBezTo>
                  <a:cubicBezTo>
                    <a:pt x="135159" y="45759"/>
                    <a:pt x="135029" y="45924"/>
                    <a:pt x="134918" y="46074"/>
                  </a:cubicBezTo>
                  <a:cubicBezTo>
                    <a:pt x="133737" y="47684"/>
                    <a:pt x="132948" y="49493"/>
                    <a:pt x="132201" y="51330"/>
                  </a:cubicBezTo>
                  <a:cubicBezTo>
                    <a:pt x="131592" y="52830"/>
                    <a:pt x="131192" y="54366"/>
                    <a:pt x="131215" y="55993"/>
                  </a:cubicBezTo>
                  <a:cubicBezTo>
                    <a:pt x="131218" y="56207"/>
                    <a:pt x="131273" y="56421"/>
                    <a:pt x="131312" y="56704"/>
                  </a:cubicBezTo>
                  <a:cubicBezTo>
                    <a:pt x="131585" y="56645"/>
                    <a:pt x="131772" y="56633"/>
                    <a:pt x="131937" y="56566"/>
                  </a:cubicBezTo>
                  <a:cubicBezTo>
                    <a:pt x="133233" y="56041"/>
                    <a:pt x="134300" y="55228"/>
                    <a:pt x="135114" y="54076"/>
                  </a:cubicBezTo>
                  <a:cubicBezTo>
                    <a:pt x="136239" y="52481"/>
                    <a:pt x="136980" y="50709"/>
                    <a:pt x="137631" y="48883"/>
                  </a:cubicBezTo>
                  <a:cubicBezTo>
                    <a:pt x="138317" y="46957"/>
                    <a:pt x="138157" y="44986"/>
                    <a:pt x="138056" y="43014"/>
                  </a:cubicBezTo>
                  <a:cubicBezTo>
                    <a:pt x="138046" y="42828"/>
                    <a:pt x="137981" y="42645"/>
                    <a:pt x="137927" y="42464"/>
                  </a:cubicBezTo>
                  <a:cubicBezTo>
                    <a:pt x="137370" y="40588"/>
                    <a:pt x="137036" y="40193"/>
                    <a:pt x="134856" y="40748"/>
                  </a:cubicBezTo>
                  <a:cubicBezTo>
                    <a:pt x="133481" y="41099"/>
                    <a:pt x="132442" y="41951"/>
                    <a:pt x="131573" y="43001"/>
                  </a:cubicBezTo>
                  <a:cubicBezTo>
                    <a:pt x="131573" y="43656"/>
                    <a:pt x="131574" y="44267"/>
                    <a:pt x="131573" y="44878"/>
                  </a:cubicBezTo>
                  <a:cubicBezTo>
                    <a:pt x="131571" y="45489"/>
                    <a:pt x="131552" y="46104"/>
                    <a:pt x="131563" y="46715"/>
                  </a:cubicBezTo>
                  <a:cubicBezTo>
                    <a:pt x="131573" y="47301"/>
                    <a:pt x="131412" y="47906"/>
                    <a:pt x="131753" y="48725"/>
                  </a:cubicBezTo>
                  <a:close/>
                  <a:moveTo>
                    <a:pt x="90991" y="161428"/>
                  </a:moveTo>
                  <a:cubicBezTo>
                    <a:pt x="90991" y="160781"/>
                    <a:pt x="91020" y="160402"/>
                    <a:pt x="90986" y="160027"/>
                  </a:cubicBezTo>
                  <a:cubicBezTo>
                    <a:pt x="90825" y="158225"/>
                    <a:pt x="90327" y="156617"/>
                    <a:pt x="88529" y="155738"/>
                  </a:cubicBezTo>
                  <a:cubicBezTo>
                    <a:pt x="87814" y="155391"/>
                    <a:pt x="87138" y="154962"/>
                    <a:pt x="86424" y="154615"/>
                  </a:cubicBezTo>
                  <a:cubicBezTo>
                    <a:pt x="86139" y="154475"/>
                    <a:pt x="85787" y="154359"/>
                    <a:pt x="85484" y="154394"/>
                  </a:cubicBezTo>
                  <a:cubicBezTo>
                    <a:pt x="84698" y="154483"/>
                    <a:pt x="83920" y="154642"/>
                    <a:pt x="83149" y="154818"/>
                  </a:cubicBezTo>
                  <a:cubicBezTo>
                    <a:pt x="82939" y="154865"/>
                    <a:pt x="82723" y="155034"/>
                    <a:pt x="82581" y="155206"/>
                  </a:cubicBezTo>
                  <a:cubicBezTo>
                    <a:pt x="81739" y="156216"/>
                    <a:pt x="80780" y="157135"/>
                    <a:pt x="80104" y="158278"/>
                  </a:cubicBezTo>
                  <a:cubicBezTo>
                    <a:pt x="80012" y="158435"/>
                    <a:pt x="79905" y="158613"/>
                    <a:pt x="79898" y="158786"/>
                  </a:cubicBezTo>
                  <a:cubicBezTo>
                    <a:pt x="79796" y="161102"/>
                    <a:pt x="80006" y="163320"/>
                    <a:pt x="81932" y="164972"/>
                  </a:cubicBezTo>
                  <a:cubicBezTo>
                    <a:pt x="82075" y="165094"/>
                    <a:pt x="82184" y="165262"/>
                    <a:pt x="82338" y="165364"/>
                  </a:cubicBezTo>
                  <a:cubicBezTo>
                    <a:pt x="82684" y="165597"/>
                    <a:pt x="83032" y="165832"/>
                    <a:pt x="83405" y="166015"/>
                  </a:cubicBezTo>
                  <a:cubicBezTo>
                    <a:pt x="84737" y="166668"/>
                    <a:pt x="86177" y="166572"/>
                    <a:pt x="87569" y="166413"/>
                  </a:cubicBezTo>
                  <a:cubicBezTo>
                    <a:pt x="88599" y="166296"/>
                    <a:pt x="89462" y="165773"/>
                    <a:pt x="90039" y="164749"/>
                  </a:cubicBezTo>
                  <a:cubicBezTo>
                    <a:pt x="90683" y="163607"/>
                    <a:pt x="91229" y="162504"/>
                    <a:pt x="90991" y="161428"/>
                  </a:cubicBezTo>
                  <a:close/>
                  <a:moveTo>
                    <a:pt x="106086" y="97550"/>
                  </a:moveTo>
                  <a:cubicBezTo>
                    <a:pt x="105562" y="97319"/>
                    <a:pt x="105231" y="97136"/>
                    <a:pt x="104877" y="97028"/>
                  </a:cubicBezTo>
                  <a:cubicBezTo>
                    <a:pt x="104567" y="96935"/>
                    <a:pt x="104230" y="96928"/>
                    <a:pt x="103905" y="96880"/>
                  </a:cubicBezTo>
                  <a:cubicBezTo>
                    <a:pt x="102867" y="96723"/>
                    <a:pt x="101885" y="96557"/>
                    <a:pt x="101538" y="95283"/>
                  </a:cubicBezTo>
                  <a:cubicBezTo>
                    <a:pt x="101398" y="94774"/>
                    <a:pt x="100948" y="94330"/>
                    <a:pt x="100578" y="93910"/>
                  </a:cubicBezTo>
                  <a:cubicBezTo>
                    <a:pt x="100189" y="93467"/>
                    <a:pt x="99540" y="93586"/>
                    <a:pt x="99323" y="94122"/>
                  </a:cubicBezTo>
                  <a:cubicBezTo>
                    <a:pt x="98985" y="94949"/>
                    <a:pt x="98684" y="95786"/>
                    <a:pt x="98730" y="96710"/>
                  </a:cubicBezTo>
                  <a:cubicBezTo>
                    <a:pt x="98762" y="97368"/>
                    <a:pt x="98637" y="97998"/>
                    <a:pt x="98485" y="98650"/>
                  </a:cubicBezTo>
                  <a:cubicBezTo>
                    <a:pt x="98240" y="99697"/>
                    <a:pt x="98163" y="100790"/>
                    <a:pt x="99004" y="101709"/>
                  </a:cubicBezTo>
                  <a:cubicBezTo>
                    <a:pt x="99351" y="102086"/>
                    <a:pt x="99693" y="102510"/>
                    <a:pt x="99889" y="102974"/>
                  </a:cubicBezTo>
                  <a:cubicBezTo>
                    <a:pt x="100537" y="104504"/>
                    <a:pt x="101735" y="105690"/>
                    <a:pt x="102450" y="107174"/>
                  </a:cubicBezTo>
                  <a:cubicBezTo>
                    <a:pt x="102478" y="107233"/>
                    <a:pt x="102602" y="107246"/>
                    <a:pt x="102776" y="107322"/>
                  </a:cubicBezTo>
                  <a:cubicBezTo>
                    <a:pt x="102950" y="106894"/>
                    <a:pt x="103258" y="106472"/>
                    <a:pt x="103272" y="106040"/>
                  </a:cubicBezTo>
                  <a:cubicBezTo>
                    <a:pt x="103309" y="104924"/>
                    <a:pt x="103759" y="103941"/>
                    <a:pt x="104083" y="102914"/>
                  </a:cubicBezTo>
                  <a:cubicBezTo>
                    <a:pt x="104208" y="102511"/>
                    <a:pt x="104359" y="102109"/>
                    <a:pt x="104427" y="101695"/>
                  </a:cubicBezTo>
                  <a:cubicBezTo>
                    <a:pt x="104663" y="100246"/>
                    <a:pt x="105004" y="98842"/>
                    <a:pt x="106086" y="97550"/>
                  </a:cubicBezTo>
                  <a:close/>
                  <a:moveTo>
                    <a:pt x="33702" y="115609"/>
                  </a:moveTo>
                  <a:cubicBezTo>
                    <a:pt x="33492" y="115585"/>
                    <a:pt x="33298" y="115514"/>
                    <a:pt x="33129" y="115554"/>
                  </a:cubicBezTo>
                  <a:cubicBezTo>
                    <a:pt x="32495" y="115703"/>
                    <a:pt x="31839" y="115822"/>
                    <a:pt x="31242" y="116074"/>
                  </a:cubicBezTo>
                  <a:cubicBezTo>
                    <a:pt x="29727" y="116714"/>
                    <a:pt x="28237" y="117416"/>
                    <a:pt x="26742" y="118105"/>
                  </a:cubicBezTo>
                  <a:cubicBezTo>
                    <a:pt x="26016" y="118440"/>
                    <a:pt x="25302" y="118802"/>
                    <a:pt x="24586" y="119161"/>
                  </a:cubicBezTo>
                  <a:cubicBezTo>
                    <a:pt x="24072" y="119418"/>
                    <a:pt x="23547" y="119581"/>
                    <a:pt x="22958" y="119541"/>
                  </a:cubicBezTo>
                  <a:cubicBezTo>
                    <a:pt x="22686" y="119521"/>
                    <a:pt x="22386" y="119539"/>
                    <a:pt x="22135" y="119634"/>
                  </a:cubicBezTo>
                  <a:cubicBezTo>
                    <a:pt x="21261" y="119964"/>
                    <a:pt x="20401" y="120333"/>
                    <a:pt x="19538" y="120693"/>
                  </a:cubicBezTo>
                  <a:cubicBezTo>
                    <a:pt x="19123" y="120867"/>
                    <a:pt x="18809" y="121159"/>
                    <a:pt x="18740" y="121611"/>
                  </a:cubicBezTo>
                  <a:cubicBezTo>
                    <a:pt x="18571" y="122715"/>
                    <a:pt x="18801" y="123743"/>
                    <a:pt x="19397" y="124768"/>
                  </a:cubicBezTo>
                  <a:cubicBezTo>
                    <a:pt x="19736" y="124630"/>
                    <a:pt x="20060" y="124551"/>
                    <a:pt x="20323" y="124380"/>
                  </a:cubicBezTo>
                  <a:cubicBezTo>
                    <a:pt x="21423" y="123662"/>
                    <a:pt x="22527" y="122968"/>
                    <a:pt x="23760" y="122479"/>
                  </a:cubicBezTo>
                  <a:cubicBezTo>
                    <a:pt x="24676" y="122115"/>
                    <a:pt x="25483" y="121531"/>
                    <a:pt x="26316" y="120994"/>
                  </a:cubicBezTo>
                  <a:cubicBezTo>
                    <a:pt x="27615" y="120154"/>
                    <a:pt x="29005" y="119457"/>
                    <a:pt x="30357" y="118699"/>
                  </a:cubicBezTo>
                  <a:cubicBezTo>
                    <a:pt x="31416" y="118557"/>
                    <a:pt x="32215" y="117817"/>
                    <a:pt x="33189" y="117475"/>
                  </a:cubicBezTo>
                  <a:cubicBezTo>
                    <a:pt x="33523" y="117358"/>
                    <a:pt x="33806" y="117097"/>
                    <a:pt x="34109" y="116904"/>
                  </a:cubicBezTo>
                  <a:cubicBezTo>
                    <a:pt x="33960" y="116430"/>
                    <a:pt x="33835" y="116032"/>
                    <a:pt x="33702" y="115609"/>
                  </a:cubicBezTo>
                  <a:close/>
                  <a:moveTo>
                    <a:pt x="124541" y="175873"/>
                  </a:moveTo>
                  <a:cubicBezTo>
                    <a:pt x="124528" y="176274"/>
                    <a:pt x="124486" y="176501"/>
                    <a:pt x="124517" y="176719"/>
                  </a:cubicBezTo>
                  <a:cubicBezTo>
                    <a:pt x="124939" y="179608"/>
                    <a:pt x="125330" y="182504"/>
                    <a:pt x="125813" y="185383"/>
                  </a:cubicBezTo>
                  <a:cubicBezTo>
                    <a:pt x="126403" y="188910"/>
                    <a:pt x="127612" y="192208"/>
                    <a:pt x="129690" y="195154"/>
                  </a:cubicBezTo>
                  <a:cubicBezTo>
                    <a:pt x="131282" y="197411"/>
                    <a:pt x="133415" y="198706"/>
                    <a:pt x="136209" y="198835"/>
                  </a:cubicBezTo>
                  <a:cubicBezTo>
                    <a:pt x="136914" y="198868"/>
                    <a:pt x="137621" y="198930"/>
                    <a:pt x="138327" y="198926"/>
                  </a:cubicBezTo>
                  <a:cubicBezTo>
                    <a:pt x="138694" y="198924"/>
                    <a:pt x="139064" y="198822"/>
                    <a:pt x="139419" y="198723"/>
                  </a:cubicBezTo>
                  <a:cubicBezTo>
                    <a:pt x="139493" y="198703"/>
                    <a:pt x="139517" y="198500"/>
                    <a:pt x="139641" y="198184"/>
                  </a:cubicBezTo>
                  <a:cubicBezTo>
                    <a:pt x="138482" y="198343"/>
                    <a:pt x="137521" y="197978"/>
                    <a:pt x="136555" y="197636"/>
                  </a:cubicBezTo>
                  <a:cubicBezTo>
                    <a:pt x="135622" y="197307"/>
                    <a:pt x="134685" y="196992"/>
                    <a:pt x="133756" y="196647"/>
                  </a:cubicBezTo>
                  <a:cubicBezTo>
                    <a:pt x="133407" y="196517"/>
                    <a:pt x="133073" y="196340"/>
                    <a:pt x="132750" y="196151"/>
                  </a:cubicBezTo>
                  <a:cubicBezTo>
                    <a:pt x="131034" y="195150"/>
                    <a:pt x="129956" y="193645"/>
                    <a:pt x="129394" y="191767"/>
                  </a:cubicBezTo>
                  <a:cubicBezTo>
                    <a:pt x="128868" y="190008"/>
                    <a:pt x="128437" y="188217"/>
                    <a:pt x="127874" y="186471"/>
                  </a:cubicBezTo>
                  <a:cubicBezTo>
                    <a:pt x="126803" y="183149"/>
                    <a:pt x="125870" y="179800"/>
                    <a:pt x="125657" y="176246"/>
                  </a:cubicBezTo>
                  <a:cubicBezTo>
                    <a:pt x="125355" y="176143"/>
                    <a:pt x="125053" y="176044"/>
                    <a:pt x="124541" y="175873"/>
                  </a:cubicBezTo>
                  <a:close/>
                  <a:moveTo>
                    <a:pt x="78694" y="58014"/>
                  </a:moveTo>
                  <a:cubicBezTo>
                    <a:pt x="78501" y="56709"/>
                    <a:pt x="78294" y="55651"/>
                    <a:pt x="78200" y="54583"/>
                  </a:cubicBezTo>
                  <a:cubicBezTo>
                    <a:pt x="78140" y="53895"/>
                    <a:pt x="77786" y="53453"/>
                    <a:pt x="77300" y="53065"/>
                  </a:cubicBezTo>
                  <a:cubicBezTo>
                    <a:pt x="76413" y="52356"/>
                    <a:pt x="75680" y="52527"/>
                    <a:pt x="75388" y="53614"/>
                  </a:cubicBezTo>
                  <a:cubicBezTo>
                    <a:pt x="74819" y="55742"/>
                    <a:pt x="74666" y="57868"/>
                    <a:pt x="75783" y="59912"/>
                  </a:cubicBezTo>
                  <a:cubicBezTo>
                    <a:pt x="76940" y="62026"/>
                    <a:pt x="78352" y="63954"/>
                    <a:pt x="79941" y="65759"/>
                  </a:cubicBezTo>
                  <a:cubicBezTo>
                    <a:pt x="80033" y="65863"/>
                    <a:pt x="80206" y="65896"/>
                    <a:pt x="80524" y="66049"/>
                  </a:cubicBezTo>
                  <a:cubicBezTo>
                    <a:pt x="80265" y="64896"/>
                    <a:pt x="80038" y="63944"/>
                    <a:pt x="79839" y="62985"/>
                  </a:cubicBezTo>
                  <a:cubicBezTo>
                    <a:pt x="79626" y="61959"/>
                    <a:pt x="79249" y="61028"/>
                    <a:pt x="78576" y="60200"/>
                  </a:cubicBezTo>
                  <a:cubicBezTo>
                    <a:pt x="78014" y="59508"/>
                    <a:pt x="77557" y="58734"/>
                    <a:pt x="77059" y="57993"/>
                  </a:cubicBezTo>
                  <a:cubicBezTo>
                    <a:pt x="76928" y="57799"/>
                    <a:pt x="76813" y="57594"/>
                    <a:pt x="76702" y="57387"/>
                  </a:cubicBezTo>
                  <a:cubicBezTo>
                    <a:pt x="76552" y="57115"/>
                    <a:pt x="76550" y="56847"/>
                    <a:pt x="76782" y="56615"/>
                  </a:cubicBezTo>
                  <a:cubicBezTo>
                    <a:pt x="76962" y="56435"/>
                    <a:pt x="77260" y="56482"/>
                    <a:pt x="77519" y="56749"/>
                  </a:cubicBezTo>
                  <a:cubicBezTo>
                    <a:pt x="77868" y="57107"/>
                    <a:pt x="78201" y="57480"/>
                    <a:pt x="78694" y="58014"/>
                  </a:cubicBezTo>
                  <a:close/>
                  <a:moveTo>
                    <a:pt x="132898" y="194342"/>
                  </a:moveTo>
                  <a:cubicBezTo>
                    <a:pt x="133036" y="194282"/>
                    <a:pt x="133144" y="194265"/>
                    <a:pt x="133203" y="194204"/>
                  </a:cubicBezTo>
                  <a:cubicBezTo>
                    <a:pt x="134511" y="192838"/>
                    <a:pt x="135719" y="191377"/>
                    <a:pt x="136479" y="189640"/>
                  </a:cubicBezTo>
                  <a:cubicBezTo>
                    <a:pt x="137400" y="187532"/>
                    <a:pt x="138273" y="185398"/>
                    <a:pt x="138823" y="183152"/>
                  </a:cubicBezTo>
                  <a:cubicBezTo>
                    <a:pt x="138879" y="182924"/>
                    <a:pt x="138924" y="182692"/>
                    <a:pt x="138981" y="182465"/>
                  </a:cubicBezTo>
                  <a:cubicBezTo>
                    <a:pt x="139255" y="181371"/>
                    <a:pt x="139523" y="180277"/>
                    <a:pt x="139808" y="179187"/>
                  </a:cubicBezTo>
                  <a:cubicBezTo>
                    <a:pt x="139938" y="178688"/>
                    <a:pt x="140111" y="178199"/>
                    <a:pt x="140241" y="177699"/>
                  </a:cubicBezTo>
                  <a:cubicBezTo>
                    <a:pt x="140273" y="177575"/>
                    <a:pt x="140216" y="177430"/>
                    <a:pt x="140191" y="177220"/>
                  </a:cubicBezTo>
                  <a:cubicBezTo>
                    <a:pt x="139863" y="177107"/>
                    <a:pt x="139525" y="176990"/>
                    <a:pt x="139195" y="176876"/>
                  </a:cubicBezTo>
                  <a:cubicBezTo>
                    <a:pt x="138730" y="178481"/>
                    <a:pt x="138311" y="180018"/>
                    <a:pt x="137837" y="181537"/>
                  </a:cubicBezTo>
                  <a:cubicBezTo>
                    <a:pt x="137024" y="184144"/>
                    <a:pt x="136126" y="186720"/>
                    <a:pt x="134834" y="189137"/>
                  </a:cubicBezTo>
                  <a:cubicBezTo>
                    <a:pt x="134039" y="190627"/>
                    <a:pt x="133022" y="191991"/>
                    <a:pt x="132342" y="193546"/>
                  </a:cubicBezTo>
                  <a:cubicBezTo>
                    <a:pt x="132305" y="193628"/>
                    <a:pt x="132314" y="193728"/>
                    <a:pt x="132296" y="193864"/>
                  </a:cubicBezTo>
                  <a:cubicBezTo>
                    <a:pt x="132492" y="194019"/>
                    <a:pt x="132706" y="194189"/>
                    <a:pt x="132898" y="194342"/>
                  </a:cubicBezTo>
                  <a:close/>
                  <a:moveTo>
                    <a:pt x="132510" y="128635"/>
                  </a:moveTo>
                  <a:cubicBezTo>
                    <a:pt x="131175" y="129659"/>
                    <a:pt x="129915" y="130624"/>
                    <a:pt x="128658" y="131595"/>
                  </a:cubicBezTo>
                  <a:cubicBezTo>
                    <a:pt x="128548" y="131679"/>
                    <a:pt x="128462" y="131797"/>
                    <a:pt x="128375" y="131908"/>
                  </a:cubicBezTo>
                  <a:cubicBezTo>
                    <a:pt x="128186" y="132149"/>
                    <a:pt x="128221" y="132457"/>
                    <a:pt x="128470" y="132654"/>
                  </a:cubicBezTo>
                  <a:cubicBezTo>
                    <a:pt x="128616" y="132772"/>
                    <a:pt x="128785" y="132858"/>
                    <a:pt x="128938" y="132967"/>
                  </a:cubicBezTo>
                  <a:cubicBezTo>
                    <a:pt x="130011" y="133730"/>
                    <a:pt x="131086" y="134488"/>
                    <a:pt x="132151" y="135262"/>
                  </a:cubicBezTo>
                  <a:cubicBezTo>
                    <a:pt x="132510" y="135524"/>
                    <a:pt x="132884" y="135665"/>
                    <a:pt x="133401" y="135576"/>
                  </a:cubicBezTo>
                  <a:cubicBezTo>
                    <a:pt x="133415" y="135361"/>
                    <a:pt x="133457" y="135136"/>
                    <a:pt x="133443" y="134915"/>
                  </a:cubicBezTo>
                  <a:cubicBezTo>
                    <a:pt x="133317" y="132859"/>
                    <a:pt x="133457" y="130768"/>
                    <a:pt x="132510" y="128636"/>
                  </a:cubicBezTo>
                  <a:close/>
                  <a:moveTo>
                    <a:pt x="141406" y="199183"/>
                  </a:moveTo>
                  <a:cubicBezTo>
                    <a:pt x="142793" y="199773"/>
                    <a:pt x="144065" y="200230"/>
                    <a:pt x="145456" y="199871"/>
                  </a:cubicBezTo>
                  <a:cubicBezTo>
                    <a:pt x="145887" y="198912"/>
                    <a:pt x="145887" y="198908"/>
                    <a:pt x="145632" y="197612"/>
                  </a:cubicBezTo>
                  <a:cubicBezTo>
                    <a:pt x="144206" y="197103"/>
                    <a:pt x="142724" y="197272"/>
                    <a:pt x="141182" y="197369"/>
                  </a:cubicBezTo>
                  <a:cubicBezTo>
                    <a:pt x="141262" y="198019"/>
                    <a:pt x="141330" y="198566"/>
                    <a:pt x="141406" y="199183"/>
                  </a:cubicBezTo>
                  <a:close/>
                  <a:moveTo>
                    <a:pt x="124683" y="198903"/>
                  </a:moveTo>
                  <a:cubicBezTo>
                    <a:pt x="123145" y="198755"/>
                    <a:pt x="122616" y="198884"/>
                    <a:pt x="121226" y="199534"/>
                  </a:cubicBezTo>
                  <a:cubicBezTo>
                    <a:pt x="120697" y="199782"/>
                    <a:pt x="120499" y="200168"/>
                    <a:pt x="120707" y="200791"/>
                  </a:cubicBezTo>
                  <a:cubicBezTo>
                    <a:pt x="120796" y="201058"/>
                    <a:pt x="120914" y="201313"/>
                    <a:pt x="121060" y="201554"/>
                  </a:cubicBezTo>
                  <a:cubicBezTo>
                    <a:pt x="121464" y="202216"/>
                    <a:pt x="122382" y="202368"/>
                    <a:pt x="123021" y="201893"/>
                  </a:cubicBezTo>
                  <a:cubicBezTo>
                    <a:pt x="123580" y="201477"/>
                    <a:pt x="124134" y="201053"/>
                    <a:pt x="124791" y="200559"/>
                  </a:cubicBezTo>
                  <a:cubicBezTo>
                    <a:pt x="124759" y="200073"/>
                    <a:pt x="124721" y="199479"/>
                    <a:pt x="124683" y="198904"/>
                  </a:cubicBezTo>
                  <a:close/>
                  <a:moveTo>
                    <a:pt x="126375" y="198137"/>
                  </a:moveTo>
                  <a:cubicBezTo>
                    <a:pt x="126304" y="198558"/>
                    <a:pt x="126263" y="198902"/>
                    <a:pt x="126605" y="199095"/>
                  </a:cubicBezTo>
                  <a:cubicBezTo>
                    <a:pt x="126917" y="199273"/>
                    <a:pt x="127238" y="199193"/>
                    <a:pt x="127525" y="198988"/>
                  </a:cubicBezTo>
                  <a:cubicBezTo>
                    <a:pt x="127563" y="198961"/>
                    <a:pt x="127597" y="198927"/>
                    <a:pt x="127638" y="198906"/>
                  </a:cubicBezTo>
                  <a:cubicBezTo>
                    <a:pt x="128173" y="198632"/>
                    <a:pt x="128710" y="198357"/>
                    <a:pt x="129287" y="198062"/>
                  </a:cubicBezTo>
                  <a:cubicBezTo>
                    <a:pt x="129123" y="197599"/>
                    <a:pt x="128747" y="197267"/>
                    <a:pt x="128323" y="196910"/>
                  </a:cubicBezTo>
                  <a:cubicBezTo>
                    <a:pt x="127682" y="197313"/>
                    <a:pt x="127057" y="197706"/>
                    <a:pt x="126375" y="198137"/>
                  </a:cubicBezTo>
                  <a:close/>
                  <a:moveTo>
                    <a:pt x="132765" y="142692"/>
                  </a:moveTo>
                  <a:cubicBezTo>
                    <a:pt x="133736" y="142267"/>
                    <a:pt x="133737" y="142266"/>
                    <a:pt x="133446" y="141151"/>
                  </a:cubicBezTo>
                  <a:cubicBezTo>
                    <a:pt x="133058" y="141589"/>
                    <a:pt x="132775" y="141988"/>
                    <a:pt x="132765" y="142692"/>
                  </a:cubicBezTo>
                  <a:close/>
                  <a:moveTo>
                    <a:pt x="109448" y="170661"/>
                  </a:moveTo>
                  <a:cubicBezTo>
                    <a:pt x="109462" y="170623"/>
                    <a:pt x="109487" y="170583"/>
                    <a:pt x="109482" y="170547"/>
                  </a:cubicBezTo>
                  <a:cubicBezTo>
                    <a:pt x="109479" y="170527"/>
                    <a:pt x="109425" y="170514"/>
                    <a:pt x="109395" y="170497"/>
                  </a:cubicBezTo>
                  <a:cubicBezTo>
                    <a:pt x="109379" y="170537"/>
                    <a:pt x="109352" y="170576"/>
                    <a:pt x="109355" y="170615"/>
                  </a:cubicBezTo>
                  <a:cubicBezTo>
                    <a:pt x="109357" y="170632"/>
                    <a:pt x="109415" y="170645"/>
                    <a:pt x="109448" y="170661"/>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3" name="Google Shape;620;p37">
              <a:extLst>
                <a:ext uri="{FF2B5EF4-FFF2-40B4-BE49-F238E27FC236}">
                  <a16:creationId xmlns:a16="http://schemas.microsoft.com/office/drawing/2014/main" id="{DE735716-0F9B-477F-BBCE-A940911C3AA1}"/>
                </a:ext>
              </a:extLst>
            </p:cNvPr>
            <p:cNvSpPr/>
            <p:nvPr/>
          </p:nvSpPr>
          <p:spPr>
            <a:xfrm>
              <a:off x="4061775" y="1841800"/>
              <a:ext cx="487100" cy="370975"/>
            </a:xfrm>
            <a:custGeom>
              <a:avLst/>
              <a:gdLst/>
              <a:ahLst/>
              <a:cxnLst/>
              <a:rect l="l" t="t" r="r" b="b"/>
              <a:pathLst>
                <a:path w="19484" h="14839" extrusionOk="0">
                  <a:moveTo>
                    <a:pt x="261" y="3354"/>
                  </a:moveTo>
                  <a:cubicBezTo>
                    <a:pt x="269" y="3346"/>
                    <a:pt x="363" y="3199"/>
                    <a:pt x="484" y="3172"/>
                  </a:cubicBezTo>
                  <a:cubicBezTo>
                    <a:pt x="1486" y="2941"/>
                    <a:pt x="2414" y="2456"/>
                    <a:pt x="3456" y="2348"/>
                  </a:cubicBezTo>
                  <a:cubicBezTo>
                    <a:pt x="3963" y="2295"/>
                    <a:pt x="4463" y="2132"/>
                    <a:pt x="4955" y="1981"/>
                  </a:cubicBezTo>
                  <a:cubicBezTo>
                    <a:pt x="6032" y="1648"/>
                    <a:pt x="7093" y="1255"/>
                    <a:pt x="8178" y="950"/>
                  </a:cubicBezTo>
                  <a:cubicBezTo>
                    <a:pt x="10963" y="167"/>
                    <a:pt x="13815" y="1"/>
                    <a:pt x="16693" y="75"/>
                  </a:cubicBezTo>
                  <a:cubicBezTo>
                    <a:pt x="17381" y="94"/>
                    <a:pt x="17977" y="350"/>
                    <a:pt x="18571" y="625"/>
                  </a:cubicBezTo>
                  <a:cubicBezTo>
                    <a:pt x="19183" y="907"/>
                    <a:pt x="19425" y="1409"/>
                    <a:pt x="19443" y="2103"/>
                  </a:cubicBezTo>
                  <a:cubicBezTo>
                    <a:pt x="19484" y="3613"/>
                    <a:pt x="18861" y="4937"/>
                    <a:pt x="18317" y="6269"/>
                  </a:cubicBezTo>
                  <a:cubicBezTo>
                    <a:pt x="17731" y="7706"/>
                    <a:pt x="17003" y="9084"/>
                    <a:pt x="16347" y="10491"/>
                  </a:cubicBezTo>
                  <a:cubicBezTo>
                    <a:pt x="16145" y="10923"/>
                    <a:pt x="15917" y="11322"/>
                    <a:pt x="15506" y="11597"/>
                  </a:cubicBezTo>
                  <a:cubicBezTo>
                    <a:pt x="15353" y="11699"/>
                    <a:pt x="15206" y="11838"/>
                    <a:pt x="15111" y="11991"/>
                  </a:cubicBezTo>
                  <a:cubicBezTo>
                    <a:pt x="14321" y="13262"/>
                    <a:pt x="12994" y="13809"/>
                    <a:pt x="11766" y="14488"/>
                  </a:cubicBezTo>
                  <a:cubicBezTo>
                    <a:pt x="11686" y="14533"/>
                    <a:pt x="11592" y="14571"/>
                    <a:pt x="11501" y="14580"/>
                  </a:cubicBezTo>
                  <a:cubicBezTo>
                    <a:pt x="10001" y="14728"/>
                    <a:pt x="8500" y="14839"/>
                    <a:pt x="7005" y="14551"/>
                  </a:cubicBezTo>
                  <a:cubicBezTo>
                    <a:pt x="6684" y="14486"/>
                    <a:pt x="6368" y="14395"/>
                    <a:pt x="6063" y="14278"/>
                  </a:cubicBezTo>
                  <a:cubicBezTo>
                    <a:pt x="5180" y="13944"/>
                    <a:pt x="4327" y="13560"/>
                    <a:pt x="3649" y="12864"/>
                  </a:cubicBezTo>
                  <a:cubicBezTo>
                    <a:pt x="2732" y="11922"/>
                    <a:pt x="1787" y="11030"/>
                    <a:pt x="1120" y="9852"/>
                  </a:cubicBezTo>
                  <a:cubicBezTo>
                    <a:pt x="399" y="8578"/>
                    <a:pt x="1" y="7289"/>
                    <a:pt x="145" y="5826"/>
                  </a:cubicBezTo>
                  <a:cubicBezTo>
                    <a:pt x="219" y="5046"/>
                    <a:pt x="220" y="4256"/>
                    <a:pt x="261" y="3354"/>
                  </a:cubicBezTo>
                  <a:close/>
                  <a:moveTo>
                    <a:pt x="2118" y="4625"/>
                  </a:moveTo>
                  <a:cubicBezTo>
                    <a:pt x="1974" y="6375"/>
                    <a:pt x="2361" y="7831"/>
                    <a:pt x="3203" y="9195"/>
                  </a:cubicBezTo>
                  <a:cubicBezTo>
                    <a:pt x="3809" y="10175"/>
                    <a:pt x="4671" y="10904"/>
                    <a:pt x="5497" y="11666"/>
                  </a:cubicBezTo>
                  <a:cubicBezTo>
                    <a:pt x="5794" y="11941"/>
                    <a:pt x="6227" y="12091"/>
                    <a:pt x="6620" y="12240"/>
                  </a:cubicBezTo>
                  <a:cubicBezTo>
                    <a:pt x="7011" y="12389"/>
                    <a:pt x="7425" y="12537"/>
                    <a:pt x="7835" y="12556"/>
                  </a:cubicBezTo>
                  <a:cubicBezTo>
                    <a:pt x="8913" y="12607"/>
                    <a:pt x="9993" y="12608"/>
                    <a:pt x="11071" y="12579"/>
                  </a:cubicBezTo>
                  <a:cubicBezTo>
                    <a:pt x="11332" y="12572"/>
                    <a:pt x="11618" y="12408"/>
                    <a:pt x="11839" y="12245"/>
                  </a:cubicBezTo>
                  <a:cubicBezTo>
                    <a:pt x="12508" y="11750"/>
                    <a:pt x="13354" y="11462"/>
                    <a:pt x="13766" y="10647"/>
                  </a:cubicBezTo>
                  <a:cubicBezTo>
                    <a:pt x="13845" y="10491"/>
                    <a:pt x="14019" y="10362"/>
                    <a:pt x="14178" y="10271"/>
                  </a:cubicBezTo>
                  <a:cubicBezTo>
                    <a:pt x="14565" y="10050"/>
                    <a:pt x="14787" y="9703"/>
                    <a:pt x="14991" y="9325"/>
                  </a:cubicBezTo>
                  <a:cubicBezTo>
                    <a:pt x="16018" y="7423"/>
                    <a:pt x="17091" y="5547"/>
                    <a:pt x="17720" y="3459"/>
                  </a:cubicBezTo>
                  <a:cubicBezTo>
                    <a:pt x="17950" y="2695"/>
                    <a:pt x="17753" y="2301"/>
                    <a:pt x="16955" y="2151"/>
                  </a:cubicBezTo>
                  <a:cubicBezTo>
                    <a:pt x="16773" y="2117"/>
                    <a:pt x="16581" y="2124"/>
                    <a:pt x="16393" y="2108"/>
                  </a:cubicBezTo>
                  <a:cubicBezTo>
                    <a:pt x="14313" y="1948"/>
                    <a:pt x="12278" y="2479"/>
                    <a:pt x="10210" y="2510"/>
                  </a:cubicBezTo>
                  <a:cubicBezTo>
                    <a:pt x="10120" y="2511"/>
                    <a:pt x="10029" y="2557"/>
                    <a:pt x="9939" y="2582"/>
                  </a:cubicBezTo>
                  <a:cubicBezTo>
                    <a:pt x="8671" y="2938"/>
                    <a:pt x="7399" y="3276"/>
                    <a:pt x="6138" y="3655"/>
                  </a:cubicBezTo>
                  <a:cubicBezTo>
                    <a:pt x="5238" y="3925"/>
                    <a:pt x="4356" y="4240"/>
                    <a:pt x="3397" y="4279"/>
                  </a:cubicBezTo>
                  <a:cubicBezTo>
                    <a:pt x="2992" y="4296"/>
                    <a:pt x="2594" y="4490"/>
                    <a:pt x="2118" y="4624"/>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4" name="Google Shape;621;p37">
              <a:extLst>
                <a:ext uri="{FF2B5EF4-FFF2-40B4-BE49-F238E27FC236}">
                  <a16:creationId xmlns:a16="http://schemas.microsoft.com/office/drawing/2014/main" id="{066E8F45-36A5-4AFC-836B-4D728A09CFCF}"/>
                </a:ext>
              </a:extLst>
            </p:cNvPr>
            <p:cNvSpPr/>
            <p:nvPr/>
          </p:nvSpPr>
          <p:spPr>
            <a:xfrm>
              <a:off x="3832975" y="1479375"/>
              <a:ext cx="97675" cy="127025"/>
            </a:xfrm>
            <a:custGeom>
              <a:avLst/>
              <a:gdLst/>
              <a:ahLst/>
              <a:cxnLst/>
              <a:rect l="l" t="t" r="r" b="b"/>
              <a:pathLst>
                <a:path w="3907" h="5081" extrusionOk="0">
                  <a:moveTo>
                    <a:pt x="3851" y="2498"/>
                  </a:moveTo>
                  <a:cubicBezTo>
                    <a:pt x="3839" y="2585"/>
                    <a:pt x="3818" y="2772"/>
                    <a:pt x="3791" y="2957"/>
                  </a:cubicBezTo>
                  <a:cubicBezTo>
                    <a:pt x="3573" y="4395"/>
                    <a:pt x="2366" y="5080"/>
                    <a:pt x="1004" y="4548"/>
                  </a:cubicBezTo>
                  <a:cubicBezTo>
                    <a:pt x="531" y="4363"/>
                    <a:pt x="160" y="4037"/>
                    <a:pt x="112" y="3546"/>
                  </a:cubicBezTo>
                  <a:cubicBezTo>
                    <a:pt x="39" y="2808"/>
                    <a:pt x="1" y="2047"/>
                    <a:pt x="93" y="1316"/>
                  </a:cubicBezTo>
                  <a:cubicBezTo>
                    <a:pt x="185" y="581"/>
                    <a:pt x="714" y="215"/>
                    <a:pt x="1472" y="142"/>
                  </a:cubicBezTo>
                  <a:cubicBezTo>
                    <a:pt x="2930" y="0"/>
                    <a:pt x="3906" y="924"/>
                    <a:pt x="3851" y="2498"/>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5" name="Google Shape;622;p37">
              <a:extLst>
                <a:ext uri="{FF2B5EF4-FFF2-40B4-BE49-F238E27FC236}">
                  <a16:creationId xmlns:a16="http://schemas.microsoft.com/office/drawing/2014/main" id="{D7E53DE5-2A87-4EF0-BD04-0F1A22A72184}"/>
                </a:ext>
              </a:extLst>
            </p:cNvPr>
            <p:cNvSpPr/>
            <p:nvPr/>
          </p:nvSpPr>
          <p:spPr>
            <a:xfrm>
              <a:off x="4459775" y="1381775"/>
              <a:ext cx="93975" cy="137850"/>
            </a:xfrm>
            <a:custGeom>
              <a:avLst/>
              <a:gdLst/>
              <a:ahLst/>
              <a:cxnLst/>
              <a:rect l="l" t="t" r="r" b="b"/>
              <a:pathLst>
                <a:path w="3759" h="5514" extrusionOk="0">
                  <a:moveTo>
                    <a:pt x="3722" y="2746"/>
                  </a:moveTo>
                  <a:cubicBezTo>
                    <a:pt x="3722" y="3122"/>
                    <a:pt x="3756" y="3500"/>
                    <a:pt x="3715" y="3872"/>
                  </a:cubicBezTo>
                  <a:cubicBezTo>
                    <a:pt x="3630" y="4657"/>
                    <a:pt x="3130" y="5161"/>
                    <a:pt x="2374" y="5283"/>
                  </a:cubicBezTo>
                  <a:cubicBezTo>
                    <a:pt x="936" y="5513"/>
                    <a:pt x="164" y="4820"/>
                    <a:pt x="77" y="3368"/>
                  </a:cubicBezTo>
                  <a:cubicBezTo>
                    <a:pt x="1" y="2138"/>
                    <a:pt x="579" y="1305"/>
                    <a:pt x="1479" y="625"/>
                  </a:cubicBezTo>
                  <a:cubicBezTo>
                    <a:pt x="2305" y="0"/>
                    <a:pt x="3456" y="453"/>
                    <a:pt x="3669" y="1483"/>
                  </a:cubicBezTo>
                  <a:cubicBezTo>
                    <a:pt x="3755" y="1892"/>
                    <a:pt x="3732" y="2324"/>
                    <a:pt x="3758" y="2745"/>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6" name="Google Shape;623;p37">
              <a:extLst>
                <a:ext uri="{FF2B5EF4-FFF2-40B4-BE49-F238E27FC236}">
                  <a16:creationId xmlns:a16="http://schemas.microsoft.com/office/drawing/2014/main" id="{CDA01F38-7A08-4DAA-83CE-2B0B1FB0CE20}"/>
                </a:ext>
              </a:extLst>
            </p:cNvPr>
            <p:cNvSpPr/>
            <p:nvPr/>
          </p:nvSpPr>
          <p:spPr>
            <a:xfrm>
              <a:off x="3663100" y="4170250"/>
              <a:ext cx="188650" cy="185225"/>
            </a:xfrm>
            <a:custGeom>
              <a:avLst/>
              <a:gdLst/>
              <a:ahLst/>
              <a:cxnLst/>
              <a:rect l="l" t="t" r="r" b="b"/>
              <a:pathLst>
                <a:path w="7546" h="7409" extrusionOk="0">
                  <a:moveTo>
                    <a:pt x="7530" y="3708"/>
                  </a:moveTo>
                  <a:cubicBezTo>
                    <a:pt x="7530" y="4273"/>
                    <a:pt x="7541" y="4840"/>
                    <a:pt x="7527" y="5405"/>
                  </a:cubicBezTo>
                  <a:cubicBezTo>
                    <a:pt x="7510" y="6032"/>
                    <a:pt x="7190" y="6492"/>
                    <a:pt x="6625" y="6725"/>
                  </a:cubicBezTo>
                  <a:cubicBezTo>
                    <a:pt x="5977" y="6992"/>
                    <a:pt x="5329" y="7298"/>
                    <a:pt x="4592" y="7235"/>
                  </a:cubicBezTo>
                  <a:cubicBezTo>
                    <a:pt x="4358" y="7215"/>
                    <a:pt x="4117" y="7203"/>
                    <a:pt x="3886" y="7238"/>
                  </a:cubicBezTo>
                  <a:cubicBezTo>
                    <a:pt x="2730" y="7408"/>
                    <a:pt x="1886" y="6769"/>
                    <a:pt x="1120" y="6084"/>
                  </a:cubicBezTo>
                  <a:cubicBezTo>
                    <a:pt x="153" y="5219"/>
                    <a:pt x="0" y="3285"/>
                    <a:pt x="685" y="2165"/>
                  </a:cubicBezTo>
                  <a:cubicBezTo>
                    <a:pt x="1081" y="1516"/>
                    <a:pt x="1498" y="885"/>
                    <a:pt x="2141" y="461"/>
                  </a:cubicBezTo>
                  <a:cubicBezTo>
                    <a:pt x="2405" y="287"/>
                    <a:pt x="2725" y="126"/>
                    <a:pt x="3032" y="98"/>
                  </a:cubicBezTo>
                  <a:cubicBezTo>
                    <a:pt x="3828" y="23"/>
                    <a:pt x="4630" y="0"/>
                    <a:pt x="5430" y="3"/>
                  </a:cubicBezTo>
                  <a:cubicBezTo>
                    <a:pt x="6658" y="7"/>
                    <a:pt x="7443" y="771"/>
                    <a:pt x="7514" y="2012"/>
                  </a:cubicBezTo>
                  <a:cubicBezTo>
                    <a:pt x="7546" y="2576"/>
                    <a:pt x="7519" y="3143"/>
                    <a:pt x="7519" y="3708"/>
                  </a:cubicBezTo>
                  <a:close/>
                  <a:moveTo>
                    <a:pt x="5787" y="1611"/>
                  </a:moveTo>
                  <a:cubicBezTo>
                    <a:pt x="5332" y="1561"/>
                    <a:pt x="5055" y="1518"/>
                    <a:pt x="4776" y="1502"/>
                  </a:cubicBezTo>
                  <a:cubicBezTo>
                    <a:pt x="3629" y="1436"/>
                    <a:pt x="2790" y="1896"/>
                    <a:pt x="2268" y="2944"/>
                  </a:cubicBezTo>
                  <a:cubicBezTo>
                    <a:pt x="1921" y="3642"/>
                    <a:pt x="2033" y="4483"/>
                    <a:pt x="2646" y="4956"/>
                  </a:cubicBezTo>
                  <a:cubicBezTo>
                    <a:pt x="3047" y="5266"/>
                    <a:pt x="3460" y="5566"/>
                    <a:pt x="4040" y="5534"/>
                  </a:cubicBezTo>
                  <a:cubicBezTo>
                    <a:pt x="4702" y="5499"/>
                    <a:pt x="5361" y="5537"/>
                    <a:pt x="5837" y="4887"/>
                  </a:cubicBezTo>
                  <a:cubicBezTo>
                    <a:pt x="5871" y="3852"/>
                    <a:pt x="5939" y="2784"/>
                    <a:pt x="5787" y="1611"/>
                  </a:cubicBezTo>
                  <a:close/>
                </a:path>
              </a:pathLst>
            </a:custGeom>
            <a:solidFill>
              <a:schemeClr val="accent5"/>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624;p37">
              <a:extLst>
                <a:ext uri="{FF2B5EF4-FFF2-40B4-BE49-F238E27FC236}">
                  <a16:creationId xmlns:a16="http://schemas.microsoft.com/office/drawing/2014/main" id="{8864E70D-E64F-4ACD-88E0-B3DB7283DAD8}"/>
                </a:ext>
              </a:extLst>
            </p:cNvPr>
            <p:cNvSpPr/>
            <p:nvPr/>
          </p:nvSpPr>
          <p:spPr>
            <a:xfrm>
              <a:off x="4086950" y="1373375"/>
              <a:ext cx="194275" cy="392400"/>
            </a:xfrm>
            <a:custGeom>
              <a:avLst/>
              <a:gdLst/>
              <a:ahLst/>
              <a:cxnLst/>
              <a:rect l="l" t="t" r="r" b="b"/>
              <a:pathLst>
                <a:path w="7771" h="15696" extrusionOk="0">
                  <a:moveTo>
                    <a:pt x="5309" y="13063"/>
                  </a:moveTo>
                  <a:cubicBezTo>
                    <a:pt x="5899" y="12990"/>
                    <a:pt x="6642" y="12889"/>
                    <a:pt x="7389" y="12816"/>
                  </a:cubicBezTo>
                  <a:cubicBezTo>
                    <a:pt x="7503" y="12805"/>
                    <a:pt x="7709" y="12906"/>
                    <a:pt x="7731" y="12991"/>
                  </a:cubicBezTo>
                  <a:cubicBezTo>
                    <a:pt x="7771" y="13144"/>
                    <a:pt x="7765" y="13384"/>
                    <a:pt x="7670" y="13486"/>
                  </a:cubicBezTo>
                  <a:cubicBezTo>
                    <a:pt x="7321" y="13863"/>
                    <a:pt x="6935" y="14212"/>
                    <a:pt x="6546" y="14548"/>
                  </a:cubicBezTo>
                  <a:cubicBezTo>
                    <a:pt x="5885" y="15118"/>
                    <a:pt x="5146" y="15506"/>
                    <a:pt x="4236" y="15455"/>
                  </a:cubicBezTo>
                  <a:cubicBezTo>
                    <a:pt x="4049" y="15445"/>
                    <a:pt x="3856" y="15443"/>
                    <a:pt x="3671" y="15467"/>
                  </a:cubicBezTo>
                  <a:cubicBezTo>
                    <a:pt x="1891" y="15695"/>
                    <a:pt x="21" y="14176"/>
                    <a:pt x="10" y="12041"/>
                  </a:cubicBezTo>
                  <a:cubicBezTo>
                    <a:pt x="0" y="10058"/>
                    <a:pt x="20" y="8079"/>
                    <a:pt x="301" y="6113"/>
                  </a:cubicBezTo>
                  <a:cubicBezTo>
                    <a:pt x="535" y="4481"/>
                    <a:pt x="798" y="2852"/>
                    <a:pt x="1054" y="1223"/>
                  </a:cubicBezTo>
                  <a:cubicBezTo>
                    <a:pt x="1090" y="992"/>
                    <a:pt x="1121" y="749"/>
                    <a:pt x="1219" y="542"/>
                  </a:cubicBezTo>
                  <a:cubicBezTo>
                    <a:pt x="1366" y="234"/>
                    <a:pt x="1616" y="0"/>
                    <a:pt x="1985" y="1"/>
                  </a:cubicBezTo>
                  <a:cubicBezTo>
                    <a:pt x="2349" y="3"/>
                    <a:pt x="2649" y="205"/>
                    <a:pt x="2739" y="539"/>
                  </a:cubicBezTo>
                  <a:cubicBezTo>
                    <a:pt x="2860" y="987"/>
                    <a:pt x="2956" y="1465"/>
                    <a:pt x="2929" y="1923"/>
                  </a:cubicBezTo>
                  <a:cubicBezTo>
                    <a:pt x="2863" y="3050"/>
                    <a:pt x="2752" y="4180"/>
                    <a:pt x="2600" y="5299"/>
                  </a:cubicBezTo>
                  <a:cubicBezTo>
                    <a:pt x="2299" y="7511"/>
                    <a:pt x="2496" y="9727"/>
                    <a:pt x="2498" y="11940"/>
                  </a:cubicBezTo>
                  <a:cubicBezTo>
                    <a:pt x="2498" y="12552"/>
                    <a:pt x="2830" y="12885"/>
                    <a:pt x="3456" y="12964"/>
                  </a:cubicBezTo>
                  <a:cubicBezTo>
                    <a:pt x="4013" y="13033"/>
                    <a:pt x="4583" y="13028"/>
                    <a:pt x="5309" y="13063"/>
                  </a:cubicBezTo>
                  <a:close/>
                </a:path>
              </a:pathLst>
            </a:custGeom>
            <a:solidFill>
              <a:srgbClr val="322824"/>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grpSp>
        <p:nvGrpSpPr>
          <p:cNvPr id="48" name="Google Shape;625;p37">
            <a:extLst>
              <a:ext uri="{FF2B5EF4-FFF2-40B4-BE49-F238E27FC236}">
                <a16:creationId xmlns:a16="http://schemas.microsoft.com/office/drawing/2014/main" id="{D0867631-3E5F-487D-A575-88DD8B862A68}"/>
              </a:ext>
            </a:extLst>
          </p:cNvPr>
          <p:cNvGrpSpPr/>
          <p:nvPr/>
        </p:nvGrpSpPr>
        <p:grpSpPr>
          <a:xfrm rot="10226080" flipH="1">
            <a:off x="8680413" y="2978368"/>
            <a:ext cx="834810" cy="194135"/>
            <a:chOff x="4184475" y="1658475"/>
            <a:chExt cx="605950" cy="140900"/>
          </a:xfrm>
        </p:grpSpPr>
        <p:sp>
          <p:nvSpPr>
            <p:cNvPr id="49" name="Google Shape;626;p37">
              <a:extLst>
                <a:ext uri="{FF2B5EF4-FFF2-40B4-BE49-F238E27FC236}">
                  <a16:creationId xmlns:a16="http://schemas.microsoft.com/office/drawing/2014/main" id="{EBE4203A-AAF4-4EC6-BCAB-3AA066F20C4D}"/>
                </a:ext>
              </a:extLst>
            </p:cNvPr>
            <p:cNvSpPr/>
            <p:nvPr/>
          </p:nvSpPr>
          <p:spPr>
            <a:xfrm>
              <a:off x="4678450" y="1697350"/>
              <a:ext cx="111975" cy="102025"/>
            </a:xfrm>
            <a:custGeom>
              <a:avLst/>
              <a:gdLst/>
              <a:ahLst/>
              <a:cxnLst/>
              <a:rect l="l" t="t" r="r" b="b"/>
              <a:pathLst>
                <a:path w="4479" h="4081" extrusionOk="0">
                  <a:moveTo>
                    <a:pt x="2240" y="0"/>
                  </a:moveTo>
                  <a:cubicBezTo>
                    <a:pt x="1718" y="0"/>
                    <a:pt x="1196" y="199"/>
                    <a:pt x="798" y="597"/>
                  </a:cubicBezTo>
                  <a:cubicBezTo>
                    <a:pt x="0" y="1395"/>
                    <a:pt x="0" y="2686"/>
                    <a:pt x="798" y="3484"/>
                  </a:cubicBezTo>
                  <a:cubicBezTo>
                    <a:pt x="1196" y="3882"/>
                    <a:pt x="1718" y="4081"/>
                    <a:pt x="2240" y="4081"/>
                  </a:cubicBezTo>
                  <a:cubicBezTo>
                    <a:pt x="2762" y="4081"/>
                    <a:pt x="3284" y="3882"/>
                    <a:pt x="3683" y="3484"/>
                  </a:cubicBezTo>
                  <a:cubicBezTo>
                    <a:pt x="4479" y="2686"/>
                    <a:pt x="4479" y="1395"/>
                    <a:pt x="3683" y="597"/>
                  </a:cubicBezTo>
                  <a:cubicBezTo>
                    <a:pt x="3284" y="199"/>
                    <a:pt x="2762" y="0"/>
                    <a:pt x="2240" y="0"/>
                  </a:cubicBezTo>
                  <a:close/>
                </a:path>
              </a:pathLst>
            </a:custGeom>
            <a:solidFill>
              <a:srgbClr val="F8B09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0" name="Google Shape;627;p37">
              <a:extLst>
                <a:ext uri="{FF2B5EF4-FFF2-40B4-BE49-F238E27FC236}">
                  <a16:creationId xmlns:a16="http://schemas.microsoft.com/office/drawing/2014/main" id="{B290AC0B-1D8E-4EBD-9D9F-3857CCC8F5F3}"/>
                </a:ext>
              </a:extLst>
            </p:cNvPr>
            <p:cNvSpPr/>
            <p:nvPr/>
          </p:nvSpPr>
          <p:spPr>
            <a:xfrm>
              <a:off x="4184475" y="1658475"/>
              <a:ext cx="112250" cy="102050"/>
            </a:xfrm>
            <a:custGeom>
              <a:avLst/>
              <a:gdLst/>
              <a:ahLst/>
              <a:cxnLst/>
              <a:rect l="l" t="t" r="r" b="b"/>
              <a:pathLst>
                <a:path w="4490" h="4082" extrusionOk="0">
                  <a:moveTo>
                    <a:pt x="2242" y="1"/>
                  </a:moveTo>
                  <a:cubicBezTo>
                    <a:pt x="1318" y="1"/>
                    <a:pt x="481" y="633"/>
                    <a:pt x="260" y="1572"/>
                  </a:cubicBezTo>
                  <a:cubicBezTo>
                    <a:pt x="0" y="2670"/>
                    <a:pt x="679" y="3768"/>
                    <a:pt x="1776" y="4027"/>
                  </a:cubicBezTo>
                  <a:cubicBezTo>
                    <a:pt x="1933" y="4064"/>
                    <a:pt x="2091" y="4082"/>
                    <a:pt x="2246" y="4082"/>
                  </a:cubicBezTo>
                  <a:cubicBezTo>
                    <a:pt x="3171" y="4082"/>
                    <a:pt x="4009" y="3449"/>
                    <a:pt x="4231" y="2510"/>
                  </a:cubicBezTo>
                  <a:cubicBezTo>
                    <a:pt x="4489" y="1413"/>
                    <a:pt x="3810" y="315"/>
                    <a:pt x="2714" y="56"/>
                  </a:cubicBezTo>
                  <a:cubicBezTo>
                    <a:pt x="2556" y="19"/>
                    <a:pt x="2398" y="1"/>
                    <a:pt x="2242" y="1"/>
                  </a:cubicBezTo>
                  <a:close/>
                </a:path>
              </a:pathLst>
            </a:custGeom>
            <a:solidFill>
              <a:srgbClr val="F8B09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97917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98;p34">
            <a:extLst>
              <a:ext uri="{FF2B5EF4-FFF2-40B4-BE49-F238E27FC236}">
                <a16:creationId xmlns:a16="http://schemas.microsoft.com/office/drawing/2014/main" id="{58E9E6BE-2FDE-4912-91E6-9109B78455CB}"/>
              </a:ext>
            </a:extLst>
          </p:cNvPr>
          <p:cNvSpPr txBox="1">
            <a:spLocks/>
          </p:cNvSpPr>
          <p:nvPr/>
        </p:nvSpPr>
        <p:spPr>
          <a:xfrm>
            <a:off x="1191172" y="3424757"/>
            <a:ext cx="9637249" cy="2773912"/>
          </a:xfrm>
          <a:prstGeom prst="rect">
            <a:avLst/>
          </a:prstGeom>
        </p:spPr>
        <p:txBody>
          <a:bodyPr spcFirstLastPara="1" vert="horz" wrap="square" lIns="121898" tIns="121898" rIns="121898" bIns="121898" rtlCol="0"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defRPr/>
            </a:pPr>
            <a:r>
              <a:rPr lang="en-US" sz="3600" b="1" dirty="0">
                <a:latin typeface="Andalus" panose="02020603050405020304" pitchFamily="18" charset="-78"/>
                <a:cs typeface="Andalus" panose="02020603050405020304" pitchFamily="18" charset="-78"/>
              </a:rPr>
              <a:t>The World Health Organization </a:t>
            </a:r>
            <a:r>
              <a:rPr lang="en-US" sz="3600" b="1" dirty="0">
                <a:highlight>
                  <a:srgbClr val="FFFF00"/>
                </a:highlight>
                <a:latin typeface="Andalus" panose="02020603050405020304" pitchFamily="18" charset="-78"/>
                <a:cs typeface="Andalus" panose="02020603050405020304" pitchFamily="18" charset="-78"/>
              </a:rPr>
              <a:t>(WHO) </a:t>
            </a:r>
            <a:r>
              <a:rPr lang="en-US" sz="3600" b="1" dirty="0">
                <a:latin typeface="Andalus" panose="02020603050405020304" pitchFamily="18" charset="-78"/>
                <a:cs typeface="Andalus" panose="02020603050405020304" pitchFamily="18" charset="-78"/>
              </a:rPr>
              <a:t>defined health as “ A state of complete physical, mental and social wellbeing and not merely the absence of disease or infirmity</a:t>
            </a:r>
          </a:p>
        </p:txBody>
      </p:sp>
      <p:sp>
        <p:nvSpPr>
          <p:cNvPr id="4" name="Google Shape;899;p34">
            <a:extLst>
              <a:ext uri="{FF2B5EF4-FFF2-40B4-BE49-F238E27FC236}">
                <a16:creationId xmlns:a16="http://schemas.microsoft.com/office/drawing/2014/main" id="{4F3CFC7E-755A-4C45-B30B-656D686A806D}"/>
              </a:ext>
            </a:extLst>
          </p:cNvPr>
          <p:cNvSpPr/>
          <p:nvPr/>
        </p:nvSpPr>
        <p:spPr>
          <a:xfrm>
            <a:off x="1204634" y="2332614"/>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 name="Google Shape;900;p34">
            <a:extLst>
              <a:ext uri="{FF2B5EF4-FFF2-40B4-BE49-F238E27FC236}">
                <a16:creationId xmlns:a16="http://schemas.microsoft.com/office/drawing/2014/main" id="{02F14F4D-D657-42DF-8581-7713CE832512}"/>
              </a:ext>
            </a:extLst>
          </p:cNvPr>
          <p:cNvSpPr/>
          <p:nvPr/>
        </p:nvSpPr>
        <p:spPr>
          <a:xfrm>
            <a:off x="2396488" y="2333927"/>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 name="Google Shape;901;p34">
            <a:extLst>
              <a:ext uri="{FF2B5EF4-FFF2-40B4-BE49-F238E27FC236}">
                <a16:creationId xmlns:a16="http://schemas.microsoft.com/office/drawing/2014/main" id="{52AB7DC2-3FF2-44E5-8F16-D76847147CA4}"/>
              </a:ext>
            </a:extLst>
          </p:cNvPr>
          <p:cNvSpPr/>
          <p:nvPr/>
        </p:nvSpPr>
        <p:spPr>
          <a:xfrm>
            <a:off x="1194332" y="1311161"/>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pic>
        <p:nvPicPr>
          <p:cNvPr id="7" name="Google Shape;902;p34">
            <a:extLst>
              <a:ext uri="{FF2B5EF4-FFF2-40B4-BE49-F238E27FC236}">
                <a16:creationId xmlns:a16="http://schemas.microsoft.com/office/drawing/2014/main" id="{A313A33A-6CF9-4873-9D09-A04A37BD918C}"/>
              </a:ext>
            </a:extLst>
          </p:cNvPr>
          <p:cNvPicPr preferRelativeResize="0"/>
          <p:nvPr/>
        </p:nvPicPr>
        <p:blipFill>
          <a:blip r:embed="rId2">
            <a:alphaModFix/>
          </a:blip>
          <a:stretch>
            <a:fillRect/>
          </a:stretch>
        </p:blipFill>
        <p:spPr>
          <a:xfrm flipH="1">
            <a:off x="361240" y="1139238"/>
            <a:ext cx="513859" cy="4496322"/>
          </a:xfrm>
          <a:prstGeom prst="rect">
            <a:avLst/>
          </a:prstGeom>
          <a:noFill/>
          <a:ln>
            <a:noFill/>
          </a:ln>
        </p:spPr>
      </p:pic>
      <p:sp>
        <p:nvSpPr>
          <p:cNvPr id="8" name="Google Shape;903;p34">
            <a:extLst>
              <a:ext uri="{FF2B5EF4-FFF2-40B4-BE49-F238E27FC236}">
                <a16:creationId xmlns:a16="http://schemas.microsoft.com/office/drawing/2014/main" id="{C9FB9D8D-DE58-4494-968F-CA5564727923}"/>
              </a:ext>
            </a:extLst>
          </p:cNvPr>
          <p:cNvSpPr txBox="1">
            <a:spLocks/>
          </p:cNvSpPr>
          <p:nvPr/>
        </p:nvSpPr>
        <p:spPr>
          <a:xfrm>
            <a:off x="3249409" y="1077517"/>
            <a:ext cx="6962995" cy="2555089"/>
          </a:xfrm>
          <a:prstGeom prst="rect">
            <a:avLst/>
          </a:prstGeom>
        </p:spPr>
        <p:txBody>
          <a:bodyPr spcFirstLastPara="1" vert="horz" wrap="square" lIns="121898" tIns="121898" rIns="121898" bIns="121898" rtlCol="0"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just" defTabSz="914400">
              <a:defRPr/>
            </a:pPr>
            <a:r>
              <a:rPr lang="en-US" sz="2800" b="1" dirty="0">
                <a:latin typeface="Montserrat"/>
              </a:rPr>
              <a:t>Health: The concept health may mean different things for different people. Health may simply mean the absence of disease or it may mean the soundness of body</a:t>
            </a:r>
          </a:p>
        </p:txBody>
      </p:sp>
      <p:sp>
        <p:nvSpPr>
          <p:cNvPr id="17" name="Google Shape;912;p34">
            <a:extLst>
              <a:ext uri="{FF2B5EF4-FFF2-40B4-BE49-F238E27FC236}">
                <a16:creationId xmlns:a16="http://schemas.microsoft.com/office/drawing/2014/main" id="{AE5674E2-283D-474F-97F3-088341DA82A1}"/>
              </a:ext>
            </a:extLst>
          </p:cNvPr>
          <p:cNvSpPr/>
          <p:nvPr/>
        </p:nvSpPr>
        <p:spPr>
          <a:xfrm>
            <a:off x="2473138" y="1351674"/>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18" name="Google Shape;913;p34">
            <a:extLst>
              <a:ext uri="{FF2B5EF4-FFF2-40B4-BE49-F238E27FC236}">
                <a16:creationId xmlns:a16="http://schemas.microsoft.com/office/drawing/2014/main" id="{FF3B928C-5F59-4CAE-A209-2CD1313CE26D}"/>
              </a:ext>
            </a:extLst>
          </p:cNvPr>
          <p:cNvSpPr txBox="1">
            <a:spLocks/>
          </p:cNvSpPr>
          <p:nvPr/>
        </p:nvSpPr>
        <p:spPr>
          <a:xfrm>
            <a:off x="2618799" y="240378"/>
            <a:ext cx="7044355" cy="513193"/>
          </a:xfrm>
          <a:prstGeom prst="rect">
            <a:avLst/>
          </a:prstGeom>
        </p:spPr>
        <p:txBody>
          <a:bodyPr spcFirstLastPara="1" vert="horz" wrap="square" lIns="121898" tIns="121898" rIns="121898" bIns="121898" rtlCol="0"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defRPr/>
            </a:pPr>
            <a:r>
              <a:rPr lang="en-US" sz="2800" b="1" dirty="0">
                <a:highlight>
                  <a:srgbClr val="FFFF00"/>
                </a:highlight>
                <a:latin typeface="Montserrat"/>
              </a:rPr>
              <a:t>THE CONCEPT OF HEALTH</a:t>
            </a:r>
          </a:p>
        </p:txBody>
      </p:sp>
      <p:grpSp>
        <p:nvGrpSpPr>
          <p:cNvPr id="25" name="Google Shape;920;p34">
            <a:extLst>
              <a:ext uri="{FF2B5EF4-FFF2-40B4-BE49-F238E27FC236}">
                <a16:creationId xmlns:a16="http://schemas.microsoft.com/office/drawing/2014/main" id="{96D39716-867F-4FF2-981A-A108BFA69C3A}"/>
              </a:ext>
            </a:extLst>
          </p:cNvPr>
          <p:cNvGrpSpPr/>
          <p:nvPr/>
        </p:nvGrpSpPr>
        <p:grpSpPr>
          <a:xfrm>
            <a:off x="1397303" y="2536353"/>
            <a:ext cx="430369" cy="434964"/>
            <a:chOff x="4344150" y="2520075"/>
            <a:chExt cx="580750" cy="586950"/>
          </a:xfrm>
        </p:grpSpPr>
        <p:sp>
          <p:nvSpPr>
            <p:cNvPr id="26" name="Google Shape;921;p34">
              <a:extLst>
                <a:ext uri="{FF2B5EF4-FFF2-40B4-BE49-F238E27FC236}">
                  <a16:creationId xmlns:a16="http://schemas.microsoft.com/office/drawing/2014/main" id="{1263BE26-5912-4F5F-8234-3647977BF667}"/>
                </a:ext>
              </a:extLst>
            </p:cNvPr>
            <p:cNvSpPr/>
            <p:nvPr/>
          </p:nvSpPr>
          <p:spPr>
            <a:xfrm>
              <a:off x="4344150" y="2520075"/>
              <a:ext cx="580675" cy="586950"/>
            </a:xfrm>
            <a:custGeom>
              <a:avLst/>
              <a:gdLst/>
              <a:ahLst/>
              <a:cxnLst/>
              <a:rect l="l" t="t" r="r" b="b"/>
              <a:pathLst>
                <a:path w="23227" h="23478" extrusionOk="0">
                  <a:moveTo>
                    <a:pt x="10460" y="0"/>
                  </a:moveTo>
                  <a:cubicBezTo>
                    <a:pt x="10285" y="0"/>
                    <a:pt x="10105" y="20"/>
                    <a:pt x="9924" y="60"/>
                  </a:cubicBezTo>
                  <a:cubicBezTo>
                    <a:pt x="9425" y="166"/>
                    <a:pt x="8974" y="434"/>
                    <a:pt x="8648" y="823"/>
                  </a:cubicBezTo>
                  <a:cubicBezTo>
                    <a:pt x="8347" y="612"/>
                    <a:pt x="7962" y="497"/>
                    <a:pt x="7549" y="497"/>
                  </a:cubicBezTo>
                  <a:cubicBezTo>
                    <a:pt x="7257" y="497"/>
                    <a:pt x="6951" y="555"/>
                    <a:pt x="6650" y="676"/>
                  </a:cubicBezTo>
                  <a:cubicBezTo>
                    <a:pt x="6192" y="856"/>
                    <a:pt x="5800" y="1178"/>
                    <a:pt x="5536" y="1596"/>
                  </a:cubicBezTo>
                  <a:cubicBezTo>
                    <a:pt x="5400" y="1557"/>
                    <a:pt x="5257" y="1537"/>
                    <a:pt x="5111" y="1537"/>
                  </a:cubicBezTo>
                  <a:cubicBezTo>
                    <a:pt x="4537" y="1537"/>
                    <a:pt x="3916" y="1835"/>
                    <a:pt x="3469" y="2384"/>
                  </a:cubicBezTo>
                  <a:cubicBezTo>
                    <a:pt x="3175" y="2740"/>
                    <a:pt x="2992" y="3176"/>
                    <a:pt x="2944" y="3634"/>
                  </a:cubicBezTo>
                  <a:cubicBezTo>
                    <a:pt x="2175" y="3663"/>
                    <a:pt x="1456" y="4345"/>
                    <a:pt x="1251" y="5302"/>
                  </a:cubicBezTo>
                  <a:cubicBezTo>
                    <a:pt x="1152" y="5738"/>
                    <a:pt x="1181" y="6196"/>
                    <a:pt x="1339" y="6618"/>
                  </a:cubicBezTo>
                  <a:cubicBezTo>
                    <a:pt x="466" y="6864"/>
                    <a:pt x="1" y="7934"/>
                    <a:pt x="302" y="9012"/>
                  </a:cubicBezTo>
                  <a:cubicBezTo>
                    <a:pt x="404" y="9397"/>
                    <a:pt x="602" y="9748"/>
                    <a:pt x="877" y="10034"/>
                  </a:cubicBezTo>
                  <a:cubicBezTo>
                    <a:pt x="789" y="10419"/>
                    <a:pt x="800" y="10822"/>
                    <a:pt x="910" y="11207"/>
                  </a:cubicBezTo>
                  <a:cubicBezTo>
                    <a:pt x="1169" y="12137"/>
                    <a:pt x="1914" y="12767"/>
                    <a:pt x="2676" y="12767"/>
                  </a:cubicBezTo>
                  <a:cubicBezTo>
                    <a:pt x="2798" y="12767"/>
                    <a:pt x="2919" y="12751"/>
                    <a:pt x="3040" y="12718"/>
                  </a:cubicBezTo>
                  <a:cubicBezTo>
                    <a:pt x="3135" y="12692"/>
                    <a:pt x="3223" y="12655"/>
                    <a:pt x="3311" y="12608"/>
                  </a:cubicBezTo>
                  <a:cubicBezTo>
                    <a:pt x="3480" y="13064"/>
                    <a:pt x="4183" y="13426"/>
                    <a:pt x="4819" y="13426"/>
                  </a:cubicBezTo>
                  <a:cubicBezTo>
                    <a:pt x="4995" y="13426"/>
                    <a:pt x="5166" y="13398"/>
                    <a:pt x="5320" y="13337"/>
                  </a:cubicBezTo>
                  <a:cubicBezTo>
                    <a:pt x="6190" y="15324"/>
                    <a:pt x="7517" y="16333"/>
                    <a:pt x="9570" y="16333"/>
                  </a:cubicBezTo>
                  <a:cubicBezTo>
                    <a:pt x="10137" y="16333"/>
                    <a:pt x="10761" y="16256"/>
                    <a:pt x="11445" y="16101"/>
                  </a:cubicBezTo>
                  <a:cubicBezTo>
                    <a:pt x="11610" y="16984"/>
                    <a:pt x="12160" y="18055"/>
                    <a:pt x="13659" y="18916"/>
                  </a:cubicBezTo>
                  <a:cubicBezTo>
                    <a:pt x="16163" y="20357"/>
                    <a:pt x="17266" y="21475"/>
                    <a:pt x="17442" y="22607"/>
                  </a:cubicBezTo>
                  <a:cubicBezTo>
                    <a:pt x="17507" y="23114"/>
                    <a:pt x="17943" y="23478"/>
                    <a:pt x="18437" y="23478"/>
                  </a:cubicBezTo>
                  <a:cubicBezTo>
                    <a:pt x="18497" y="23478"/>
                    <a:pt x="18558" y="23473"/>
                    <a:pt x="18619" y="23461"/>
                  </a:cubicBezTo>
                  <a:cubicBezTo>
                    <a:pt x="19183" y="23355"/>
                    <a:pt x="19542" y="22802"/>
                    <a:pt x="19410" y="22244"/>
                  </a:cubicBezTo>
                  <a:lnTo>
                    <a:pt x="18435" y="17765"/>
                  </a:lnTo>
                  <a:lnTo>
                    <a:pt x="18256" y="14891"/>
                  </a:lnTo>
                  <a:lnTo>
                    <a:pt x="19880" y="14275"/>
                  </a:lnTo>
                  <a:cubicBezTo>
                    <a:pt x="20060" y="14357"/>
                    <a:pt x="20252" y="14396"/>
                    <a:pt x="20445" y="14396"/>
                  </a:cubicBezTo>
                  <a:cubicBezTo>
                    <a:pt x="21137" y="14396"/>
                    <a:pt x="21856" y="13899"/>
                    <a:pt x="22215" y="13102"/>
                  </a:cubicBezTo>
                  <a:cubicBezTo>
                    <a:pt x="22464" y="12542"/>
                    <a:pt x="22490" y="11951"/>
                    <a:pt x="22325" y="11468"/>
                  </a:cubicBezTo>
                  <a:cubicBezTo>
                    <a:pt x="22687" y="11138"/>
                    <a:pt x="22937" y="10701"/>
                    <a:pt x="23032" y="10218"/>
                  </a:cubicBezTo>
                  <a:cubicBezTo>
                    <a:pt x="23226" y="9320"/>
                    <a:pt x="22904" y="8462"/>
                    <a:pt x="22295" y="8073"/>
                  </a:cubicBezTo>
                  <a:cubicBezTo>
                    <a:pt x="22453" y="7509"/>
                    <a:pt x="22317" y="6816"/>
                    <a:pt x="21885" y="6237"/>
                  </a:cubicBezTo>
                  <a:cubicBezTo>
                    <a:pt x="21544" y="5779"/>
                    <a:pt x="21086" y="5482"/>
                    <a:pt x="20616" y="5368"/>
                  </a:cubicBezTo>
                  <a:cubicBezTo>
                    <a:pt x="20763" y="4877"/>
                    <a:pt x="20642" y="4301"/>
                    <a:pt x="20297" y="3817"/>
                  </a:cubicBezTo>
                  <a:cubicBezTo>
                    <a:pt x="20297" y="3817"/>
                    <a:pt x="19685" y="3084"/>
                    <a:pt x="19282" y="2993"/>
                  </a:cubicBezTo>
                  <a:cubicBezTo>
                    <a:pt x="18946" y="2915"/>
                    <a:pt x="18632" y="2803"/>
                    <a:pt x="18326" y="2803"/>
                  </a:cubicBezTo>
                  <a:cubicBezTo>
                    <a:pt x="18285" y="2803"/>
                    <a:pt x="18245" y="2805"/>
                    <a:pt x="18204" y="2809"/>
                  </a:cubicBezTo>
                  <a:cubicBezTo>
                    <a:pt x="18061" y="2249"/>
                    <a:pt x="17611" y="1717"/>
                    <a:pt x="16962" y="1424"/>
                  </a:cubicBezTo>
                  <a:cubicBezTo>
                    <a:pt x="16637" y="1278"/>
                    <a:pt x="16301" y="1208"/>
                    <a:pt x="15981" y="1208"/>
                  </a:cubicBezTo>
                  <a:cubicBezTo>
                    <a:pt x="15796" y="1208"/>
                    <a:pt x="15616" y="1231"/>
                    <a:pt x="15448" y="1277"/>
                  </a:cubicBezTo>
                  <a:cubicBezTo>
                    <a:pt x="15162" y="691"/>
                    <a:pt x="14476" y="254"/>
                    <a:pt x="13655" y="207"/>
                  </a:cubicBezTo>
                  <a:cubicBezTo>
                    <a:pt x="13607" y="204"/>
                    <a:pt x="13559" y="203"/>
                    <a:pt x="13511" y="203"/>
                  </a:cubicBezTo>
                  <a:cubicBezTo>
                    <a:pt x="12930" y="203"/>
                    <a:pt x="12405" y="406"/>
                    <a:pt x="12042" y="735"/>
                  </a:cubicBezTo>
                  <a:cubicBezTo>
                    <a:pt x="11720" y="279"/>
                    <a:pt x="11125" y="0"/>
                    <a:pt x="10460" y="0"/>
                  </a:cubicBezTo>
                  <a:close/>
                </a:path>
              </a:pathLst>
            </a:custGeom>
            <a:solidFill>
              <a:srgbClr val="F09B84"/>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7" name="Google Shape;922;p34">
              <a:extLst>
                <a:ext uri="{FF2B5EF4-FFF2-40B4-BE49-F238E27FC236}">
                  <a16:creationId xmlns:a16="http://schemas.microsoft.com/office/drawing/2014/main" id="{E74D844E-A43C-4713-9870-814B0755394F}"/>
                </a:ext>
              </a:extLst>
            </p:cNvPr>
            <p:cNvSpPr/>
            <p:nvPr/>
          </p:nvSpPr>
          <p:spPr>
            <a:xfrm>
              <a:off x="4422800" y="2520075"/>
              <a:ext cx="502100" cy="359000"/>
            </a:xfrm>
            <a:custGeom>
              <a:avLst/>
              <a:gdLst/>
              <a:ahLst/>
              <a:cxnLst/>
              <a:rect l="l" t="t" r="r" b="b"/>
              <a:pathLst>
                <a:path w="20084" h="14360" extrusionOk="0">
                  <a:moveTo>
                    <a:pt x="7316" y="0"/>
                  </a:moveTo>
                  <a:cubicBezTo>
                    <a:pt x="7140" y="0"/>
                    <a:pt x="6960" y="20"/>
                    <a:pt x="6778" y="60"/>
                  </a:cubicBezTo>
                  <a:cubicBezTo>
                    <a:pt x="6283" y="166"/>
                    <a:pt x="5832" y="434"/>
                    <a:pt x="5502" y="823"/>
                  </a:cubicBezTo>
                  <a:cubicBezTo>
                    <a:pt x="5204" y="612"/>
                    <a:pt x="4818" y="497"/>
                    <a:pt x="4405" y="497"/>
                  </a:cubicBezTo>
                  <a:cubicBezTo>
                    <a:pt x="4113" y="497"/>
                    <a:pt x="3807" y="555"/>
                    <a:pt x="3508" y="676"/>
                  </a:cubicBezTo>
                  <a:cubicBezTo>
                    <a:pt x="3046" y="856"/>
                    <a:pt x="2658" y="1178"/>
                    <a:pt x="2394" y="1596"/>
                  </a:cubicBezTo>
                  <a:cubicBezTo>
                    <a:pt x="2257" y="1557"/>
                    <a:pt x="2113" y="1537"/>
                    <a:pt x="1966" y="1537"/>
                  </a:cubicBezTo>
                  <a:cubicBezTo>
                    <a:pt x="1391" y="1537"/>
                    <a:pt x="770" y="1835"/>
                    <a:pt x="326" y="2384"/>
                  </a:cubicBezTo>
                  <a:cubicBezTo>
                    <a:pt x="194" y="2542"/>
                    <a:pt x="88" y="2718"/>
                    <a:pt x="0" y="2905"/>
                  </a:cubicBezTo>
                  <a:cubicBezTo>
                    <a:pt x="99" y="2872"/>
                    <a:pt x="202" y="2853"/>
                    <a:pt x="308" y="2839"/>
                  </a:cubicBezTo>
                  <a:cubicBezTo>
                    <a:pt x="711" y="2787"/>
                    <a:pt x="1092" y="2619"/>
                    <a:pt x="1400" y="2355"/>
                  </a:cubicBezTo>
                  <a:cubicBezTo>
                    <a:pt x="1598" y="2190"/>
                    <a:pt x="1818" y="2062"/>
                    <a:pt x="2056" y="1966"/>
                  </a:cubicBezTo>
                  <a:cubicBezTo>
                    <a:pt x="2343" y="1848"/>
                    <a:pt x="2649" y="1788"/>
                    <a:pt x="2955" y="1788"/>
                  </a:cubicBezTo>
                  <a:cubicBezTo>
                    <a:pt x="3076" y="1788"/>
                    <a:pt x="3197" y="1797"/>
                    <a:pt x="3317" y="1816"/>
                  </a:cubicBezTo>
                  <a:cubicBezTo>
                    <a:pt x="3440" y="1838"/>
                    <a:pt x="3563" y="1849"/>
                    <a:pt x="3686" y="1849"/>
                  </a:cubicBezTo>
                  <a:cubicBezTo>
                    <a:pt x="4027" y="1849"/>
                    <a:pt x="4365" y="1764"/>
                    <a:pt x="4670" y="1600"/>
                  </a:cubicBezTo>
                  <a:cubicBezTo>
                    <a:pt x="4875" y="1486"/>
                    <a:pt x="5095" y="1402"/>
                    <a:pt x="5323" y="1350"/>
                  </a:cubicBezTo>
                  <a:cubicBezTo>
                    <a:pt x="5505" y="1309"/>
                    <a:pt x="5687" y="1290"/>
                    <a:pt x="5862" y="1290"/>
                  </a:cubicBezTo>
                  <a:cubicBezTo>
                    <a:pt x="6205" y="1290"/>
                    <a:pt x="6527" y="1364"/>
                    <a:pt x="6803" y="1497"/>
                  </a:cubicBezTo>
                  <a:cubicBezTo>
                    <a:pt x="7067" y="1619"/>
                    <a:pt x="7353" y="1681"/>
                    <a:pt x="7640" y="1681"/>
                  </a:cubicBezTo>
                  <a:cubicBezTo>
                    <a:pt x="7837" y="1681"/>
                    <a:pt x="8035" y="1652"/>
                    <a:pt x="8226" y="1592"/>
                  </a:cubicBezTo>
                  <a:cubicBezTo>
                    <a:pt x="8448" y="1526"/>
                    <a:pt x="8676" y="1492"/>
                    <a:pt x="8906" y="1492"/>
                  </a:cubicBezTo>
                  <a:cubicBezTo>
                    <a:pt x="8956" y="1492"/>
                    <a:pt x="9007" y="1494"/>
                    <a:pt x="9058" y="1497"/>
                  </a:cubicBezTo>
                  <a:cubicBezTo>
                    <a:pt x="9560" y="1519"/>
                    <a:pt x="10040" y="1702"/>
                    <a:pt x="10425" y="2025"/>
                  </a:cubicBezTo>
                  <a:cubicBezTo>
                    <a:pt x="10751" y="2304"/>
                    <a:pt x="11158" y="2472"/>
                    <a:pt x="11587" y="2505"/>
                  </a:cubicBezTo>
                  <a:cubicBezTo>
                    <a:pt x="11855" y="2531"/>
                    <a:pt x="12119" y="2600"/>
                    <a:pt x="12364" y="2714"/>
                  </a:cubicBezTo>
                  <a:cubicBezTo>
                    <a:pt x="12731" y="2875"/>
                    <a:pt x="13050" y="3128"/>
                    <a:pt x="13292" y="3447"/>
                  </a:cubicBezTo>
                  <a:cubicBezTo>
                    <a:pt x="13570" y="3825"/>
                    <a:pt x="13973" y="4100"/>
                    <a:pt x="14432" y="4217"/>
                  </a:cubicBezTo>
                  <a:cubicBezTo>
                    <a:pt x="14512" y="4239"/>
                    <a:pt x="14597" y="4261"/>
                    <a:pt x="14685" y="4283"/>
                  </a:cubicBezTo>
                  <a:cubicBezTo>
                    <a:pt x="15091" y="4375"/>
                    <a:pt x="15700" y="5108"/>
                    <a:pt x="15700" y="5108"/>
                  </a:cubicBezTo>
                  <a:cubicBezTo>
                    <a:pt x="15869" y="5339"/>
                    <a:pt x="15986" y="5603"/>
                    <a:pt x="16044" y="5881"/>
                  </a:cubicBezTo>
                  <a:cubicBezTo>
                    <a:pt x="16147" y="6339"/>
                    <a:pt x="16411" y="6746"/>
                    <a:pt x="16792" y="7025"/>
                  </a:cubicBezTo>
                  <a:cubicBezTo>
                    <a:pt x="16983" y="7168"/>
                    <a:pt x="17151" y="7336"/>
                    <a:pt x="17291" y="7527"/>
                  </a:cubicBezTo>
                  <a:cubicBezTo>
                    <a:pt x="17562" y="7883"/>
                    <a:pt x="17727" y="8311"/>
                    <a:pt x="17760" y="8759"/>
                  </a:cubicBezTo>
                  <a:cubicBezTo>
                    <a:pt x="17793" y="9133"/>
                    <a:pt x="17925" y="9492"/>
                    <a:pt x="18141" y="9792"/>
                  </a:cubicBezTo>
                  <a:cubicBezTo>
                    <a:pt x="18453" y="10240"/>
                    <a:pt x="18577" y="10866"/>
                    <a:pt x="18438" y="11508"/>
                  </a:cubicBezTo>
                  <a:cubicBezTo>
                    <a:pt x="18365" y="11863"/>
                    <a:pt x="18215" y="12197"/>
                    <a:pt x="17991" y="12483"/>
                  </a:cubicBezTo>
                  <a:cubicBezTo>
                    <a:pt x="17848" y="12666"/>
                    <a:pt x="17786" y="12897"/>
                    <a:pt x="17815" y="13128"/>
                  </a:cubicBezTo>
                  <a:cubicBezTo>
                    <a:pt x="17866" y="13550"/>
                    <a:pt x="17804" y="13975"/>
                    <a:pt x="17632" y="14360"/>
                  </a:cubicBezTo>
                  <a:cubicBezTo>
                    <a:pt x="18211" y="14231"/>
                    <a:pt x="18768" y="13773"/>
                    <a:pt x="19072" y="13102"/>
                  </a:cubicBezTo>
                  <a:cubicBezTo>
                    <a:pt x="19322" y="12545"/>
                    <a:pt x="19347" y="11951"/>
                    <a:pt x="19182" y="11471"/>
                  </a:cubicBezTo>
                  <a:cubicBezTo>
                    <a:pt x="19545" y="11141"/>
                    <a:pt x="19794" y="10701"/>
                    <a:pt x="19890" y="10221"/>
                  </a:cubicBezTo>
                  <a:cubicBezTo>
                    <a:pt x="20084" y="9320"/>
                    <a:pt x="19761" y="8462"/>
                    <a:pt x="19153" y="8073"/>
                  </a:cubicBezTo>
                  <a:cubicBezTo>
                    <a:pt x="19307" y="7509"/>
                    <a:pt x="19175" y="6816"/>
                    <a:pt x="18742" y="6237"/>
                  </a:cubicBezTo>
                  <a:cubicBezTo>
                    <a:pt x="18401" y="5779"/>
                    <a:pt x="17940" y="5478"/>
                    <a:pt x="17474" y="5368"/>
                  </a:cubicBezTo>
                  <a:cubicBezTo>
                    <a:pt x="17621" y="4877"/>
                    <a:pt x="17496" y="4301"/>
                    <a:pt x="17155" y="3817"/>
                  </a:cubicBezTo>
                  <a:cubicBezTo>
                    <a:pt x="17155" y="3817"/>
                    <a:pt x="16543" y="3081"/>
                    <a:pt x="16136" y="2993"/>
                  </a:cubicBezTo>
                  <a:cubicBezTo>
                    <a:pt x="15800" y="2915"/>
                    <a:pt x="15486" y="2803"/>
                    <a:pt x="15183" y="2803"/>
                  </a:cubicBezTo>
                  <a:cubicBezTo>
                    <a:pt x="15142" y="2803"/>
                    <a:pt x="15102" y="2805"/>
                    <a:pt x="15062" y="2809"/>
                  </a:cubicBezTo>
                  <a:cubicBezTo>
                    <a:pt x="14919" y="2249"/>
                    <a:pt x="14468" y="1717"/>
                    <a:pt x="13816" y="1424"/>
                  </a:cubicBezTo>
                  <a:cubicBezTo>
                    <a:pt x="13491" y="1278"/>
                    <a:pt x="13156" y="1208"/>
                    <a:pt x="12838" y="1208"/>
                  </a:cubicBezTo>
                  <a:cubicBezTo>
                    <a:pt x="12653" y="1208"/>
                    <a:pt x="12474" y="1231"/>
                    <a:pt x="12306" y="1277"/>
                  </a:cubicBezTo>
                  <a:cubicBezTo>
                    <a:pt x="12020" y="691"/>
                    <a:pt x="11334" y="254"/>
                    <a:pt x="10513" y="207"/>
                  </a:cubicBezTo>
                  <a:cubicBezTo>
                    <a:pt x="10465" y="204"/>
                    <a:pt x="10417" y="203"/>
                    <a:pt x="10369" y="203"/>
                  </a:cubicBezTo>
                  <a:cubicBezTo>
                    <a:pt x="9787" y="203"/>
                    <a:pt x="9259" y="406"/>
                    <a:pt x="8900" y="735"/>
                  </a:cubicBezTo>
                  <a:cubicBezTo>
                    <a:pt x="8578" y="279"/>
                    <a:pt x="7983" y="0"/>
                    <a:pt x="7316" y="0"/>
                  </a:cubicBezTo>
                  <a:close/>
                </a:path>
              </a:pathLst>
            </a:custGeom>
            <a:solidFill>
              <a:srgbClr val="C9826F"/>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8" name="Google Shape;923;p34">
              <a:extLst>
                <a:ext uri="{FF2B5EF4-FFF2-40B4-BE49-F238E27FC236}">
                  <a16:creationId xmlns:a16="http://schemas.microsoft.com/office/drawing/2014/main" id="{527F42A1-5AB0-4FF1-AB87-ABBA166C5144}"/>
                </a:ext>
              </a:extLst>
            </p:cNvPr>
            <p:cNvSpPr/>
            <p:nvPr/>
          </p:nvSpPr>
          <p:spPr>
            <a:xfrm>
              <a:off x="4378075" y="2632550"/>
              <a:ext cx="5525" cy="10825"/>
            </a:xfrm>
            <a:custGeom>
              <a:avLst/>
              <a:gdLst/>
              <a:ahLst/>
              <a:cxnLst/>
              <a:rect l="l" t="t" r="r" b="b"/>
              <a:pathLst>
                <a:path w="221" h="433" extrusionOk="0">
                  <a:moveTo>
                    <a:pt x="220" y="0"/>
                  </a:moveTo>
                  <a:lnTo>
                    <a:pt x="220" y="0"/>
                  </a:lnTo>
                  <a:cubicBezTo>
                    <a:pt x="132" y="136"/>
                    <a:pt x="59" y="283"/>
                    <a:pt x="0" y="433"/>
                  </a:cubicBezTo>
                  <a:cubicBezTo>
                    <a:pt x="44" y="429"/>
                    <a:pt x="92" y="422"/>
                    <a:pt x="136" y="422"/>
                  </a:cubicBezTo>
                  <a:cubicBezTo>
                    <a:pt x="150" y="279"/>
                    <a:pt x="176" y="136"/>
                    <a:pt x="220" y="0"/>
                  </a:cubicBezTo>
                  <a:close/>
                </a:path>
              </a:pathLst>
            </a:custGeom>
            <a:solidFill>
              <a:srgbClr val="C9826F"/>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9" name="Google Shape;924;p34">
              <a:extLst>
                <a:ext uri="{FF2B5EF4-FFF2-40B4-BE49-F238E27FC236}">
                  <a16:creationId xmlns:a16="http://schemas.microsoft.com/office/drawing/2014/main" id="{5768625C-444C-4B32-85DE-CBA3FBFD353E}"/>
                </a:ext>
              </a:extLst>
            </p:cNvPr>
            <p:cNvSpPr/>
            <p:nvPr/>
          </p:nvSpPr>
          <p:spPr>
            <a:xfrm>
              <a:off x="4607350" y="2880075"/>
              <a:ext cx="225375" cy="226950"/>
            </a:xfrm>
            <a:custGeom>
              <a:avLst/>
              <a:gdLst/>
              <a:ahLst/>
              <a:cxnLst/>
              <a:rect l="l" t="t" r="r" b="b"/>
              <a:pathLst>
                <a:path w="9015" h="9078" extrusionOk="0">
                  <a:moveTo>
                    <a:pt x="1005" y="0"/>
                  </a:moveTo>
                  <a:cubicBezTo>
                    <a:pt x="1005" y="0"/>
                    <a:pt x="1" y="2716"/>
                    <a:pt x="3131" y="4516"/>
                  </a:cubicBezTo>
                  <a:cubicBezTo>
                    <a:pt x="5635" y="5957"/>
                    <a:pt x="6738" y="7075"/>
                    <a:pt x="6914" y="8207"/>
                  </a:cubicBezTo>
                  <a:cubicBezTo>
                    <a:pt x="6979" y="8714"/>
                    <a:pt x="7415" y="9078"/>
                    <a:pt x="7909" y="9078"/>
                  </a:cubicBezTo>
                  <a:cubicBezTo>
                    <a:pt x="7969" y="9078"/>
                    <a:pt x="8030" y="9073"/>
                    <a:pt x="8091" y="9061"/>
                  </a:cubicBezTo>
                  <a:cubicBezTo>
                    <a:pt x="8655" y="8955"/>
                    <a:pt x="9014" y="8402"/>
                    <a:pt x="8882" y="7844"/>
                  </a:cubicBezTo>
                  <a:lnTo>
                    <a:pt x="7907" y="3365"/>
                  </a:lnTo>
                  <a:lnTo>
                    <a:pt x="7020" y="1129"/>
                  </a:lnTo>
                  <a:cubicBezTo>
                    <a:pt x="7020" y="1129"/>
                    <a:pt x="6011" y="1199"/>
                    <a:pt x="4905" y="1199"/>
                  </a:cubicBezTo>
                  <a:cubicBezTo>
                    <a:pt x="3687" y="1199"/>
                    <a:pt x="2352" y="1114"/>
                    <a:pt x="2119" y="759"/>
                  </a:cubicBezTo>
                  <a:cubicBezTo>
                    <a:pt x="1676" y="77"/>
                    <a:pt x="1005" y="0"/>
                    <a:pt x="1005" y="0"/>
                  </a:cubicBezTo>
                  <a:close/>
                </a:path>
              </a:pathLst>
            </a:custGeom>
            <a:solidFill>
              <a:srgbClr val="FFE5DE"/>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0" name="Google Shape;925;p34">
              <a:extLst>
                <a:ext uri="{FF2B5EF4-FFF2-40B4-BE49-F238E27FC236}">
                  <a16:creationId xmlns:a16="http://schemas.microsoft.com/office/drawing/2014/main" id="{56C10C5D-B69D-4081-82D0-1BE55F9F26C5}"/>
                </a:ext>
              </a:extLst>
            </p:cNvPr>
            <p:cNvSpPr/>
            <p:nvPr/>
          </p:nvSpPr>
          <p:spPr>
            <a:xfrm>
              <a:off x="4757275" y="2908300"/>
              <a:ext cx="75850" cy="198350"/>
            </a:xfrm>
            <a:custGeom>
              <a:avLst/>
              <a:gdLst/>
              <a:ahLst/>
              <a:cxnLst/>
              <a:rect l="l" t="t" r="r" b="b"/>
              <a:pathLst>
                <a:path w="3034" h="7934" extrusionOk="0">
                  <a:moveTo>
                    <a:pt x="1027" y="0"/>
                  </a:moveTo>
                  <a:cubicBezTo>
                    <a:pt x="1027" y="0"/>
                    <a:pt x="602" y="29"/>
                    <a:pt x="1" y="51"/>
                  </a:cubicBezTo>
                  <a:lnTo>
                    <a:pt x="851" y="2196"/>
                  </a:lnTo>
                  <a:lnTo>
                    <a:pt x="1826" y="6672"/>
                  </a:lnTo>
                  <a:cubicBezTo>
                    <a:pt x="1918" y="7100"/>
                    <a:pt x="1723" y="7540"/>
                    <a:pt x="1342" y="7757"/>
                  </a:cubicBezTo>
                  <a:cubicBezTo>
                    <a:pt x="1523" y="7879"/>
                    <a:pt x="1716" y="7933"/>
                    <a:pt x="1904" y="7933"/>
                  </a:cubicBezTo>
                  <a:cubicBezTo>
                    <a:pt x="2499" y="7933"/>
                    <a:pt x="3033" y="7387"/>
                    <a:pt x="2885" y="6715"/>
                  </a:cubicBezTo>
                  <a:lnTo>
                    <a:pt x="1910" y="2236"/>
                  </a:lnTo>
                  <a:lnTo>
                    <a:pt x="1027" y="0"/>
                  </a:lnTo>
                  <a:close/>
                </a:path>
              </a:pathLst>
            </a:custGeom>
            <a:solidFill>
              <a:srgbClr val="E6CEC8"/>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1" name="Google Shape;926;p34">
              <a:extLst>
                <a:ext uri="{FF2B5EF4-FFF2-40B4-BE49-F238E27FC236}">
                  <a16:creationId xmlns:a16="http://schemas.microsoft.com/office/drawing/2014/main" id="{7A9DB2BE-BD19-41B6-8C1F-CAF0DA374BF7}"/>
                </a:ext>
              </a:extLst>
            </p:cNvPr>
            <p:cNvSpPr/>
            <p:nvPr/>
          </p:nvSpPr>
          <p:spPr>
            <a:xfrm>
              <a:off x="4692475" y="2871350"/>
              <a:ext cx="165275" cy="91575"/>
            </a:xfrm>
            <a:custGeom>
              <a:avLst/>
              <a:gdLst/>
              <a:ahLst/>
              <a:cxnLst/>
              <a:rect l="l" t="t" r="r" b="b"/>
              <a:pathLst>
                <a:path w="6611" h="3663" extrusionOk="0">
                  <a:moveTo>
                    <a:pt x="1398" y="1"/>
                  </a:moveTo>
                  <a:cubicBezTo>
                    <a:pt x="591" y="1"/>
                    <a:pt x="1" y="760"/>
                    <a:pt x="199" y="1540"/>
                  </a:cubicBezTo>
                  <a:lnTo>
                    <a:pt x="324" y="2222"/>
                  </a:lnTo>
                  <a:cubicBezTo>
                    <a:pt x="540" y="3069"/>
                    <a:pt x="1306" y="3663"/>
                    <a:pt x="2182" y="3663"/>
                  </a:cubicBezTo>
                  <a:lnTo>
                    <a:pt x="4429" y="3663"/>
                  </a:lnTo>
                  <a:cubicBezTo>
                    <a:pt x="5305" y="3663"/>
                    <a:pt x="6068" y="3069"/>
                    <a:pt x="6284" y="2222"/>
                  </a:cubicBezTo>
                  <a:lnTo>
                    <a:pt x="6412" y="1540"/>
                  </a:lnTo>
                  <a:cubicBezTo>
                    <a:pt x="6610" y="760"/>
                    <a:pt x="6020" y="1"/>
                    <a:pt x="5213" y="1"/>
                  </a:cubicBezTo>
                  <a:close/>
                </a:path>
              </a:pathLst>
            </a:custGeom>
            <a:solidFill>
              <a:srgbClr val="ED5127"/>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2" name="Google Shape;927;p34">
              <a:extLst>
                <a:ext uri="{FF2B5EF4-FFF2-40B4-BE49-F238E27FC236}">
                  <a16:creationId xmlns:a16="http://schemas.microsoft.com/office/drawing/2014/main" id="{7413CE58-8A77-4027-9E64-BFDAAC02A9FE}"/>
                </a:ext>
              </a:extLst>
            </p:cNvPr>
            <p:cNvSpPr/>
            <p:nvPr/>
          </p:nvSpPr>
          <p:spPr>
            <a:xfrm>
              <a:off x="4702650" y="2871625"/>
              <a:ext cx="154550" cy="91300"/>
            </a:xfrm>
            <a:custGeom>
              <a:avLst/>
              <a:gdLst/>
              <a:ahLst/>
              <a:cxnLst/>
              <a:rect l="l" t="t" r="r" b="b"/>
              <a:pathLst>
                <a:path w="6182" h="3652" extrusionOk="0">
                  <a:moveTo>
                    <a:pt x="4990" y="1"/>
                  </a:moveTo>
                  <a:cubicBezTo>
                    <a:pt x="5015" y="166"/>
                    <a:pt x="5004" y="331"/>
                    <a:pt x="4964" y="488"/>
                  </a:cubicBezTo>
                  <a:lnTo>
                    <a:pt x="4839" y="1170"/>
                  </a:lnTo>
                  <a:cubicBezTo>
                    <a:pt x="4623" y="2021"/>
                    <a:pt x="3857" y="2614"/>
                    <a:pt x="2981" y="2614"/>
                  </a:cubicBezTo>
                  <a:lnTo>
                    <a:pt x="734" y="2614"/>
                  </a:lnTo>
                  <a:cubicBezTo>
                    <a:pt x="485" y="2614"/>
                    <a:pt x="235" y="2563"/>
                    <a:pt x="1" y="2468"/>
                  </a:cubicBezTo>
                  <a:lnTo>
                    <a:pt x="1" y="2468"/>
                  </a:lnTo>
                  <a:cubicBezTo>
                    <a:pt x="298" y="3186"/>
                    <a:pt x="998" y="3652"/>
                    <a:pt x="1775" y="3652"/>
                  </a:cubicBezTo>
                  <a:lnTo>
                    <a:pt x="4018" y="3652"/>
                  </a:lnTo>
                  <a:cubicBezTo>
                    <a:pt x="4894" y="3652"/>
                    <a:pt x="5661" y="3058"/>
                    <a:pt x="5877" y="2211"/>
                  </a:cubicBezTo>
                  <a:lnTo>
                    <a:pt x="6001" y="1529"/>
                  </a:lnTo>
                  <a:cubicBezTo>
                    <a:pt x="6181" y="822"/>
                    <a:pt x="5712" y="111"/>
                    <a:pt x="4990" y="1"/>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3" name="Google Shape;928;p34">
              <a:extLst>
                <a:ext uri="{FF2B5EF4-FFF2-40B4-BE49-F238E27FC236}">
                  <a16:creationId xmlns:a16="http://schemas.microsoft.com/office/drawing/2014/main" id="{0A31E6BF-4AD2-41E4-89B4-9FF9F3BEE13A}"/>
                </a:ext>
              </a:extLst>
            </p:cNvPr>
            <p:cNvSpPr/>
            <p:nvPr/>
          </p:nvSpPr>
          <p:spPr>
            <a:xfrm>
              <a:off x="4632000" y="2603100"/>
              <a:ext cx="160775" cy="101125"/>
            </a:xfrm>
            <a:custGeom>
              <a:avLst/>
              <a:gdLst/>
              <a:ahLst/>
              <a:cxnLst/>
              <a:rect l="l" t="t" r="r" b="b"/>
              <a:pathLst>
                <a:path w="6431" h="4045" extrusionOk="0">
                  <a:moveTo>
                    <a:pt x="1413" y="0"/>
                  </a:moveTo>
                  <a:cubicBezTo>
                    <a:pt x="1024" y="0"/>
                    <a:pt x="630" y="83"/>
                    <a:pt x="257" y="255"/>
                  </a:cubicBezTo>
                  <a:cubicBezTo>
                    <a:pt x="78" y="339"/>
                    <a:pt x="1" y="548"/>
                    <a:pt x="85" y="727"/>
                  </a:cubicBezTo>
                  <a:cubicBezTo>
                    <a:pt x="143" y="857"/>
                    <a:pt x="269" y="931"/>
                    <a:pt x="403" y="931"/>
                  </a:cubicBezTo>
                  <a:cubicBezTo>
                    <a:pt x="455" y="931"/>
                    <a:pt x="507" y="920"/>
                    <a:pt x="558" y="896"/>
                  </a:cubicBezTo>
                  <a:cubicBezTo>
                    <a:pt x="834" y="768"/>
                    <a:pt x="1126" y="707"/>
                    <a:pt x="1414" y="707"/>
                  </a:cubicBezTo>
                  <a:cubicBezTo>
                    <a:pt x="2116" y="707"/>
                    <a:pt x="2797" y="1069"/>
                    <a:pt x="3179" y="1706"/>
                  </a:cubicBezTo>
                  <a:cubicBezTo>
                    <a:pt x="2651" y="2282"/>
                    <a:pt x="2523" y="3117"/>
                    <a:pt x="2849" y="3825"/>
                  </a:cubicBezTo>
                  <a:cubicBezTo>
                    <a:pt x="2906" y="3962"/>
                    <a:pt x="3038" y="4045"/>
                    <a:pt x="3177" y="4045"/>
                  </a:cubicBezTo>
                  <a:cubicBezTo>
                    <a:pt x="3226" y="4045"/>
                    <a:pt x="3277" y="4034"/>
                    <a:pt x="3325" y="4012"/>
                  </a:cubicBezTo>
                  <a:cubicBezTo>
                    <a:pt x="3509" y="3924"/>
                    <a:pt x="3586" y="3704"/>
                    <a:pt x="3490" y="3524"/>
                  </a:cubicBezTo>
                  <a:cubicBezTo>
                    <a:pt x="3208" y="2916"/>
                    <a:pt x="3472" y="2190"/>
                    <a:pt x="4084" y="1904"/>
                  </a:cubicBezTo>
                  <a:cubicBezTo>
                    <a:pt x="4250" y="1827"/>
                    <a:pt x="4424" y="1791"/>
                    <a:pt x="4595" y="1791"/>
                  </a:cubicBezTo>
                  <a:cubicBezTo>
                    <a:pt x="5055" y="1791"/>
                    <a:pt x="5496" y="2052"/>
                    <a:pt x="5704" y="2498"/>
                  </a:cubicBezTo>
                  <a:cubicBezTo>
                    <a:pt x="5763" y="2626"/>
                    <a:pt x="5893" y="2702"/>
                    <a:pt x="6027" y="2702"/>
                  </a:cubicBezTo>
                  <a:cubicBezTo>
                    <a:pt x="6076" y="2702"/>
                    <a:pt x="6126" y="2692"/>
                    <a:pt x="6174" y="2670"/>
                  </a:cubicBezTo>
                  <a:cubicBezTo>
                    <a:pt x="6353" y="2590"/>
                    <a:pt x="6430" y="2377"/>
                    <a:pt x="6346" y="2201"/>
                  </a:cubicBezTo>
                  <a:cubicBezTo>
                    <a:pt x="6018" y="1496"/>
                    <a:pt x="5322" y="1083"/>
                    <a:pt x="4595" y="1083"/>
                  </a:cubicBezTo>
                  <a:cubicBezTo>
                    <a:pt x="4323" y="1083"/>
                    <a:pt x="4047" y="1141"/>
                    <a:pt x="3784" y="1263"/>
                  </a:cubicBezTo>
                  <a:lnTo>
                    <a:pt x="3747" y="1281"/>
                  </a:lnTo>
                  <a:cubicBezTo>
                    <a:pt x="3226" y="461"/>
                    <a:pt x="2334" y="0"/>
                    <a:pt x="1413"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4" name="Google Shape;929;p34">
              <a:extLst>
                <a:ext uri="{FF2B5EF4-FFF2-40B4-BE49-F238E27FC236}">
                  <a16:creationId xmlns:a16="http://schemas.microsoft.com/office/drawing/2014/main" id="{F4D5E099-71C0-4970-AE92-C3EBD0F068A8}"/>
                </a:ext>
              </a:extLst>
            </p:cNvPr>
            <p:cNvSpPr/>
            <p:nvPr/>
          </p:nvSpPr>
          <p:spPr>
            <a:xfrm>
              <a:off x="4429025" y="2680850"/>
              <a:ext cx="131625" cy="78425"/>
            </a:xfrm>
            <a:custGeom>
              <a:avLst/>
              <a:gdLst/>
              <a:ahLst/>
              <a:cxnLst/>
              <a:rect l="l" t="t" r="r" b="b"/>
              <a:pathLst>
                <a:path w="5265" h="3137" extrusionOk="0">
                  <a:moveTo>
                    <a:pt x="4115" y="0"/>
                  </a:moveTo>
                  <a:cubicBezTo>
                    <a:pt x="3325" y="0"/>
                    <a:pt x="2566" y="432"/>
                    <a:pt x="2185" y="1177"/>
                  </a:cubicBezTo>
                  <a:cubicBezTo>
                    <a:pt x="1924" y="1098"/>
                    <a:pt x="1656" y="1059"/>
                    <a:pt x="1388" y="1059"/>
                  </a:cubicBezTo>
                  <a:cubicBezTo>
                    <a:pt x="993" y="1059"/>
                    <a:pt x="600" y="1144"/>
                    <a:pt x="235" y="1312"/>
                  </a:cubicBezTo>
                  <a:cubicBezTo>
                    <a:pt x="70" y="1400"/>
                    <a:pt x="0" y="1606"/>
                    <a:pt x="81" y="1778"/>
                  </a:cubicBezTo>
                  <a:cubicBezTo>
                    <a:pt x="139" y="1904"/>
                    <a:pt x="266" y="1981"/>
                    <a:pt x="400" y="1981"/>
                  </a:cubicBezTo>
                  <a:cubicBezTo>
                    <a:pt x="445" y="1981"/>
                    <a:pt x="491" y="1972"/>
                    <a:pt x="535" y="1954"/>
                  </a:cubicBezTo>
                  <a:cubicBezTo>
                    <a:pt x="813" y="1825"/>
                    <a:pt x="1105" y="1765"/>
                    <a:pt x="1393" y="1765"/>
                  </a:cubicBezTo>
                  <a:cubicBezTo>
                    <a:pt x="2165" y="1765"/>
                    <a:pt x="2905" y="2202"/>
                    <a:pt x="3252" y="2947"/>
                  </a:cubicBezTo>
                  <a:cubicBezTo>
                    <a:pt x="3315" y="3069"/>
                    <a:pt x="3437" y="3137"/>
                    <a:pt x="3565" y="3137"/>
                  </a:cubicBezTo>
                  <a:cubicBezTo>
                    <a:pt x="3615" y="3137"/>
                    <a:pt x="3665" y="3126"/>
                    <a:pt x="3714" y="3105"/>
                  </a:cubicBezTo>
                  <a:cubicBezTo>
                    <a:pt x="3886" y="3024"/>
                    <a:pt x="3963" y="2826"/>
                    <a:pt x="3893" y="2650"/>
                  </a:cubicBezTo>
                  <a:cubicBezTo>
                    <a:pt x="3666" y="2155"/>
                    <a:pt x="3296" y="1745"/>
                    <a:pt x="2830" y="1463"/>
                  </a:cubicBezTo>
                  <a:cubicBezTo>
                    <a:pt x="2999" y="1155"/>
                    <a:pt x="3274" y="920"/>
                    <a:pt x="3604" y="799"/>
                  </a:cubicBezTo>
                  <a:cubicBezTo>
                    <a:pt x="3768" y="738"/>
                    <a:pt x="3941" y="707"/>
                    <a:pt x="4114" y="707"/>
                  </a:cubicBezTo>
                  <a:cubicBezTo>
                    <a:pt x="4322" y="707"/>
                    <a:pt x="4529" y="751"/>
                    <a:pt x="4722" y="839"/>
                  </a:cubicBezTo>
                  <a:cubicBezTo>
                    <a:pt x="4768" y="860"/>
                    <a:pt x="4816" y="869"/>
                    <a:pt x="4863" y="869"/>
                  </a:cubicBezTo>
                  <a:cubicBezTo>
                    <a:pt x="4997" y="869"/>
                    <a:pt x="5124" y="793"/>
                    <a:pt x="5183" y="664"/>
                  </a:cubicBezTo>
                  <a:cubicBezTo>
                    <a:pt x="5264" y="488"/>
                    <a:pt x="5191" y="282"/>
                    <a:pt x="5019" y="198"/>
                  </a:cubicBezTo>
                  <a:cubicBezTo>
                    <a:pt x="4726" y="64"/>
                    <a:pt x="4418" y="0"/>
                    <a:pt x="4115"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5" name="Google Shape;930;p34">
              <a:extLst>
                <a:ext uri="{FF2B5EF4-FFF2-40B4-BE49-F238E27FC236}">
                  <a16:creationId xmlns:a16="http://schemas.microsoft.com/office/drawing/2014/main" id="{B3D50F27-899E-4135-AA61-A546256B2BDF}"/>
                </a:ext>
              </a:extLst>
            </p:cNvPr>
            <p:cNvSpPr/>
            <p:nvPr/>
          </p:nvSpPr>
          <p:spPr>
            <a:xfrm>
              <a:off x="4695975" y="2765225"/>
              <a:ext cx="83675" cy="37025"/>
            </a:xfrm>
            <a:custGeom>
              <a:avLst/>
              <a:gdLst/>
              <a:ahLst/>
              <a:cxnLst/>
              <a:rect l="l" t="t" r="r" b="b"/>
              <a:pathLst>
                <a:path w="3347" h="1481" extrusionOk="0">
                  <a:moveTo>
                    <a:pt x="1454" y="1"/>
                  </a:moveTo>
                  <a:cubicBezTo>
                    <a:pt x="1004" y="1"/>
                    <a:pt x="563" y="141"/>
                    <a:pt x="195" y="408"/>
                  </a:cubicBezTo>
                  <a:cubicBezTo>
                    <a:pt x="37" y="522"/>
                    <a:pt x="0" y="742"/>
                    <a:pt x="114" y="903"/>
                  </a:cubicBezTo>
                  <a:cubicBezTo>
                    <a:pt x="183" y="998"/>
                    <a:pt x="291" y="1050"/>
                    <a:pt x="401" y="1050"/>
                  </a:cubicBezTo>
                  <a:cubicBezTo>
                    <a:pt x="473" y="1050"/>
                    <a:pt x="545" y="1028"/>
                    <a:pt x="609" y="983"/>
                  </a:cubicBezTo>
                  <a:cubicBezTo>
                    <a:pt x="867" y="799"/>
                    <a:pt x="1164" y="710"/>
                    <a:pt x="1458" y="710"/>
                  </a:cubicBezTo>
                  <a:cubicBezTo>
                    <a:pt x="1914" y="710"/>
                    <a:pt x="2362" y="922"/>
                    <a:pt x="2647" y="1321"/>
                  </a:cubicBezTo>
                  <a:cubicBezTo>
                    <a:pt x="2714" y="1424"/>
                    <a:pt x="2828" y="1481"/>
                    <a:pt x="2944" y="1481"/>
                  </a:cubicBezTo>
                  <a:cubicBezTo>
                    <a:pt x="3016" y="1481"/>
                    <a:pt x="3089" y="1459"/>
                    <a:pt x="3153" y="1412"/>
                  </a:cubicBezTo>
                  <a:cubicBezTo>
                    <a:pt x="3314" y="1295"/>
                    <a:pt x="3347" y="1064"/>
                    <a:pt x="3222" y="906"/>
                  </a:cubicBezTo>
                  <a:cubicBezTo>
                    <a:pt x="2889" y="437"/>
                    <a:pt x="2379" y="122"/>
                    <a:pt x="1811" y="30"/>
                  </a:cubicBezTo>
                  <a:cubicBezTo>
                    <a:pt x="1692" y="10"/>
                    <a:pt x="1573" y="1"/>
                    <a:pt x="1454"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6" name="Google Shape;931;p34">
              <a:extLst>
                <a:ext uri="{FF2B5EF4-FFF2-40B4-BE49-F238E27FC236}">
                  <a16:creationId xmlns:a16="http://schemas.microsoft.com/office/drawing/2014/main" id="{DCF508FA-CDB6-48FF-85F1-996ADCE1BF5F}"/>
                </a:ext>
              </a:extLst>
            </p:cNvPr>
            <p:cNvSpPr/>
            <p:nvPr/>
          </p:nvSpPr>
          <p:spPr>
            <a:xfrm>
              <a:off x="4595250" y="2866250"/>
              <a:ext cx="83250" cy="37575"/>
            </a:xfrm>
            <a:custGeom>
              <a:avLst/>
              <a:gdLst/>
              <a:ahLst/>
              <a:cxnLst/>
              <a:rect l="l" t="t" r="r" b="b"/>
              <a:pathLst>
                <a:path w="3330" h="1503" extrusionOk="0">
                  <a:moveTo>
                    <a:pt x="1906" y="1"/>
                  </a:moveTo>
                  <a:cubicBezTo>
                    <a:pt x="1770" y="1"/>
                    <a:pt x="1635" y="14"/>
                    <a:pt x="1500" y="40"/>
                  </a:cubicBezTo>
                  <a:cubicBezTo>
                    <a:pt x="935" y="146"/>
                    <a:pt x="433" y="472"/>
                    <a:pt x="111" y="949"/>
                  </a:cubicBezTo>
                  <a:cubicBezTo>
                    <a:pt x="1" y="1110"/>
                    <a:pt x="41" y="1330"/>
                    <a:pt x="202" y="1440"/>
                  </a:cubicBezTo>
                  <a:cubicBezTo>
                    <a:pt x="264" y="1482"/>
                    <a:pt x="333" y="1502"/>
                    <a:pt x="402" y="1502"/>
                  </a:cubicBezTo>
                  <a:cubicBezTo>
                    <a:pt x="515" y="1502"/>
                    <a:pt x="625" y="1449"/>
                    <a:pt x="694" y="1349"/>
                  </a:cubicBezTo>
                  <a:cubicBezTo>
                    <a:pt x="976" y="933"/>
                    <a:pt x="1437" y="710"/>
                    <a:pt x="1905" y="710"/>
                  </a:cubicBezTo>
                  <a:cubicBezTo>
                    <a:pt x="2189" y="710"/>
                    <a:pt x="2476" y="792"/>
                    <a:pt x="2728" y="964"/>
                  </a:cubicBezTo>
                  <a:cubicBezTo>
                    <a:pt x="2786" y="1005"/>
                    <a:pt x="2855" y="1026"/>
                    <a:pt x="2925" y="1026"/>
                  </a:cubicBezTo>
                  <a:cubicBezTo>
                    <a:pt x="2966" y="1026"/>
                    <a:pt x="3007" y="1019"/>
                    <a:pt x="3047" y="1004"/>
                  </a:cubicBezTo>
                  <a:cubicBezTo>
                    <a:pt x="3117" y="978"/>
                    <a:pt x="3175" y="934"/>
                    <a:pt x="3219" y="872"/>
                  </a:cubicBezTo>
                  <a:cubicBezTo>
                    <a:pt x="3329" y="711"/>
                    <a:pt x="3289" y="491"/>
                    <a:pt x="3128" y="381"/>
                  </a:cubicBezTo>
                  <a:cubicBezTo>
                    <a:pt x="2765" y="132"/>
                    <a:pt x="2338" y="1"/>
                    <a:pt x="1906"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7" name="Google Shape;932;p34">
              <a:extLst>
                <a:ext uri="{FF2B5EF4-FFF2-40B4-BE49-F238E27FC236}">
                  <a16:creationId xmlns:a16="http://schemas.microsoft.com/office/drawing/2014/main" id="{351A5F4F-C7EA-4F6E-8496-35D3F375FD2F}"/>
                </a:ext>
              </a:extLst>
            </p:cNvPr>
            <p:cNvSpPr/>
            <p:nvPr/>
          </p:nvSpPr>
          <p:spPr>
            <a:xfrm>
              <a:off x="4574000" y="2722400"/>
              <a:ext cx="70950" cy="55775"/>
            </a:xfrm>
            <a:custGeom>
              <a:avLst/>
              <a:gdLst/>
              <a:ahLst/>
              <a:cxnLst/>
              <a:rect l="l" t="t" r="r" b="b"/>
              <a:pathLst>
                <a:path w="2838" h="2231" extrusionOk="0">
                  <a:moveTo>
                    <a:pt x="2455" y="1"/>
                  </a:moveTo>
                  <a:cubicBezTo>
                    <a:pt x="2285" y="1"/>
                    <a:pt x="2138" y="125"/>
                    <a:pt x="2108" y="295"/>
                  </a:cubicBezTo>
                  <a:cubicBezTo>
                    <a:pt x="1989" y="1013"/>
                    <a:pt x="1371" y="1521"/>
                    <a:pt x="669" y="1521"/>
                  </a:cubicBezTo>
                  <a:cubicBezTo>
                    <a:pt x="590" y="1521"/>
                    <a:pt x="510" y="1515"/>
                    <a:pt x="429" y="1501"/>
                  </a:cubicBezTo>
                  <a:cubicBezTo>
                    <a:pt x="413" y="1499"/>
                    <a:pt x="397" y="1498"/>
                    <a:pt x="382" y="1498"/>
                  </a:cubicBezTo>
                  <a:cubicBezTo>
                    <a:pt x="210" y="1498"/>
                    <a:pt x="60" y="1624"/>
                    <a:pt x="33" y="1798"/>
                  </a:cubicBezTo>
                  <a:cubicBezTo>
                    <a:pt x="0" y="1985"/>
                    <a:pt x="125" y="2165"/>
                    <a:pt x="316" y="2202"/>
                  </a:cubicBezTo>
                  <a:cubicBezTo>
                    <a:pt x="433" y="2220"/>
                    <a:pt x="550" y="2231"/>
                    <a:pt x="671" y="2231"/>
                  </a:cubicBezTo>
                  <a:cubicBezTo>
                    <a:pt x="1730" y="2227"/>
                    <a:pt x="2636" y="1457"/>
                    <a:pt x="2808" y="413"/>
                  </a:cubicBezTo>
                  <a:cubicBezTo>
                    <a:pt x="2838" y="218"/>
                    <a:pt x="2709" y="35"/>
                    <a:pt x="2515" y="6"/>
                  </a:cubicBezTo>
                  <a:cubicBezTo>
                    <a:pt x="2495" y="2"/>
                    <a:pt x="2475" y="1"/>
                    <a:pt x="2455"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8" name="Google Shape;933;p34">
              <a:extLst>
                <a:ext uri="{FF2B5EF4-FFF2-40B4-BE49-F238E27FC236}">
                  <a16:creationId xmlns:a16="http://schemas.microsoft.com/office/drawing/2014/main" id="{D31C09D8-0F54-44A7-8C94-5C7902BF98AB}"/>
                </a:ext>
              </a:extLst>
            </p:cNvPr>
            <p:cNvSpPr/>
            <p:nvPr/>
          </p:nvSpPr>
          <p:spPr>
            <a:xfrm>
              <a:off x="4462750" y="2810150"/>
              <a:ext cx="24675" cy="52700"/>
            </a:xfrm>
            <a:custGeom>
              <a:avLst/>
              <a:gdLst/>
              <a:ahLst/>
              <a:cxnLst/>
              <a:rect l="l" t="t" r="r" b="b"/>
              <a:pathLst>
                <a:path w="987" h="2108" extrusionOk="0">
                  <a:moveTo>
                    <a:pt x="505" y="0"/>
                  </a:moveTo>
                  <a:cubicBezTo>
                    <a:pt x="356" y="0"/>
                    <a:pt x="220" y="96"/>
                    <a:pt x="173" y="246"/>
                  </a:cubicBezTo>
                  <a:cubicBezTo>
                    <a:pt x="0" y="770"/>
                    <a:pt x="209" y="1668"/>
                    <a:pt x="253" y="1840"/>
                  </a:cubicBezTo>
                  <a:cubicBezTo>
                    <a:pt x="293" y="1998"/>
                    <a:pt x="433" y="2108"/>
                    <a:pt x="598" y="2108"/>
                  </a:cubicBezTo>
                  <a:cubicBezTo>
                    <a:pt x="623" y="2108"/>
                    <a:pt x="653" y="2104"/>
                    <a:pt x="682" y="2097"/>
                  </a:cubicBezTo>
                  <a:cubicBezTo>
                    <a:pt x="873" y="2053"/>
                    <a:pt x="986" y="1859"/>
                    <a:pt x="939" y="1668"/>
                  </a:cubicBezTo>
                  <a:cubicBezTo>
                    <a:pt x="851" y="1316"/>
                    <a:pt x="766" y="711"/>
                    <a:pt x="843" y="462"/>
                  </a:cubicBezTo>
                  <a:cubicBezTo>
                    <a:pt x="906" y="275"/>
                    <a:pt x="803" y="77"/>
                    <a:pt x="616" y="19"/>
                  </a:cubicBezTo>
                  <a:cubicBezTo>
                    <a:pt x="579" y="6"/>
                    <a:pt x="541" y="0"/>
                    <a:pt x="505"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9" name="Google Shape;934;p34">
              <a:extLst>
                <a:ext uri="{FF2B5EF4-FFF2-40B4-BE49-F238E27FC236}">
                  <a16:creationId xmlns:a16="http://schemas.microsoft.com/office/drawing/2014/main" id="{E12D2EC2-12D9-4384-B41F-8EE6ADF6E0FD}"/>
                </a:ext>
              </a:extLst>
            </p:cNvPr>
            <p:cNvSpPr/>
            <p:nvPr/>
          </p:nvSpPr>
          <p:spPr>
            <a:xfrm>
              <a:off x="4540000" y="2532400"/>
              <a:ext cx="32900" cy="41050"/>
            </a:xfrm>
            <a:custGeom>
              <a:avLst/>
              <a:gdLst/>
              <a:ahLst/>
              <a:cxnLst/>
              <a:rect l="l" t="t" r="r" b="b"/>
              <a:pathLst>
                <a:path w="1316" h="1642" extrusionOk="0">
                  <a:moveTo>
                    <a:pt x="818" y="1"/>
                  </a:moveTo>
                  <a:cubicBezTo>
                    <a:pt x="740" y="1"/>
                    <a:pt x="658" y="29"/>
                    <a:pt x="583" y="95"/>
                  </a:cubicBezTo>
                  <a:cubicBezTo>
                    <a:pt x="525" y="154"/>
                    <a:pt x="0" y="685"/>
                    <a:pt x="0" y="1286"/>
                  </a:cubicBezTo>
                  <a:cubicBezTo>
                    <a:pt x="0" y="1484"/>
                    <a:pt x="158" y="1642"/>
                    <a:pt x="352" y="1642"/>
                  </a:cubicBezTo>
                  <a:cubicBezTo>
                    <a:pt x="550" y="1642"/>
                    <a:pt x="708" y="1481"/>
                    <a:pt x="708" y="1286"/>
                  </a:cubicBezTo>
                  <a:cubicBezTo>
                    <a:pt x="708" y="1026"/>
                    <a:pt x="983" y="693"/>
                    <a:pt x="1082" y="597"/>
                  </a:cubicBezTo>
                  <a:cubicBezTo>
                    <a:pt x="1315" y="341"/>
                    <a:pt x="1089" y="1"/>
                    <a:pt x="818"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0" name="Google Shape;935;p34">
              <a:extLst>
                <a:ext uri="{FF2B5EF4-FFF2-40B4-BE49-F238E27FC236}">
                  <a16:creationId xmlns:a16="http://schemas.microsoft.com/office/drawing/2014/main" id="{2DFF4614-8B5C-4055-B6CF-75C0679B8378}"/>
                </a:ext>
              </a:extLst>
            </p:cNvPr>
            <p:cNvSpPr/>
            <p:nvPr/>
          </p:nvSpPr>
          <p:spPr>
            <a:xfrm>
              <a:off x="4509400" y="2561475"/>
              <a:ext cx="81300" cy="30875"/>
            </a:xfrm>
            <a:custGeom>
              <a:avLst/>
              <a:gdLst/>
              <a:ahLst/>
              <a:cxnLst/>
              <a:rect l="l" t="t" r="r" b="b"/>
              <a:pathLst>
                <a:path w="3252" h="1235" extrusionOk="0">
                  <a:moveTo>
                    <a:pt x="1628" y="1"/>
                  </a:moveTo>
                  <a:cubicBezTo>
                    <a:pt x="1400" y="1"/>
                    <a:pt x="1192" y="44"/>
                    <a:pt x="1015" y="101"/>
                  </a:cubicBezTo>
                  <a:cubicBezTo>
                    <a:pt x="686" y="211"/>
                    <a:pt x="385" y="391"/>
                    <a:pt x="128" y="626"/>
                  </a:cubicBezTo>
                  <a:cubicBezTo>
                    <a:pt x="0" y="765"/>
                    <a:pt x="4" y="981"/>
                    <a:pt x="136" y="1117"/>
                  </a:cubicBezTo>
                  <a:cubicBezTo>
                    <a:pt x="204" y="1187"/>
                    <a:pt x="295" y="1222"/>
                    <a:pt x="386" y="1222"/>
                  </a:cubicBezTo>
                  <a:cubicBezTo>
                    <a:pt x="472" y="1222"/>
                    <a:pt x="558" y="1192"/>
                    <a:pt x="627" y="1131"/>
                  </a:cubicBezTo>
                  <a:cubicBezTo>
                    <a:pt x="651" y="1107"/>
                    <a:pt x="1062" y="711"/>
                    <a:pt x="1609" y="711"/>
                  </a:cubicBezTo>
                  <a:cubicBezTo>
                    <a:pt x="1891" y="711"/>
                    <a:pt x="2209" y="816"/>
                    <a:pt x="2529" y="1131"/>
                  </a:cubicBezTo>
                  <a:cubicBezTo>
                    <a:pt x="2595" y="1197"/>
                    <a:pt x="2683" y="1234"/>
                    <a:pt x="2779" y="1234"/>
                  </a:cubicBezTo>
                  <a:cubicBezTo>
                    <a:pt x="3094" y="1234"/>
                    <a:pt x="3251" y="849"/>
                    <a:pt x="3024" y="626"/>
                  </a:cubicBezTo>
                  <a:cubicBezTo>
                    <a:pt x="2540" y="149"/>
                    <a:pt x="2050" y="1"/>
                    <a:pt x="1628"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1" name="Google Shape;936;p34">
              <a:extLst>
                <a:ext uri="{FF2B5EF4-FFF2-40B4-BE49-F238E27FC236}">
                  <a16:creationId xmlns:a16="http://schemas.microsoft.com/office/drawing/2014/main" id="{558DDC53-5800-40E7-842F-40ABC5AF8161}"/>
                </a:ext>
              </a:extLst>
            </p:cNvPr>
            <p:cNvSpPr/>
            <p:nvPr/>
          </p:nvSpPr>
          <p:spPr>
            <a:xfrm>
              <a:off x="4868150" y="2756200"/>
              <a:ext cx="43925" cy="59925"/>
            </a:xfrm>
            <a:custGeom>
              <a:avLst/>
              <a:gdLst/>
              <a:ahLst/>
              <a:cxnLst/>
              <a:rect l="l" t="t" r="r" b="b"/>
              <a:pathLst>
                <a:path w="1757" h="2397" extrusionOk="0">
                  <a:moveTo>
                    <a:pt x="400" y="0"/>
                  </a:moveTo>
                  <a:cubicBezTo>
                    <a:pt x="301" y="0"/>
                    <a:pt x="203" y="41"/>
                    <a:pt x="133" y="124"/>
                  </a:cubicBezTo>
                  <a:cubicBezTo>
                    <a:pt x="1" y="274"/>
                    <a:pt x="19" y="501"/>
                    <a:pt x="177" y="630"/>
                  </a:cubicBezTo>
                  <a:cubicBezTo>
                    <a:pt x="947" y="1300"/>
                    <a:pt x="1031" y="2037"/>
                    <a:pt x="1035" y="2074"/>
                  </a:cubicBezTo>
                  <a:cubicBezTo>
                    <a:pt x="1049" y="2257"/>
                    <a:pt x="1203" y="2396"/>
                    <a:pt x="1387" y="2396"/>
                  </a:cubicBezTo>
                  <a:lnTo>
                    <a:pt x="1416" y="2396"/>
                  </a:lnTo>
                  <a:cubicBezTo>
                    <a:pt x="1610" y="2382"/>
                    <a:pt x="1757" y="2210"/>
                    <a:pt x="1742" y="2015"/>
                  </a:cubicBezTo>
                  <a:cubicBezTo>
                    <a:pt x="1735" y="1975"/>
                    <a:pt x="1643" y="967"/>
                    <a:pt x="642" y="94"/>
                  </a:cubicBezTo>
                  <a:cubicBezTo>
                    <a:pt x="573" y="31"/>
                    <a:pt x="486" y="0"/>
                    <a:pt x="400"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grpSp>
        <p:nvGrpSpPr>
          <p:cNvPr id="42" name="Google Shape;937;p34">
            <a:extLst>
              <a:ext uri="{FF2B5EF4-FFF2-40B4-BE49-F238E27FC236}">
                <a16:creationId xmlns:a16="http://schemas.microsoft.com/office/drawing/2014/main" id="{6E57E4B8-1B42-4EF0-A043-13A3BDACC1C4}"/>
              </a:ext>
            </a:extLst>
          </p:cNvPr>
          <p:cNvGrpSpPr/>
          <p:nvPr/>
        </p:nvGrpSpPr>
        <p:grpSpPr>
          <a:xfrm>
            <a:off x="2657910" y="2484066"/>
            <a:ext cx="328230" cy="513454"/>
            <a:chOff x="5345800" y="2387600"/>
            <a:chExt cx="374925" cy="586500"/>
          </a:xfrm>
        </p:grpSpPr>
        <p:sp>
          <p:nvSpPr>
            <p:cNvPr id="43" name="Google Shape;938;p34">
              <a:extLst>
                <a:ext uri="{FF2B5EF4-FFF2-40B4-BE49-F238E27FC236}">
                  <a16:creationId xmlns:a16="http://schemas.microsoft.com/office/drawing/2014/main" id="{CE46A4B3-110E-422A-BFB7-46DCACA1950B}"/>
                </a:ext>
              </a:extLst>
            </p:cNvPr>
            <p:cNvSpPr/>
            <p:nvPr/>
          </p:nvSpPr>
          <p:spPr>
            <a:xfrm>
              <a:off x="5345800" y="2453550"/>
              <a:ext cx="374925" cy="520550"/>
            </a:xfrm>
            <a:custGeom>
              <a:avLst/>
              <a:gdLst/>
              <a:ahLst/>
              <a:cxnLst/>
              <a:rect l="l" t="t" r="r" b="b"/>
              <a:pathLst>
                <a:path w="14997" h="20822" extrusionOk="0">
                  <a:moveTo>
                    <a:pt x="8572" y="1"/>
                  </a:moveTo>
                  <a:cubicBezTo>
                    <a:pt x="8058" y="1"/>
                    <a:pt x="7543" y="77"/>
                    <a:pt x="7038" y="247"/>
                  </a:cubicBezTo>
                  <a:cubicBezTo>
                    <a:pt x="6026" y="591"/>
                    <a:pt x="5202" y="1222"/>
                    <a:pt x="4582" y="2157"/>
                  </a:cubicBezTo>
                  <a:cubicBezTo>
                    <a:pt x="3669" y="3528"/>
                    <a:pt x="3494" y="5305"/>
                    <a:pt x="4175" y="6812"/>
                  </a:cubicBezTo>
                  <a:cubicBezTo>
                    <a:pt x="4425" y="7362"/>
                    <a:pt x="4758" y="7805"/>
                    <a:pt x="5180" y="8132"/>
                  </a:cubicBezTo>
                  <a:cubicBezTo>
                    <a:pt x="5403" y="8304"/>
                    <a:pt x="5557" y="8553"/>
                    <a:pt x="5616" y="8828"/>
                  </a:cubicBezTo>
                  <a:cubicBezTo>
                    <a:pt x="5675" y="9077"/>
                    <a:pt x="5660" y="9334"/>
                    <a:pt x="5579" y="9576"/>
                  </a:cubicBezTo>
                  <a:cubicBezTo>
                    <a:pt x="5462" y="9913"/>
                    <a:pt x="5187" y="10177"/>
                    <a:pt x="4846" y="10287"/>
                  </a:cubicBezTo>
                  <a:cubicBezTo>
                    <a:pt x="4652" y="10346"/>
                    <a:pt x="4461" y="10419"/>
                    <a:pt x="4274" y="10500"/>
                  </a:cubicBezTo>
                  <a:cubicBezTo>
                    <a:pt x="3193" y="10980"/>
                    <a:pt x="2566" y="12039"/>
                    <a:pt x="2511" y="13135"/>
                  </a:cubicBezTo>
                  <a:cubicBezTo>
                    <a:pt x="1122" y="13150"/>
                    <a:pt x="0" y="14279"/>
                    <a:pt x="0" y="15668"/>
                  </a:cubicBezTo>
                  <a:lnTo>
                    <a:pt x="0" y="20822"/>
                  </a:lnTo>
                  <a:lnTo>
                    <a:pt x="1892" y="20822"/>
                  </a:lnTo>
                  <a:lnTo>
                    <a:pt x="1892" y="15668"/>
                  </a:lnTo>
                  <a:cubicBezTo>
                    <a:pt x="1892" y="15313"/>
                    <a:pt x="2178" y="15023"/>
                    <a:pt x="2537" y="15023"/>
                  </a:cubicBezTo>
                  <a:lnTo>
                    <a:pt x="3046" y="15023"/>
                  </a:lnTo>
                  <a:cubicBezTo>
                    <a:pt x="3134" y="15144"/>
                    <a:pt x="3230" y="15261"/>
                    <a:pt x="3332" y="15368"/>
                  </a:cubicBezTo>
                  <a:cubicBezTo>
                    <a:pt x="3358" y="15397"/>
                    <a:pt x="3387" y="15423"/>
                    <a:pt x="3413" y="15452"/>
                  </a:cubicBezTo>
                  <a:cubicBezTo>
                    <a:pt x="4181" y="16207"/>
                    <a:pt x="5200" y="16600"/>
                    <a:pt x="6243" y="16600"/>
                  </a:cubicBezTo>
                  <a:cubicBezTo>
                    <a:pt x="6410" y="16600"/>
                    <a:pt x="6578" y="16590"/>
                    <a:pt x="6745" y="16570"/>
                  </a:cubicBezTo>
                  <a:cubicBezTo>
                    <a:pt x="9296" y="16266"/>
                    <a:pt x="11375" y="15052"/>
                    <a:pt x="12914" y="12813"/>
                  </a:cubicBezTo>
                  <a:cubicBezTo>
                    <a:pt x="14421" y="10621"/>
                    <a:pt x="14996" y="7857"/>
                    <a:pt x="14406" y="5228"/>
                  </a:cubicBezTo>
                  <a:cubicBezTo>
                    <a:pt x="14032" y="3535"/>
                    <a:pt x="13251" y="2201"/>
                    <a:pt x="12064" y="1226"/>
                  </a:cubicBezTo>
                  <a:cubicBezTo>
                    <a:pt x="12009" y="1182"/>
                    <a:pt x="11954" y="1138"/>
                    <a:pt x="11895" y="1094"/>
                  </a:cubicBezTo>
                  <a:cubicBezTo>
                    <a:pt x="11895" y="1094"/>
                    <a:pt x="11158" y="562"/>
                    <a:pt x="10660" y="386"/>
                  </a:cubicBezTo>
                  <a:cubicBezTo>
                    <a:pt x="9983" y="144"/>
                    <a:pt x="9278" y="1"/>
                    <a:pt x="8572" y="1"/>
                  </a:cubicBezTo>
                  <a:close/>
                </a:path>
              </a:pathLst>
            </a:custGeom>
            <a:solidFill>
              <a:schemeClr val="accent5"/>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4" name="Google Shape;939;p34">
              <a:extLst>
                <a:ext uri="{FF2B5EF4-FFF2-40B4-BE49-F238E27FC236}">
                  <a16:creationId xmlns:a16="http://schemas.microsoft.com/office/drawing/2014/main" id="{06E80C44-3A0C-46C2-A68B-AECA55355BC2}"/>
                </a:ext>
              </a:extLst>
            </p:cNvPr>
            <p:cNvSpPr/>
            <p:nvPr/>
          </p:nvSpPr>
          <p:spPr>
            <a:xfrm>
              <a:off x="5457500" y="2453575"/>
              <a:ext cx="263225" cy="415000"/>
            </a:xfrm>
            <a:custGeom>
              <a:avLst/>
              <a:gdLst/>
              <a:ahLst/>
              <a:cxnLst/>
              <a:rect l="l" t="t" r="r" b="b"/>
              <a:pathLst>
                <a:path w="10529" h="16600" extrusionOk="0">
                  <a:moveTo>
                    <a:pt x="4253" y="0"/>
                  </a:moveTo>
                  <a:lnTo>
                    <a:pt x="4253" y="0"/>
                  </a:lnTo>
                  <a:cubicBezTo>
                    <a:pt x="4748" y="191"/>
                    <a:pt x="5444" y="693"/>
                    <a:pt x="5444" y="693"/>
                  </a:cubicBezTo>
                  <a:cubicBezTo>
                    <a:pt x="5499" y="737"/>
                    <a:pt x="5554" y="777"/>
                    <a:pt x="5609" y="821"/>
                  </a:cubicBezTo>
                  <a:cubicBezTo>
                    <a:pt x="6800" y="1796"/>
                    <a:pt x="7577" y="3134"/>
                    <a:pt x="7955" y="4824"/>
                  </a:cubicBezTo>
                  <a:cubicBezTo>
                    <a:pt x="8541" y="7456"/>
                    <a:pt x="7970" y="10220"/>
                    <a:pt x="6459" y="12412"/>
                  </a:cubicBezTo>
                  <a:cubicBezTo>
                    <a:pt x="4920" y="14652"/>
                    <a:pt x="2841" y="15861"/>
                    <a:pt x="290" y="16169"/>
                  </a:cubicBezTo>
                  <a:cubicBezTo>
                    <a:pt x="195" y="16180"/>
                    <a:pt x="100" y="16188"/>
                    <a:pt x="1" y="16195"/>
                  </a:cubicBezTo>
                  <a:cubicBezTo>
                    <a:pt x="558" y="16461"/>
                    <a:pt x="1168" y="16599"/>
                    <a:pt x="1782" y="16599"/>
                  </a:cubicBezTo>
                  <a:cubicBezTo>
                    <a:pt x="1947" y="16599"/>
                    <a:pt x="2112" y="16589"/>
                    <a:pt x="2277" y="16569"/>
                  </a:cubicBezTo>
                  <a:cubicBezTo>
                    <a:pt x="4828" y="16261"/>
                    <a:pt x="6907" y="15051"/>
                    <a:pt x="8450" y="12812"/>
                  </a:cubicBezTo>
                  <a:cubicBezTo>
                    <a:pt x="9956" y="10620"/>
                    <a:pt x="10528" y="7852"/>
                    <a:pt x="9942" y="5224"/>
                  </a:cubicBezTo>
                  <a:cubicBezTo>
                    <a:pt x="9564" y="3534"/>
                    <a:pt x="8783" y="2196"/>
                    <a:pt x="7596" y="1221"/>
                  </a:cubicBezTo>
                  <a:cubicBezTo>
                    <a:pt x="7541" y="1177"/>
                    <a:pt x="7486" y="1133"/>
                    <a:pt x="7427" y="1093"/>
                  </a:cubicBezTo>
                  <a:cubicBezTo>
                    <a:pt x="7427" y="1093"/>
                    <a:pt x="6690" y="557"/>
                    <a:pt x="6192" y="382"/>
                  </a:cubicBezTo>
                  <a:cubicBezTo>
                    <a:pt x="5569" y="154"/>
                    <a:pt x="4913" y="26"/>
                    <a:pt x="4253" y="0"/>
                  </a:cubicBez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5" name="Google Shape;940;p34">
              <a:extLst>
                <a:ext uri="{FF2B5EF4-FFF2-40B4-BE49-F238E27FC236}">
                  <a16:creationId xmlns:a16="http://schemas.microsoft.com/office/drawing/2014/main" id="{00BAB21A-C40C-4D47-99EA-7BA71689BABD}"/>
                </a:ext>
              </a:extLst>
            </p:cNvPr>
            <p:cNvSpPr/>
            <p:nvPr/>
          </p:nvSpPr>
          <p:spPr>
            <a:xfrm>
              <a:off x="5360000" y="2387600"/>
              <a:ext cx="99000" cy="165700"/>
            </a:xfrm>
            <a:custGeom>
              <a:avLst/>
              <a:gdLst/>
              <a:ahLst/>
              <a:cxnLst/>
              <a:rect l="l" t="t" r="r" b="b"/>
              <a:pathLst>
                <a:path w="3960" h="6628" extrusionOk="0">
                  <a:moveTo>
                    <a:pt x="0" y="0"/>
                  </a:moveTo>
                  <a:lnTo>
                    <a:pt x="0" y="2764"/>
                  </a:lnTo>
                  <a:cubicBezTo>
                    <a:pt x="0" y="4593"/>
                    <a:pt x="1269" y="6177"/>
                    <a:pt x="3054" y="6580"/>
                  </a:cubicBezTo>
                  <a:lnTo>
                    <a:pt x="3274" y="6627"/>
                  </a:lnTo>
                  <a:cubicBezTo>
                    <a:pt x="3387" y="6004"/>
                    <a:pt x="3622" y="5411"/>
                    <a:pt x="3959" y="4875"/>
                  </a:cubicBezTo>
                  <a:cubicBezTo>
                    <a:pt x="3893" y="4842"/>
                    <a:pt x="3816" y="4817"/>
                    <a:pt x="3743" y="4798"/>
                  </a:cubicBezTo>
                  <a:lnTo>
                    <a:pt x="3468" y="4736"/>
                  </a:lnTo>
                  <a:cubicBezTo>
                    <a:pt x="2541" y="4531"/>
                    <a:pt x="1884" y="3710"/>
                    <a:pt x="1888" y="2764"/>
                  </a:cubicBezTo>
                  <a:lnTo>
                    <a:pt x="1888" y="0"/>
                  </a:ln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6" name="Google Shape;941;p34">
              <a:extLst>
                <a:ext uri="{FF2B5EF4-FFF2-40B4-BE49-F238E27FC236}">
                  <a16:creationId xmlns:a16="http://schemas.microsoft.com/office/drawing/2014/main" id="{C70A403C-FE0D-4FCF-BCC1-3242AD179020}"/>
                </a:ext>
              </a:extLst>
            </p:cNvPr>
            <p:cNvSpPr/>
            <p:nvPr/>
          </p:nvSpPr>
          <p:spPr>
            <a:xfrm>
              <a:off x="5411400" y="2493900"/>
              <a:ext cx="47675" cy="59400"/>
            </a:xfrm>
            <a:custGeom>
              <a:avLst/>
              <a:gdLst/>
              <a:ahLst/>
              <a:cxnLst/>
              <a:rect l="l" t="t" r="r" b="b"/>
              <a:pathLst>
                <a:path w="1907" h="2376" extrusionOk="0">
                  <a:moveTo>
                    <a:pt x="481" y="0"/>
                  </a:moveTo>
                  <a:cubicBezTo>
                    <a:pt x="188" y="609"/>
                    <a:pt x="26" y="1276"/>
                    <a:pt x="1" y="1954"/>
                  </a:cubicBezTo>
                  <a:cubicBezTo>
                    <a:pt x="316" y="2123"/>
                    <a:pt x="650" y="2247"/>
                    <a:pt x="998" y="2328"/>
                  </a:cubicBezTo>
                  <a:lnTo>
                    <a:pt x="1218" y="2375"/>
                  </a:lnTo>
                  <a:cubicBezTo>
                    <a:pt x="1331" y="1752"/>
                    <a:pt x="1566" y="1159"/>
                    <a:pt x="1907" y="627"/>
                  </a:cubicBezTo>
                  <a:cubicBezTo>
                    <a:pt x="1837" y="590"/>
                    <a:pt x="1760" y="565"/>
                    <a:pt x="1687" y="546"/>
                  </a:cubicBezTo>
                  <a:lnTo>
                    <a:pt x="1412" y="484"/>
                  </a:lnTo>
                  <a:cubicBezTo>
                    <a:pt x="1064" y="407"/>
                    <a:pt x="741" y="238"/>
                    <a:pt x="481" y="0"/>
                  </a:cubicBez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grpSp>
        <p:nvGrpSpPr>
          <p:cNvPr id="47" name="Google Shape;942;p34">
            <a:extLst>
              <a:ext uri="{FF2B5EF4-FFF2-40B4-BE49-F238E27FC236}">
                <a16:creationId xmlns:a16="http://schemas.microsoft.com/office/drawing/2014/main" id="{D9D267E6-2C49-47CE-826F-3E3397986797}"/>
              </a:ext>
            </a:extLst>
          </p:cNvPr>
          <p:cNvGrpSpPr/>
          <p:nvPr/>
        </p:nvGrpSpPr>
        <p:grpSpPr>
          <a:xfrm>
            <a:off x="1382623" y="1560563"/>
            <a:ext cx="513861" cy="389064"/>
            <a:chOff x="5679550" y="3293650"/>
            <a:chExt cx="590925" cy="447275"/>
          </a:xfrm>
        </p:grpSpPr>
        <p:sp>
          <p:nvSpPr>
            <p:cNvPr id="48" name="Google Shape;943;p34">
              <a:extLst>
                <a:ext uri="{FF2B5EF4-FFF2-40B4-BE49-F238E27FC236}">
                  <a16:creationId xmlns:a16="http://schemas.microsoft.com/office/drawing/2014/main" id="{659EDEA1-7050-4614-9CBC-B69EEA80D8C8}"/>
                </a:ext>
              </a:extLst>
            </p:cNvPr>
            <p:cNvSpPr/>
            <p:nvPr/>
          </p:nvSpPr>
          <p:spPr>
            <a:xfrm>
              <a:off x="5941100" y="3606775"/>
              <a:ext cx="60500" cy="134150"/>
            </a:xfrm>
            <a:custGeom>
              <a:avLst/>
              <a:gdLst/>
              <a:ahLst/>
              <a:cxnLst/>
              <a:rect l="l" t="t" r="r" b="b"/>
              <a:pathLst>
                <a:path w="2420" h="5366" extrusionOk="0">
                  <a:moveTo>
                    <a:pt x="2265" y="0"/>
                  </a:moveTo>
                  <a:cubicBezTo>
                    <a:pt x="2060" y="250"/>
                    <a:pt x="1778" y="418"/>
                    <a:pt x="1463" y="481"/>
                  </a:cubicBezTo>
                  <a:lnTo>
                    <a:pt x="455" y="686"/>
                  </a:lnTo>
                  <a:cubicBezTo>
                    <a:pt x="554" y="1522"/>
                    <a:pt x="598" y="2984"/>
                    <a:pt x="165" y="4055"/>
                  </a:cubicBezTo>
                  <a:cubicBezTo>
                    <a:pt x="0" y="4447"/>
                    <a:pt x="121" y="4898"/>
                    <a:pt x="455" y="5158"/>
                  </a:cubicBezTo>
                  <a:lnTo>
                    <a:pt x="477" y="5176"/>
                  </a:lnTo>
                  <a:cubicBezTo>
                    <a:pt x="647" y="5305"/>
                    <a:pt x="844" y="5366"/>
                    <a:pt x="1038" y="5366"/>
                  </a:cubicBezTo>
                  <a:cubicBezTo>
                    <a:pt x="1400" y="5366"/>
                    <a:pt x="1752" y="5155"/>
                    <a:pt x="1903" y="4788"/>
                  </a:cubicBezTo>
                  <a:cubicBezTo>
                    <a:pt x="2218" y="4025"/>
                    <a:pt x="2386" y="3102"/>
                    <a:pt x="2405" y="2039"/>
                  </a:cubicBezTo>
                  <a:cubicBezTo>
                    <a:pt x="2419" y="1357"/>
                    <a:pt x="2372" y="675"/>
                    <a:pt x="2265" y="0"/>
                  </a:cubicBezTo>
                  <a:close/>
                </a:path>
              </a:pathLst>
            </a:custGeom>
            <a:solidFill>
              <a:srgbClr val="E76F5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9" name="Google Shape;944;p34">
              <a:extLst>
                <a:ext uri="{FF2B5EF4-FFF2-40B4-BE49-F238E27FC236}">
                  <a16:creationId xmlns:a16="http://schemas.microsoft.com/office/drawing/2014/main" id="{DE46822C-C656-4BF8-8AA6-D1C475CC9AF2}"/>
                </a:ext>
              </a:extLst>
            </p:cNvPr>
            <p:cNvSpPr/>
            <p:nvPr/>
          </p:nvSpPr>
          <p:spPr>
            <a:xfrm>
              <a:off x="5952550" y="3606775"/>
              <a:ext cx="48550" cy="47500"/>
            </a:xfrm>
            <a:custGeom>
              <a:avLst/>
              <a:gdLst/>
              <a:ahLst/>
              <a:cxnLst/>
              <a:rect l="l" t="t" r="r" b="b"/>
              <a:pathLst>
                <a:path w="1942" h="1900" extrusionOk="0">
                  <a:moveTo>
                    <a:pt x="1807" y="0"/>
                  </a:moveTo>
                  <a:cubicBezTo>
                    <a:pt x="1602" y="250"/>
                    <a:pt x="1320" y="418"/>
                    <a:pt x="1008" y="481"/>
                  </a:cubicBezTo>
                  <a:lnTo>
                    <a:pt x="0" y="686"/>
                  </a:lnTo>
                  <a:cubicBezTo>
                    <a:pt x="44" y="1089"/>
                    <a:pt x="66" y="1492"/>
                    <a:pt x="63" y="1899"/>
                  </a:cubicBezTo>
                  <a:lnTo>
                    <a:pt x="1008" y="1709"/>
                  </a:lnTo>
                  <a:cubicBezTo>
                    <a:pt x="1331" y="1643"/>
                    <a:pt x="1734" y="1415"/>
                    <a:pt x="1932" y="1173"/>
                  </a:cubicBezTo>
                  <a:cubicBezTo>
                    <a:pt x="1933" y="1180"/>
                    <a:pt x="1934" y="1183"/>
                    <a:pt x="1934" y="1183"/>
                  </a:cubicBezTo>
                  <a:cubicBezTo>
                    <a:pt x="1942" y="1183"/>
                    <a:pt x="1835" y="167"/>
                    <a:pt x="1807" y="0"/>
                  </a:cubicBezTo>
                  <a:close/>
                </a:path>
              </a:pathLst>
            </a:custGeom>
            <a:solidFill>
              <a:srgbClr val="E76F5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0" name="Google Shape;945;p34">
              <a:extLst>
                <a:ext uri="{FF2B5EF4-FFF2-40B4-BE49-F238E27FC236}">
                  <a16:creationId xmlns:a16="http://schemas.microsoft.com/office/drawing/2014/main" id="{02CFACA7-96CD-463D-9EDF-0D67DD61A981}"/>
                </a:ext>
              </a:extLst>
            </p:cNvPr>
            <p:cNvSpPr/>
            <p:nvPr/>
          </p:nvSpPr>
          <p:spPr>
            <a:xfrm>
              <a:off x="5923125" y="3293650"/>
              <a:ext cx="63525" cy="87525"/>
            </a:xfrm>
            <a:custGeom>
              <a:avLst/>
              <a:gdLst/>
              <a:ahLst/>
              <a:cxnLst/>
              <a:rect l="l" t="t" r="r" b="b"/>
              <a:pathLst>
                <a:path w="2541" h="3501" extrusionOk="0">
                  <a:moveTo>
                    <a:pt x="1035" y="1"/>
                  </a:moveTo>
                  <a:cubicBezTo>
                    <a:pt x="970" y="1"/>
                    <a:pt x="903" y="8"/>
                    <a:pt x="836" y="22"/>
                  </a:cubicBezTo>
                  <a:cubicBezTo>
                    <a:pt x="327" y="128"/>
                    <a:pt x="1" y="630"/>
                    <a:pt x="111" y="1140"/>
                  </a:cubicBezTo>
                  <a:lnTo>
                    <a:pt x="598" y="3435"/>
                  </a:lnTo>
                  <a:lnTo>
                    <a:pt x="2163" y="3435"/>
                  </a:lnTo>
                  <a:cubicBezTo>
                    <a:pt x="2292" y="3435"/>
                    <a:pt x="2420" y="3457"/>
                    <a:pt x="2541" y="3501"/>
                  </a:cubicBezTo>
                  <a:lnTo>
                    <a:pt x="1958" y="748"/>
                  </a:lnTo>
                  <a:cubicBezTo>
                    <a:pt x="1862" y="305"/>
                    <a:pt x="1471" y="1"/>
                    <a:pt x="1035" y="1"/>
                  </a:cubicBezTo>
                  <a:close/>
                </a:path>
              </a:pathLst>
            </a:custGeom>
            <a:solidFill>
              <a:srgbClr val="E76F5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1" name="Google Shape;946;p34">
              <a:extLst>
                <a:ext uri="{FF2B5EF4-FFF2-40B4-BE49-F238E27FC236}">
                  <a16:creationId xmlns:a16="http://schemas.microsoft.com/office/drawing/2014/main" id="{CAB4519E-98DD-47CE-91A6-6DEF5718ADCE}"/>
                </a:ext>
              </a:extLst>
            </p:cNvPr>
            <p:cNvSpPr/>
            <p:nvPr/>
          </p:nvSpPr>
          <p:spPr>
            <a:xfrm>
              <a:off x="5931375" y="3348050"/>
              <a:ext cx="55275" cy="33125"/>
            </a:xfrm>
            <a:custGeom>
              <a:avLst/>
              <a:gdLst/>
              <a:ahLst/>
              <a:cxnLst/>
              <a:rect l="l" t="t" r="r" b="b"/>
              <a:pathLst>
                <a:path w="2211" h="1325" extrusionOk="0">
                  <a:moveTo>
                    <a:pt x="1636" y="0"/>
                  </a:moveTo>
                  <a:cubicBezTo>
                    <a:pt x="1582" y="0"/>
                    <a:pt x="1530" y="1"/>
                    <a:pt x="1485" y="1"/>
                  </a:cubicBezTo>
                  <a:lnTo>
                    <a:pt x="1" y="1"/>
                  </a:lnTo>
                  <a:lnTo>
                    <a:pt x="268" y="1259"/>
                  </a:lnTo>
                  <a:lnTo>
                    <a:pt x="1833" y="1259"/>
                  </a:lnTo>
                  <a:cubicBezTo>
                    <a:pt x="1962" y="1259"/>
                    <a:pt x="2090" y="1281"/>
                    <a:pt x="2211" y="1325"/>
                  </a:cubicBezTo>
                  <a:lnTo>
                    <a:pt x="1936" y="34"/>
                  </a:lnTo>
                  <a:cubicBezTo>
                    <a:pt x="1858" y="5"/>
                    <a:pt x="1744" y="0"/>
                    <a:pt x="1636" y="0"/>
                  </a:cubicBezTo>
                  <a:close/>
                </a:path>
              </a:pathLst>
            </a:custGeom>
            <a:solidFill>
              <a:srgbClr val="E76F5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2" name="Google Shape;947;p34">
              <a:extLst>
                <a:ext uri="{FF2B5EF4-FFF2-40B4-BE49-F238E27FC236}">
                  <a16:creationId xmlns:a16="http://schemas.microsoft.com/office/drawing/2014/main" id="{6131D5D5-E3D1-46D4-96CE-E6C77C810516}"/>
                </a:ext>
              </a:extLst>
            </p:cNvPr>
            <p:cNvSpPr/>
            <p:nvPr/>
          </p:nvSpPr>
          <p:spPr>
            <a:xfrm>
              <a:off x="6082575" y="3296875"/>
              <a:ext cx="62900" cy="85400"/>
            </a:xfrm>
            <a:custGeom>
              <a:avLst/>
              <a:gdLst/>
              <a:ahLst/>
              <a:cxnLst/>
              <a:rect l="l" t="t" r="r" b="b"/>
              <a:pathLst>
                <a:path w="2516" h="3416" extrusionOk="0">
                  <a:moveTo>
                    <a:pt x="1491" y="1"/>
                  </a:moveTo>
                  <a:cubicBezTo>
                    <a:pt x="1062" y="1"/>
                    <a:pt x="675" y="296"/>
                    <a:pt x="573" y="729"/>
                  </a:cubicBezTo>
                  <a:lnTo>
                    <a:pt x="1" y="3416"/>
                  </a:lnTo>
                  <a:lnTo>
                    <a:pt x="1933" y="3416"/>
                  </a:lnTo>
                  <a:lnTo>
                    <a:pt x="2420" y="1121"/>
                  </a:lnTo>
                  <a:cubicBezTo>
                    <a:pt x="2515" y="619"/>
                    <a:pt x="2189" y="128"/>
                    <a:pt x="1687" y="21"/>
                  </a:cubicBezTo>
                  <a:cubicBezTo>
                    <a:pt x="1621" y="7"/>
                    <a:pt x="1556" y="1"/>
                    <a:pt x="1491" y="1"/>
                  </a:cubicBezTo>
                  <a:close/>
                </a:path>
              </a:pathLst>
            </a:custGeom>
            <a:solidFill>
              <a:srgbClr val="FE4C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3" name="Google Shape;948;p34">
              <a:extLst>
                <a:ext uri="{FF2B5EF4-FFF2-40B4-BE49-F238E27FC236}">
                  <a16:creationId xmlns:a16="http://schemas.microsoft.com/office/drawing/2014/main" id="{B4B88663-5C34-4B38-A196-480105D19823}"/>
                </a:ext>
              </a:extLst>
            </p:cNvPr>
            <p:cNvSpPr/>
            <p:nvPr/>
          </p:nvSpPr>
          <p:spPr>
            <a:xfrm>
              <a:off x="6082575" y="3349275"/>
              <a:ext cx="55300" cy="33100"/>
            </a:xfrm>
            <a:custGeom>
              <a:avLst/>
              <a:gdLst/>
              <a:ahLst/>
              <a:cxnLst/>
              <a:rect l="l" t="t" r="r" b="b"/>
              <a:pathLst>
                <a:path w="2212" h="1324" extrusionOk="0">
                  <a:moveTo>
                    <a:pt x="283" y="0"/>
                  </a:moveTo>
                  <a:lnTo>
                    <a:pt x="1" y="1323"/>
                  </a:lnTo>
                  <a:lnTo>
                    <a:pt x="1933" y="1323"/>
                  </a:lnTo>
                  <a:lnTo>
                    <a:pt x="2211" y="0"/>
                  </a:lnTo>
                  <a:close/>
                </a:path>
              </a:pathLst>
            </a:custGeom>
            <a:solidFill>
              <a:srgbClr val="FE4C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4" name="Google Shape;949;p34">
              <a:extLst>
                <a:ext uri="{FF2B5EF4-FFF2-40B4-BE49-F238E27FC236}">
                  <a16:creationId xmlns:a16="http://schemas.microsoft.com/office/drawing/2014/main" id="{B03259CE-A1A0-48C7-A32A-AD4A1BAEB803}"/>
                </a:ext>
              </a:extLst>
            </p:cNvPr>
            <p:cNvSpPr/>
            <p:nvPr/>
          </p:nvSpPr>
          <p:spPr>
            <a:xfrm>
              <a:off x="5679550" y="3379500"/>
              <a:ext cx="326075" cy="286550"/>
            </a:xfrm>
            <a:custGeom>
              <a:avLst/>
              <a:gdLst/>
              <a:ahLst/>
              <a:cxnLst/>
              <a:rect l="l" t="t" r="r" b="b"/>
              <a:pathLst>
                <a:path w="13043" h="11462" extrusionOk="0">
                  <a:moveTo>
                    <a:pt x="4714" y="1"/>
                  </a:moveTo>
                  <a:cubicBezTo>
                    <a:pt x="2112" y="1"/>
                    <a:pt x="0" y="2112"/>
                    <a:pt x="4" y="4715"/>
                  </a:cubicBezTo>
                  <a:lnTo>
                    <a:pt x="4" y="9121"/>
                  </a:lnTo>
                  <a:cubicBezTo>
                    <a:pt x="4" y="10439"/>
                    <a:pt x="1080" y="11462"/>
                    <a:pt x="2341" y="11462"/>
                  </a:cubicBezTo>
                  <a:cubicBezTo>
                    <a:pt x="2493" y="11462"/>
                    <a:pt x="2648" y="11447"/>
                    <a:pt x="2805" y="11415"/>
                  </a:cubicBezTo>
                  <a:lnTo>
                    <a:pt x="11928" y="9572"/>
                  </a:lnTo>
                  <a:cubicBezTo>
                    <a:pt x="12577" y="9443"/>
                    <a:pt x="13043" y="8871"/>
                    <a:pt x="13043" y="8212"/>
                  </a:cubicBezTo>
                  <a:lnTo>
                    <a:pt x="13043" y="1137"/>
                  </a:lnTo>
                  <a:cubicBezTo>
                    <a:pt x="13043" y="510"/>
                    <a:pt x="12533" y="1"/>
                    <a:pt x="11906" y="1"/>
                  </a:cubicBezTo>
                  <a:close/>
                </a:path>
              </a:pathLst>
            </a:custGeom>
            <a:solidFill>
              <a:srgbClr val="FE4C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5" name="Google Shape;950;p34">
              <a:extLst>
                <a:ext uri="{FF2B5EF4-FFF2-40B4-BE49-F238E27FC236}">
                  <a16:creationId xmlns:a16="http://schemas.microsoft.com/office/drawing/2014/main" id="{94BD889E-F73B-4FAA-98AD-1F3C7AAE8024}"/>
                </a:ext>
              </a:extLst>
            </p:cNvPr>
            <p:cNvSpPr/>
            <p:nvPr/>
          </p:nvSpPr>
          <p:spPr>
            <a:xfrm>
              <a:off x="5688975" y="3379500"/>
              <a:ext cx="316650" cy="286550"/>
            </a:xfrm>
            <a:custGeom>
              <a:avLst/>
              <a:gdLst/>
              <a:ahLst/>
              <a:cxnLst/>
              <a:rect l="l" t="t" r="r" b="b"/>
              <a:pathLst>
                <a:path w="12666" h="11462" extrusionOk="0">
                  <a:moveTo>
                    <a:pt x="10606" y="1"/>
                  </a:moveTo>
                  <a:cubicBezTo>
                    <a:pt x="10606" y="23"/>
                    <a:pt x="10609" y="48"/>
                    <a:pt x="10609" y="70"/>
                  </a:cubicBezTo>
                  <a:lnTo>
                    <a:pt x="10609" y="7141"/>
                  </a:lnTo>
                  <a:cubicBezTo>
                    <a:pt x="10609" y="7805"/>
                    <a:pt x="10140" y="8373"/>
                    <a:pt x="9491" y="8505"/>
                  </a:cubicBezTo>
                  <a:lnTo>
                    <a:pt x="2266" y="9964"/>
                  </a:lnTo>
                  <a:lnTo>
                    <a:pt x="848" y="10250"/>
                  </a:lnTo>
                  <a:lnTo>
                    <a:pt x="371" y="10345"/>
                  </a:lnTo>
                  <a:cubicBezTo>
                    <a:pt x="247" y="10371"/>
                    <a:pt x="126" y="10385"/>
                    <a:pt x="1" y="10389"/>
                  </a:cubicBezTo>
                  <a:cubicBezTo>
                    <a:pt x="436" y="11066"/>
                    <a:pt x="1181" y="11462"/>
                    <a:pt x="1965" y="11462"/>
                  </a:cubicBezTo>
                  <a:cubicBezTo>
                    <a:pt x="2118" y="11462"/>
                    <a:pt x="2273" y="11447"/>
                    <a:pt x="2428" y="11415"/>
                  </a:cubicBezTo>
                  <a:lnTo>
                    <a:pt x="2908" y="11316"/>
                  </a:lnTo>
                  <a:lnTo>
                    <a:pt x="4323" y="11034"/>
                  </a:lnTo>
                  <a:lnTo>
                    <a:pt x="11551" y="9575"/>
                  </a:lnTo>
                  <a:cubicBezTo>
                    <a:pt x="12200" y="9443"/>
                    <a:pt x="12666" y="8871"/>
                    <a:pt x="12666" y="8212"/>
                  </a:cubicBezTo>
                  <a:lnTo>
                    <a:pt x="12666" y="1137"/>
                  </a:lnTo>
                  <a:cubicBezTo>
                    <a:pt x="12666" y="510"/>
                    <a:pt x="12156" y="1"/>
                    <a:pt x="11529" y="1"/>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6" name="Google Shape;951;p34">
              <a:extLst>
                <a:ext uri="{FF2B5EF4-FFF2-40B4-BE49-F238E27FC236}">
                  <a16:creationId xmlns:a16="http://schemas.microsoft.com/office/drawing/2014/main" id="{A48C6888-852A-4084-88CD-51CF949BFCDB}"/>
                </a:ext>
              </a:extLst>
            </p:cNvPr>
            <p:cNvSpPr/>
            <p:nvPr/>
          </p:nvSpPr>
          <p:spPr>
            <a:xfrm>
              <a:off x="6040800" y="3379500"/>
              <a:ext cx="229675" cy="193375"/>
            </a:xfrm>
            <a:custGeom>
              <a:avLst/>
              <a:gdLst/>
              <a:ahLst/>
              <a:cxnLst/>
              <a:rect l="l" t="t" r="r" b="b"/>
              <a:pathLst>
                <a:path w="9187" h="7735" extrusionOk="0">
                  <a:moveTo>
                    <a:pt x="2075" y="1"/>
                  </a:moveTo>
                  <a:cubicBezTo>
                    <a:pt x="931" y="1"/>
                    <a:pt x="0" y="928"/>
                    <a:pt x="0" y="2075"/>
                  </a:cubicBezTo>
                  <a:lnTo>
                    <a:pt x="0" y="6687"/>
                  </a:lnTo>
                  <a:cubicBezTo>
                    <a:pt x="0" y="7299"/>
                    <a:pt x="502" y="7735"/>
                    <a:pt x="1048" y="7735"/>
                  </a:cubicBezTo>
                  <a:cubicBezTo>
                    <a:pt x="1225" y="7735"/>
                    <a:pt x="1406" y="7689"/>
                    <a:pt x="1576" y="7589"/>
                  </a:cubicBezTo>
                  <a:lnTo>
                    <a:pt x="8006" y="3806"/>
                  </a:lnTo>
                  <a:cubicBezTo>
                    <a:pt x="8801" y="3336"/>
                    <a:pt x="9186" y="2398"/>
                    <a:pt x="8941" y="1507"/>
                  </a:cubicBezTo>
                  <a:cubicBezTo>
                    <a:pt x="8699" y="617"/>
                    <a:pt x="7892" y="1"/>
                    <a:pt x="6969" y="1"/>
                  </a:cubicBezTo>
                  <a:close/>
                </a:path>
              </a:pathLst>
            </a:custGeom>
            <a:solidFill>
              <a:srgbClr val="FE4C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7" name="Google Shape;952;p34">
              <a:extLst>
                <a:ext uri="{FF2B5EF4-FFF2-40B4-BE49-F238E27FC236}">
                  <a16:creationId xmlns:a16="http://schemas.microsoft.com/office/drawing/2014/main" id="{A6B87D97-1AEE-4C87-9344-690BEC4FB2F5}"/>
                </a:ext>
              </a:extLst>
            </p:cNvPr>
            <p:cNvSpPr/>
            <p:nvPr/>
          </p:nvSpPr>
          <p:spPr>
            <a:xfrm>
              <a:off x="6040875" y="3382250"/>
              <a:ext cx="226950" cy="190600"/>
            </a:xfrm>
            <a:custGeom>
              <a:avLst/>
              <a:gdLst/>
              <a:ahLst/>
              <a:cxnLst/>
              <a:rect l="l" t="t" r="r" b="b"/>
              <a:pathLst>
                <a:path w="9078" h="7624" extrusionOk="0">
                  <a:moveTo>
                    <a:pt x="7629" y="1"/>
                  </a:moveTo>
                  <a:lnTo>
                    <a:pt x="7629" y="1"/>
                  </a:lnTo>
                  <a:cubicBezTo>
                    <a:pt x="7944" y="921"/>
                    <a:pt x="7570" y="1932"/>
                    <a:pt x="6735" y="2424"/>
                  </a:cubicBezTo>
                  <a:lnTo>
                    <a:pt x="305" y="6210"/>
                  </a:lnTo>
                  <a:cubicBezTo>
                    <a:pt x="210" y="6265"/>
                    <a:pt x="107" y="6306"/>
                    <a:pt x="1" y="6331"/>
                  </a:cubicBezTo>
                  <a:lnTo>
                    <a:pt x="1" y="6580"/>
                  </a:lnTo>
                  <a:cubicBezTo>
                    <a:pt x="1" y="7190"/>
                    <a:pt x="501" y="7623"/>
                    <a:pt x="1046" y="7623"/>
                  </a:cubicBezTo>
                  <a:cubicBezTo>
                    <a:pt x="1222" y="7623"/>
                    <a:pt x="1403" y="7578"/>
                    <a:pt x="1573" y="7479"/>
                  </a:cubicBezTo>
                  <a:lnTo>
                    <a:pt x="8003" y="3692"/>
                  </a:lnTo>
                  <a:cubicBezTo>
                    <a:pt x="8688" y="3289"/>
                    <a:pt x="9077" y="2519"/>
                    <a:pt x="8996" y="1727"/>
                  </a:cubicBezTo>
                  <a:cubicBezTo>
                    <a:pt x="8916" y="935"/>
                    <a:pt x="8381" y="261"/>
                    <a:pt x="7629" y="1"/>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8" name="Google Shape;953;p34">
              <a:extLst>
                <a:ext uri="{FF2B5EF4-FFF2-40B4-BE49-F238E27FC236}">
                  <a16:creationId xmlns:a16="http://schemas.microsoft.com/office/drawing/2014/main" id="{22AEE6E4-9B48-4EBB-864A-408DCFC9A32A}"/>
                </a:ext>
              </a:extLst>
            </p:cNvPr>
            <p:cNvSpPr/>
            <p:nvPr/>
          </p:nvSpPr>
          <p:spPr>
            <a:xfrm>
              <a:off x="5995075" y="3385825"/>
              <a:ext cx="72775" cy="215650"/>
            </a:xfrm>
            <a:custGeom>
              <a:avLst/>
              <a:gdLst/>
              <a:ahLst/>
              <a:cxnLst/>
              <a:rect l="l" t="t" r="r" b="b"/>
              <a:pathLst>
                <a:path w="2911" h="8626" extrusionOk="0">
                  <a:moveTo>
                    <a:pt x="0" y="1"/>
                  </a:moveTo>
                  <a:cubicBezTo>
                    <a:pt x="268" y="217"/>
                    <a:pt x="422" y="543"/>
                    <a:pt x="422" y="884"/>
                  </a:cubicBezTo>
                  <a:lnTo>
                    <a:pt x="422" y="7959"/>
                  </a:lnTo>
                  <a:cubicBezTo>
                    <a:pt x="422" y="8190"/>
                    <a:pt x="363" y="8421"/>
                    <a:pt x="249" y="8626"/>
                  </a:cubicBezTo>
                  <a:cubicBezTo>
                    <a:pt x="865" y="8021"/>
                    <a:pt x="1576" y="7438"/>
                    <a:pt x="2584" y="7438"/>
                  </a:cubicBezTo>
                  <a:cubicBezTo>
                    <a:pt x="2137" y="7310"/>
                    <a:pt x="1829" y="6899"/>
                    <a:pt x="1833" y="6437"/>
                  </a:cubicBezTo>
                  <a:lnTo>
                    <a:pt x="1833" y="1822"/>
                  </a:lnTo>
                  <a:cubicBezTo>
                    <a:pt x="1833" y="1064"/>
                    <a:pt x="2247" y="367"/>
                    <a:pt x="2911" y="1"/>
                  </a:cubicBezTo>
                  <a:close/>
                </a:path>
              </a:pathLst>
            </a:custGeom>
            <a:solidFill>
              <a:schemeClr val="accent5">
                <a:lumMod val="20000"/>
                <a:lumOff val="80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grpSp>
        <p:nvGrpSpPr>
          <p:cNvPr id="59" name="Google Shape;954;p34">
            <a:extLst>
              <a:ext uri="{FF2B5EF4-FFF2-40B4-BE49-F238E27FC236}">
                <a16:creationId xmlns:a16="http://schemas.microsoft.com/office/drawing/2014/main" id="{C5B86BE1-50CA-4E81-A8FA-1F2410C932DA}"/>
              </a:ext>
            </a:extLst>
          </p:cNvPr>
          <p:cNvGrpSpPr/>
          <p:nvPr/>
        </p:nvGrpSpPr>
        <p:grpSpPr>
          <a:xfrm>
            <a:off x="2618799" y="1530616"/>
            <a:ext cx="504240" cy="377455"/>
            <a:chOff x="5235550" y="1691950"/>
            <a:chExt cx="586425" cy="438975"/>
          </a:xfrm>
        </p:grpSpPr>
        <p:sp>
          <p:nvSpPr>
            <p:cNvPr id="60" name="Google Shape;955;p34">
              <a:extLst>
                <a:ext uri="{FF2B5EF4-FFF2-40B4-BE49-F238E27FC236}">
                  <a16:creationId xmlns:a16="http://schemas.microsoft.com/office/drawing/2014/main" id="{99DDCD1C-B8BF-4672-BED1-E4964E91C9B3}"/>
                </a:ext>
              </a:extLst>
            </p:cNvPr>
            <p:cNvSpPr/>
            <p:nvPr/>
          </p:nvSpPr>
          <p:spPr>
            <a:xfrm>
              <a:off x="5269275" y="1691950"/>
              <a:ext cx="518975" cy="438975"/>
            </a:xfrm>
            <a:custGeom>
              <a:avLst/>
              <a:gdLst/>
              <a:ahLst/>
              <a:cxnLst/>
              <a:rect l="l" t="t" r="r" b="b"/>
              <a:pathLst>
                <a:path w="20759" h="17559" extrusionOk="0">
                  <a:moveTo>
                    <a:pt x="14733" y="0"/>
                  </a:moveTo>
                  <a:cubicBezTo>
                    <a:pt x="13087" y="0"/>
                    <a:pt x="11514" y="671"/>
                    <a:pt x="10378" y="1862"/>
                  </a:cubicBezTo>
                  <a:cubicBezTo>
                    <a:pt x="9219" y="651"/>
                    <a:pt x="7638" y="1"/>
                    <a:pt x="6024" y="1"/>
                  </a:cubicBezTo>
                  <a:cubicBezTo>
                    <a:pt x="5270" y="1"/>
                    <a:pt x="4508" y="143"/>
                    <a:pt x="3780" y="437"/>
                  </a:cubicBezTo>
                  <a:cubicBezTo>
                    <a:pt x="1496" y="1353"/>
                    <a:pt x="0" y="3567"/>
                    <a:pt x="0" y="6027"/>
                  </a:cubicBezTo>
                  <a:cubicBezTo>
                    <a:pt x="0" y="9403"/>
                    <a:pt x="2335" y="11760"/>
                    <a:pt x="4373" y="13435"/>
                  </a:cubicBezTo>
                  <a:cubicBezTo>
                    <a:pt x="5250" y="14150"/>
                    <a:pt x="6162" y="14820"/>
                    <a:pt x="7108" y="15444"/>
                  </a:cubicBezTo>
                  <a:lnTo>
                    <a:pt x="10378" y="17559"/>
                  </a:lnTo>
                  <a:lnTo>
                    <a:pt x="13651" y="15444"/>
                  </a:lnTo>
                  <a:cubicBezTo>
                    <a:pt x="14597" y="14820"/>
                    <a:pt x="15510" y="14150"/>
                    <a:pt x="16386" y="13435"/>
                  </a:cubicBezTo>
                  <a:cubicBezTo>
                    <a:pt x="18424" y="11760"/>
                    <a:pt x="20759" y="9403"/>
                    <a:pt x="20759" y="6027"/>
                  </a:cubicBezTo>
                  <a:cubicBezTo>
                    <a:pt x="20759" y="3211"/>
                    <a:pt x="18809" y="770"/>
                    <a:pt x="16059" y="151"/>
                  </a:cubicBezTo>
                  <a:cubicBezTo>
                    <a:pt x="15517" y="0"/>
                    <a:pt x="14733" y="0"/>
                    <a:pt x="14733" y="0"/>
                  </a:cubicBezTo>
                  <a:close/>
                </a:path>
              </a:pathLst>
            </a:custGeom>
            <a:solidFill>
              <a:srgbClr val="E76F5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1" name="Google Shape;956;p34">
              <a:extLst>
                <a:ext uri="{FF2B5EF4-FFF2-40B4-BE49-F238E27FC236}">
                  <a16:creationId xmlns:a16="http://schemas.microsoft.com/office/drawing/2014/main" id="{133B8C67-94DB-4247-8E99-2F59B4724C92}"/>
                </a:ext>
              </a:extLst>
            </p:cNvPr>
            <p:cNvSpPr/>
            <p:nvPr/>
          </p:nvSpPr>
          <p:spPr>
            <a:xfrm>
              <a:off x="5442575" y="1698275"/>
              <a:ext cx="345675" cy="432650"/>
            </a:xfrm>
            <a:custGeom>
              <a:avLst/>
              <a:gdLst/>
              <a:ahLst/>
              <a:cxnLst/>
              <a:rect l="l" t="t" r="r" b="b"/>
              <a:pathLst>
                <a:path w="13827" h="17306" extrusionOk="0">
                  <a:moveTo>
                    <a:pt x="9527" y="0"/>
                  </a:moveTo>
                  <a:lnTo>
                    <a:pt x="9527" y="0"/>
                  </a:lnTo>
                  <a:cubicBezTo>
                    <a:pt x="10216" y="3688"/>
                    <a:pt x="10685" y="12566"/>
                    <a:pt x="0" y="15073"/>
                  </a:cubicBezTo>
                  <a:cubicBezTo>
                    <a:pt x="92" y="15136"/>
                    <a:pt x="150" y="15172"/>
                    <a:pt x="176" y="15191"/>
                  </a:cubicBezTo>
                  <a:lnTo>
                    <a:pt x="3446" y="17306"/>
                  </a:lnTo>
                  <a:lnTo>
                    <a:pt x="6719" y="15191"/>
                  </a:lnTo>
                  <a:cubicBezTo>
                    <a:pt x="7665" y="14567"/>
                    <a:pt x="8578" y="13897"/>
                    <a:pt x="9454" y="13182"/>
                  </a:cubicBezTo>
                  <a:cubicBezTo>
                    <a:pt x="11492" y="11507"/>
                    <a:pt x="13827" y="9150"/>
                    <a:pt x="13827" y="5774"/>
                  </a:cubicBezTo>
                  <a:cubicBezTo>
                    <a:pt x="13827" y="3112"/>
                    <a:pt x="12078" y="763"/>
                    <a:pt x="9527" y="0"/>
                  </a:cubicBezTo>
                  <a:close/>
                </a:path>
              </a:pathLst>
            </a:custGeom>
            <a:solidFill>
              <a:srgbClr val="CE401C"/>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2" name="Google Shape;957;p34">
              <a:extLst>
                <a:ext uri="{FF2B5EF4-FFF2-40B4-BE49-F238E27FC236}">
                  <a16:creationId xmlns:a16="http://schemas.microsoft.com/office/drawing/2014/main" id="{02B95363-6963-4EF2-964E-F035CCDBB9F2}"/>
                </a:ext>
              </a:extLst>
            </p:cNvPr>
            <p:cNvSpPr/>
            <p:nvPr/>
          </p:nvSpPr>
          <p:spPr>
            <a:xfrm>
              <a:off x="5601925" y="1881750"/>
              <a:ext cx="153975" cy="123725"/>
            </a:xfrm>
            <a:custGeom>
              <a:avLst/>
              <a:gdLst/>
              <a:ahLst/>
              <a:cxnLst/>
              <a:rect l="l" t="t" r="r" b="b"/>
              <a:pathLst>
                <a:path w="6159" h="4949" extrusionOk="0">
                  <a:moveTo>
                    <a:pt x="3489" y="0"/>
                  </a:moveTo>
                  <a:cubicBezTo>
                    <a:pt x="3350" y="0"/>
                    <a:pt x="3211" y="82"/>
                    <a:pt x="3160" y="238"/>
                  </a:cubicBezTo>
                  <a:lnTo>
                    <a:pt x="2064" y="3636"/>
                  </a:lnTo>
                  <a:lnTo>
                    <a:pt x="712" y="557"/>
                  </a:lnTo>
                  <a:cubicBezTo>
                    <a:pt x="657" y="420"/>
                    <a:pt x="528" y="338"/>
                    <a:pt x="391" y="338"/>
                  </a:cubicBezTo>
                  <a:cubicBezTo>
                    <a:pt x="345" y="338"/>
                    <a:pt x="299" y="347"/>
                    <a:pt x="254" y="366"/>
                  </a:cubicBezTo>
                  <a:cubicBezTo>
                    <a:pt x="78" y="447"/>
                    <a:pt x="1" y="656"/>
                    <a:pt x="81" y="832"/>
                  </a:cubicBezTo>
                  <a:lnTo>
                    <a:pt x="1797" y="4743"/>
                  </a:lnTo>
                  <a:cubicBezTo>
                    <a:pt x="1852" y="4868"/>
                    <a:pt x="1976" y="4948"/>
                    <a:pt x="2112" y="4948"/>
                  </a:cubicBezTo>
                  <a:lnTo>
                    <a:pt x="2130" y="4948"/>
                  </a:lnTo>
                  <a:cubicBezTo>
                    <a:pt x="2273" y="4941"/>
                    <a:pt x="2394" y="4849"/>
                    <a:pt x="2438" y="4714"/>
                  </a:cubicBezTo>
                  <a:lnTo>
                    <a:pt x="3556" y="1253"/>
                  </a:lnTo>
                  <a:lnTo>
                    <a:pt x="4462" y="3079"/>
                  </a:lnTo>
                  <a:cubicBezTo>
                    <a:pt x="4520" y="3193"/>
                    <a:pt x="4641" y="3270"/>
                    <a:pt x="4770" y="3270"/>
                  </a:cubicBezTo>
                  <a:lnTo>
                    <a:pt x="5668" y="3270"/>
                  </a:lnTo>
                  <a:cubicBezTo>
                    <a:pt x="5840" y="3046"/>
                    <a:pt x="6005" y="2819"/>
                    <a:pt x="6159" y="2580"/>
                  </a:cubicBezTo>
                  <a:lnTo>
                    <a:pt x="4982" y="2580"/>
                  </a:lnTo>
                  <a:lnTo>
                    <a:pt x="3795" y="190"/>
                  </a:lnTo>
                  <a:cubicBezTo>
                    <a:pt x="3731" y="62"/>
                    <a:pt x="3610" y="0"/>
                    <a:pt x="3489" y="0"/>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3" name="Google Shape;958;p34">
              <a:extLst>
                <a:ext uri="{FF2B5EF4-FFF2-40B4-BE49-F238E27FC236}">
                  <a16:creationId xmlns:a16="http://schemas.microsoft.com/office/drawing/2014/main" id="{309FE076-A575-4291-BA33-BFC618B6E3E6}"/>
                </a:ext>
              </a:extLst>
            </p:cNvPr>
            <p:cNvSpPr/>
            <p:nvPr/>
          </p:nvSpPr>
          <p:spPr>
            <a:xfrm>
              <a:off x="5301525" y="1821075"/>
              <a:ext cx="309775" cy="202725"/>
            </a:xfrm>
            <a:custGeom>
              <a:avLst/>
              <a:gdLst/>
              <a:ahLst/>
              <a:cxnLst/>
              <a:rect l="l" t="t" r="r" b="b"/>
              <a:pathLst>
                <a:path w="12391" h="8109" extrusionOk="0">
                  <a:moveTo>
                    <a:pt x="11198" y="0"/>
                  </a:moveTo>
                  <a:cubicBezTo>
                    <a:pt x="11068" y="0"/>
                    <a:pt x="10938" y="72"/>
                    <a:pt x="10880" y="213"/>
                  </a:cubicBezTo>
                  <a:lnTo>
                    <a:pt x="9260" y="4205"/>
                  </a:lnTo>
                  <a:lnTo>
                    <a:pt x="7900" y="1917"/>
                  </a:lnTo>
                  <a:cubicBezTo>
                    <a:pt x="7832" y="1804"/>
                    <a:pt x="7718" y="1750"/>
                    <a:pt x="7606" y="1750"/>
                  </a:cubicBezTo>
                  <a:cubicBezTo>
                    <a:pt x="7464" y="1750"/>
                    <a:pt x="7324" y="1835"/>
                    <a:pt x="7277" y="1994"/>
                  </a:cubicBezTo>
                  <a:lnTo>
                    <a:pt x="5906" y="6631"/>
                  </a:lnTo>
                  <a:lnTo>
                    <a:pt x="4147" y="1470"/>
                  </a:lnTo>
                  <a:cubicBezTo>
                    <a:pt x="4094" y="1317"/>
                    <a:pt x="3957" y="1238"/>
                    <a:pt x="3819" y="1238"/>
                  </a:cubicBezTo>
                  <a:cubicBezTo>
                    <a:pt x="3696" y="1238"/>
                    <a:pt x="3573" y="1300"/>
                    <a:pt x="3509" y="1430"/>
                  </a:cubicBezTo>
                  <a:lnTo>
                    <a:pt x="1771" y="5007"/>
                  </a:lnTo>
                  <a:lnTo>
                    <a:pt x="1" y="5007"/>
                  </a:lnTo>
                  <a:cubicBezTo>
                    <a:pt x="155" y="5246"/>
                    <a:pt x="323" y="5473"/>
                    <a:pt x="492" y="5697"/>
                  </a:cubicBezTo>
                  <a:lnTo>
                    <a:pt x="1987" y="5697"/>
                  </a:lnTo>
                  <a:cubicBezTo>
                    <a:pt x="2119" y="5693"/>
                    <a:pt x="2240" y="5620"/>
                    <a:pt x="2295" y="5502"/>
                  </a:cubicBezTo>
                  <a:lnTo>
                    <a:pt x="3762" y="2482"/>
                  </a:lnTo>
                  <a:lnTo>
                    <a:pt x="5602" y="7878"/>
                  </a:lnTo>
                  <a:cubicBezTo>
                    <a:pt x="5649" y="8017"/>
                    <a:pt x="5778" y="8109"/>
                    <a:pt x="5924" y="8109"/>
                  </a:cubicBezTo>
                  <a:lnTo>
                    <a:pt x="5932" y="8109"/>
                  </a:lnTo>
                  <a:cubicBezTo>
                    <a:pt x="6082" y="8105"/>
                    <a:pt x="6210" y="8006"/>
                    <a:pt x="6254" y="7863"/>
                  </a:cubicBezTo>
                  <a:lnTo>
                    <a:pt x="7709" y="2944"/>
                  </a:lnTo>
                  <a:lnTo>
                    <a:pt x="9018" y="5147"/>
                  </a:lnTo>
                  <a:cubicBezTo>
                    <a:pt x="9086" y="5261"/>
                    <a:pt x="9202" y="5317"/>
                    <a:pt x="9316" y="5317"/>
                  </a:cubicBezTo>
                  <a:cubicBezTo>
                    <a:pt x="9447" y="5317"/>
                    <a:pt x="9577" y="5244"/>
                    <a:pt x="9634" y="5103"/>
                  </a:cubicBezTo>
                  <a:lnTo>
                    <a:pt x="11207" y="1228"/>
                  </a:lnTo>
                  <a:lnTo>
                    <a:pt x="11676" y="2299"/>
                  </a:lnTo>
                  <a:cubicBezTo>
                    <a:pt x="11728" y="2437"/>
                    <a:pt x="11860" y="2521"/>
                    <a:pt x="11998" y="2521"/>
                  </a:cubicBezTo>
                  <a:cubicBezTo>
                    <a:pt x="12044" y="2521"/>
                    <a:pt x="12090" y="2512"/>
                    <a:pt x="12134" y="2493"/>
                  </a:cubicBezTo>
                  <a:cubicBezTo>
                    <a:pt x="12314" y="2412"/>
                    <a:pt x="12390" y="2200"/>
                    <a:pt x="12306" y="2024"/>
                  </a:cubicBezTo>
                  <a:lnTo>
                    <a:pt x="11511" y="205"/>
                  </a:lnTo>
                  <a:cubicBezTo>
                    <a:pt x="11451" y="68"/>
                    <a:pt x="11324" y="0"/>
                    <a:pt x="11198" y="0"/>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4" name="Google Shape;959;p34">
              <a:extLst>
                <a:ext uri="{FF2B5EF4-FFF2-40B4-BE49-F238E27FC236}">
                  <a16:creationId xmlns:a16="http://schemas.microsoft.com/office/drawing/2014/main" id="{D4AFFEC8-10EC-4BE7-AFF9-093B265379AD}"/>
                </a:ext>
              </a:extLst>
            </p:cNvPr>
            <p:cNvSpPr/>
            <p:nvPr/>
          </p:nvSpPr>
          <p:spPr>
            <a:xfrm>
              <a:off x="5602300" y="1860050"/>
              <a:ext cx="219675" cy="123700"/>
            </a:xfrm>
            <a:custGeom>
              <a:avLst/>
              <a:gdLst/>
              <a:ahLst/>
              <a:cxnLst/>
              <a:rect l="l" t="t" r="r" b="b"/>
              <a:pathLst>
                <a:path w="8787" h="4948" extrusionOk="0">
                  <a:moveTo>
                    <a:pt x="3472" y="0"/>
                  </a:moveTo>
                  <a:cubicBezTo>
                    <a:pt x="3334" y="0"/>
                    <a:pt x="3196" y="81"/>
                    <a:pt x="3145" y="237"/>
                  </a:cubicBezTo>
                  <a:lnTo>
                    <a:pt x="2049" y="3639"/>
                  </a:lnTo>
                  <a:lnTo>
                    <a:pt x="697" y="553"/>
                  </a:lnTo>
                  <a:cubicBezTo>
                    <a:pt x="640" y="428"/>
                    <a:pt x="515" y="356"/>
                    <a:pt x="386" y="356"/>
                  </a:cubicBezTo>
                  <a:cubicBezTo>
                    <a:pt x="340" y="356"/>
                    <a:pt x="294" y="365"/>
                    <a:pt x="250" y="384"/>
                  </a:cubicBezTo>
                  <a:cubicBezTo>
                    <a:pt x="81" y="457"/>
                    <a:pt x="0" y="655"/>
                    <a:pt x="70" y="828"/>
                  </a:cubicBezTo>
                  <a:lnTo>
                    <a:pt x="1785" y="4742"/>
                  </a:lnTo>
                  <a:cubicBezTo>
                    <a:pt x="1837" y="4867"/>
                    <a:pt x="1961" y="4948"/>
                    <a:pt x="2097" y="4948"/>
                  </a:cubicBezTo>
                  <a:lnTo>
                    <a:pt x="2115" y="4948"/>
                  </a:lnTo>
                  <a:cubicBezTo>
                    <a:pt x="2258" y="4940"/>
                    <a:pt x="2383" y="4849"/>
                    <a:pt x="2427" y="4713"/>
                  </a:cubicBezTo>
                  <a:lnTo>
                    <a:pt x="3541" y="1253"/>
                  </a:lnTo>
                  <a:lnTo>
                    <a:pt x="4447" y="3078"/>
                  </a:lnTo>
                  <a:cubicBezTo>
                    <a:pt x="4505" y="3196"/>
                    <a:pt x="4626" y="3269"/>
                    <a:pt x="4755" y="3269"/>
                  </a:cubicBezTo>
                  <a:lnTo>
                    <a:pt x="8446" y="3269"/>
                  </a:lnTo>
                  <a:cubicBezTo>
                    <a:pt x="8633" y="3269"/>
                    <a:pt x="8787" y="3115"/>
                    <a:pt x="8787" y="2924"/>
                  </a:cubicBezTo>
                  <a:cubicBezTo>
                    <a:pt x="8787" y="2734"/>
                    <a:pt x="8633" y="2580"/>
                    <a:pt x="8446" y="2580"/>
                  </a:cubicBezTo>
                  <a:lnTo>
                    <a:pt x="4967" y="2580"/>
                  </a:lnTo>
                  <a:lnTo>
                    <a:pt x="3780" y="193"/>
                  </a:lnTo>
                  <a:cubicBezTo>
                    <a:pt x="3716" y="63"/>
                    <a:pt x="3594" y="0"/>
                    <a:pt x="3472" y="0"/>
                  </a:cubicBezTo>
                  <a:close/>
                </a:path>
              </a:pathLst>
            </a:custGeom>
            <a:solidFill>
              <a:schemeClr val="bg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5" name="Google Shape;960;p34">
              <a:extLst>
                <a:ext uri="{FF2B5EF4-FFF2-40B4-BE49-F238E27FC236}">
                  <a16:creationId xmlns:a16="http://schemas.microsoft.com/office/drawing/2014/main" id="{635A1A10-DEA7-49AF-9AF4-5ECE3743D537}"/>
                </a:ext>
              </a:extLst>
            </p:cNvPr>
            <p:cNvSpPr/>
            <p:nvPr/>
          </p:nvSpPr>
          <p:spPr>
            <a:xfrm>
              <a:off x="5235550" y="1799325"/>
              <a:ext cx="375850" cy="202750"/>
            </a:xfrm>
            <a:custGeom>
              <a:avLst/>
              <a:gdLst/>
              <a:ahLst/>
              <a:cxnLst/>
              <a:rect l="l" t="t" r="r" b="b"/>
              <a:pathLst>
                <a:path w="15034" h="8110" extrusionOk="0">
                  <a:moveTo>
                    <a:pt x="13836" y="0"/>
                  </a:moveTo>
                  <a:cubicBezTo>
                    <a:pt x="13706" y="0"/>
                    <a:pt x="13577" y="72"/>
                    <a:pt x="13519" y="214"/>
                  </a:cubicBezTo>
                  <a:lnTo>
                    <a:pt x="11899" y="4202"/>
                  </a:lnTo>
                  <a:lnTo>
                    <a:pt x="10539" y="1915"/>
                  </a:lnTo>
                  <a:cubicBezTo>
                    <a:pt x="10471" y="1802"/>
                    <a:pt x="10358" y="1748"/>
                    <a:pt x="10246" y="1748"/>
                  </a:cubicBezTo>
                  <a:cubicBezTo>
                    <a:pt x="10104" y="1748"/>
                    <a:pt x="9963" y="1834"/>
                    <a:pt x="9916" y="1996"/>
                  </a:cubicBezTo>
                  <a:lnTo>
                    <a:pt x="8545" y="6633"/>
                  </a:lnTo>
                  <a:lnTo>
                    <a:pt x="6786" y="1468"/>
                  </a:lnTo>
                  <a:cubicBezTo>
                    <a:pt x="6733" y="1315"/>
                    <a:pt x="6597" y="1236"/>
                    <a:pt x="6459" y="1236"/>
                  </a:cubicBezTo>
                  <a:cubicBezTo>
                    <a:pt x="6337" y="1236"/>
                    <a:pt x="6214" y="1299"/>
                    <a:pt x="6151" y="1431"/>
                  </a:cubicBezTo>
                  <a:lnTo>
                    <a:pt x="4414" y="5005"/>
                  </a:lnTo>
                  <a:lnTo>
                    <a:pt x="345" y="5005"/>
                  </a:lnTo>
                  <a:cubicBezTo>
                    <a:pt x="154" y="5005"/>
                    <a:pt x="0" y="5159"/>
                    <a:pt x="0" y="5350"/>
                  </a:cubicBezTo>
                  <a:cubicBezTo>
                    <a:pt x="0" y="5540"/>
                    <a:pt x="154" y="5694"/>
                    <a:pt x="345" y="5694"/>
                  </a:cubicBezTo>
                  <a:lnTo>
                    <a:pt x="4626" y="5694"/>
                  </a:lnTo>
                  <a:cubicBezTo>
                    <a:pt x="4758" y="5694"/>
                    <a:pt x="4879" y="5617"/>
                    <a:pt x="4938" y="5500"/>
                  </a:cubicBezTo>
                  <a:lnTo>
                    <a:pt x="6404" y="2479"/>
                  </a:lnTo>
                  <a:lnTo>
                    <a:pt x="8241" y="7875"/>
                  </a:lnTo>
                  <a:cubicBezTo>
                    <a:pt x="8288" y="8015"/>
                    <a:pt x="8420" y="8110"/>
                    <a:pt x="8567" y="8110"/>
                  </a:cubicBezTo>
                  <a:lnTo>
                    <a:pt x="8574" y="8110"/>
                  </a:lnTo>
                  <a:cubicBezTo>
                    <a:pt x="8725" y="8106"/>
                    <a:pt x="8853" y="8004"/>
                    <a:pt x="8897" y="7864"/>
                  </a:cubicBezTo>
                  <a:lnTo>
                    <a:pt x="10352" y="2941"/>
                  </a:lnTo>
                  <a:lnTo>
                    <a:pt x="11661" y="5148"/>
                  </a:lnTo>
                  <a:cubicBezTo>
                    <a:pt x="11729" y="5260"/>
                    <a:pt x="11843" y="5315"/>
                    <a:pt x="11957" y="5315"/>
                  </a:cubicBezTo>
                  <a:cubicBezTo>
                    <a:pt x="12089" y="5315"/>
                    <a:pt x="12220" y="5242"/>
                    <a:pt x="12277" y="5100"/>
                  </a:cubicBezTo>
                  <a:lnTo>
                    <a:pt x="13849" y="1226"/>
                  </a:lnTo>
                  <a:lnTo>
                    <a:pt x="14318" y="2300"/>
                  </a:lnTo>
                  <a:cubicBezTo>
                    <a:pt x="14371" y="2435"/>
                    <a:pt x="14502" y="2518"/>
                    <a:pt x="14641" y="2518"/>
                  </a:cubicBezTo>
                  <a:cubicBezTo>
                    <a:pt x="14686" y="2518"/>
                    <a:pt x="14732" y="2509"/>
                    <a:pt x="14777" y="2490"/>
                  </a:cubicBezTo>
                  <a:cubicBezTo>
                    <a:pt x="14956" y="2410"/>
                    <a:pt x="15033" y="2197"/>
                    <a:pt x="14949" y="2025"/>
                  </a:cubicBezTo>
                  <a:lnTo>
                    <a:pt x="14150" y="207"/>
                  </a:lnTo>
                  <a:cubicBezTo>
                    <a:pt x="14090" y="69"/>
                    <a:pt x="13963" y="0"/>
                    <a:pt x="13836" y="0"/>
                  </a:cubicBezTo>
                  <a:close/>
                </a:path>
              </a:pathLst>
            </a:custGeom>
            <a:solidFill>
              <a:schemeClr val="bg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pic>
        <p:nvPicPr>
          <p:cNvPr id="66" name="Google Shape;961;p34">
            <a:extLst>
              <a:ext uri="{FF2B5EF4-FFF2-40B4-BE49-F238E27FC236}">
                <a16:creationId xmlns:a16="http://schemas.microsoft.com/office/drawing/2014/main" id="{00A7F01E-1EFD-4FC4-8FF4-9853806A1AA9}"/>
              </a:ext>
            </a:extLst>
          </p:cNvPr>
          <p:cNvPicPr preferRelativeResize="0"/>
          <p:nvPr/>
        </p:nvPicPr>
        <p:blipFill rotWithShape="1">
          <a:blip r:embed="rId3">
            <a:alphaModFix/>
          </a:blip>
          <a:srcRect t="748" b="738"/>
          <a:stretch/>
        </p:blipFill>
        <p:spPr>
          <a:xfrm flipH="1">
            <a:off x="10076483" y="768531"/>
            <a:ext cx="2021439" cy="4759833"/>
          </a:xfrm>
          <a:prstGeom prst="rect">
            <a:avLst/>
          </a:prstGeom>
          <a:noFill/>
          <a:ln>
            <a:noFill/>
          </a:ln>
        </p:spPr>
      </p:pic>
      <p:sp>
        <p:nvSpPr>
          <p:cNvPr id="67" name="Google Shape;962;p34">
            <a:extLst>
              <a:ext uri="{FF2B5EF4-FFF2-40B4-BE49-F238E27FC236}">
                <a16:creationId xmlns:a16="http://schemas.microsoft.com/office/drawing/2014/main" id="{E437156D-8827-46CD-BDEF-AB5F25BD3545}"/>
              </a:ext>
            </a:extLst>
          </p:cNvPr>
          <p:cNvSpPr/>
          <p:nvPr/>
        </p:nvSpPr>
        <p:spPr>
          <a:xfrm>
            <a:off x="1191172" y="2319388"/>
            <a:ext cx="766525" cy="845148"/>
          </a:xfrm>
          <a:custGeom>
            <a:avLst/>
            <a:gdLst/>
            <a:ahLst/>
            <a:cxnLst/>
            <a:rect l="l" t="t" r="r" b="b"/>
            <a:pathLst>
              <a:path w="88788" h="97895" extrusionOk="0">
                <a:moveTo>
                  <a:pt x="48989" y="1"/>
                </a:moveTo>
                <a:cubicBezTo>
                  <a:pt x="48975" y="1"/>
                  <a:pt x="48961" y="1"/>
                  <a:pt x="48947" y="1"/>
                </a:cubicBezTo>
                <a:cubicBezTo>
                  <a:pt x="35962" y="1"/>
                  <a:pt x="23514" y="5155"/>
                  <a:pt x="14334" y="14335"/>
                </a:cubicBezTo>
                <a:cubicBezTo>
                  <a:pt x="5154" y="23515"/>
                  <a:pt x="0" y="35963"/>
                  <a:pt x="0" y="48948"/>
                </a:cubicBezTo>
                <a:cubicBezTo>
                  <a:pt x="0" y="61926"/>
                  <a:pt x="5154" y="74374"/>
                  <a:pt x="14334" y="83554"/>
                </a:cubicBezTo>
                <a:cubicBezTo>
                  <a:pt x="23514" y="92734"/>
                  <a:pt x="35962" y="97894"/>
                  <a:pt x="48947" y="97894"/>
                </a:cubicBezTo>
                <a:cubicBezTo>
                  <a:pt x="49873" y="97894"/>
                  <a:pt x="50624" y="97143"/>
                  <a:pt x="50624" y="96217"/>
                </a:cubicBezTo>
                <a:cubicBezTo>
                  <a:pt x="50624" y="95284"/>
                  <a:pt x="49873" y="94539"/>
                  <a:pt x="48947" y="94539"/>
                </a:cubicBezTo>
                <a:cubicBezTo>
                  <a:pt x="23809" y="94539"/>
                  <a:pt x="3355" y="74085"/>
                  <a:pt x="3355" y="48948"/>
                </a:cubicBezTo>
                <a:cubicBezTo>
                  <a:pt x="3355" y="23810"/>
                  <a:pt x="23809" y="3356"/>
                  <a:pt x="48947" y="3356"/>
                </a:cubicBezTo>
                <a:cubicBezTo>
                  <a:pt x="63495" y="3356"/>
                  <a:pt x="76829" y="10060"/>
                  <a:pt x="85533" y="21743"/>
                </a:cubicBezTo>
                <a:cubicBezTo>
                  <a:pt x="85862" y="22193"/>
                  <a:pt x="86374" y="22434"/>
                  <a:pt x="86893" y="22434"/>
                </a:cubicBezTo>
                <a:cubicBezTo>
                  <a:pt x="87241" y="22434"/>
                  <a:pt x="87593" y="22325"/>
                  <a:pt x="87895" y="22099"/>
                </a:cubicBezTo>
                <a:cubicBezTo>
                  <a:pt x="88639" y="21542"/>
                  <a:pt x="88787" y="20475"/>
                  <a:pt x="88223" y="19737"/>
                </a:cubicBezTo>
                <a:cubicBezTo>
                  <a:pt x="78998" y="7320"/>
                  <a:pt x="64448" y="1"/>
                  <a:pt x="4898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8" name="Google Shape;963;p34">
            <a:extLst>
              <a:ext uri="{FF2B5EF4-FFF2-40B4-BE49-F238E27FC236}">
                <a16:creationId xmlns:a16="http://schemas.microsoft.com/office/drawing/2014/main" id="{72488575-00AD-4CF9-A080-C1A8382003F0}"/>
              </a:ext>
            </a:extLst>
          </p:cNvPr>
          <p:cNvSpPr/>
          <p:nvPr/>
        </p:nvSpPr>
        <p:spPr>
          <a:xfrm>
            <a:off x="2345781" y="2319664"/>
            <a:ext cx="917676" cy="844778"/>
          </a:xfrm>
          <a:custGeom>
            <a:avLst/>
            <a:gdLst/>
            <a:ahLst/>
            <a:cxnLst/>
            <a:rect l="l" t="t" r="r" b="b"/>
            <a:pathLst>
              <a:path w="106296" h="97852" extrusionOk="0">
                <a:moveTo>
                  <a:pt x="52944" y="1"/>
                </a:moveTo>
                <a:cubicBezTo>
                  <a:pt x="44789" y="1"/>
                  <a:pt x="36570" y="2037"/>
                  <a:pt x="29078" y="6226"/>
                </a:cubicBezTo>
                <a:cubicBezTo>
                  <a:pt x="9644" y="17097"/>
                  <a:pt x="1" y="39705"/>
                  <a:pt x="5611" y="61252"/>
                </a:cubicBezTo>
                <a:cubicBezTo>
                  <a:pt x="11221" y="82800"/>
                  <a:pt x="30668" y="97838"/>
                  <a:pt x="52934" y="97851"/>
                </a:cubicBezTo>
                <a:cubicBezTo>
                  <a:pt x="53860" y="97851"/>
                  <a:pt x="54611" y="97100"/>
                  <a:pt x="54611" y="96174"/>
                </a:cubicBezTo>
                <a:cubicBezTo>
                  <a:pt x="54611" y="95241"/>
                  <a:pt x="53860" y="94496"/>
                  <a:pt x="52934" y="94496"/>
                </a:cubicBezTo>
                <a:cubicBezTo>
                  <a:pt x="27796" y="94496"/>
                  <a:pt x="7349" y="74042"/>
                  <a:pt x="7349" y="48905"/>
                </a:cubicBezTo>
                <a:cubicBezTo>
                  <a:pt x="7349" y="23767"/>
                  <a:pt x="27796" y="3313"/>
                  <a:pt x="52934" y="3313"/>
                </a:cubicBezTo>
                <a:cubicBezTo>
                  <a:pt x="78071" y="3313"/>
                  <a:pt x="98525" y="23767"/>
                  <a:pt x="98525" y="48905"/>
                </a:cubicBezTo>
                <a:cubicBezTo>
                  <a:pt x="98532" y="57326"/>
                  <a:pt x="96203" y="65587"/>
                  <a:pt x="91788" y="72761"/>
                </a:cubicBezTo>
                <a:cubicBezTo>
                  <a:pt x="91305" y="73552"/>
                  <a:pt x="91546" y="74586"/>
                  <a:pt x="92338" y="75069"/>
                </a:cubicBezTo>
                <a:cubicBezTo>
                  <a:pt x="92614" y="75240"/>
                  <a:pt x="92919" y="75321"/>
                  <a:pt x="93220" y="75321"/>
                </a:cubicBezTo>
                <a:cubicBezTo>
                  <a:pt x="93783" y="75321"/>
                  <a:pt x="94332" y="75037"/>
                  <a:pt x="94646" y="74526"/>
                </a:cubicBezTo>
                <a:cubicBezTo>
                  <a:pt x="106296" y="55548"/>
                  <a:pt x="103665" y="31102"/>
                  <a:pt x="88251" y="15043"/>
                </a:cubicBezTo>
                <a:cubicBezTo>
                  <a:pt x="78776" y="5172"/>
                  <a:pt x="65941" y="1"/>
                  <a:pt x="5294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Tree>
    <p:extLst>
      <p:ext uri="{BB962C8B-B14F-4D97-AF65-F5344CB8AC3E}">
        <p14:creationId xmlns:p14="http://schemas.microsoft.com/office/powerpoint/2010/main" val="406446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98;p34">
            <a:extLst>
              <a:ext uri="{FF2B5EF4-FFF2-40B4-BE49-F238E27FC236}">
                <a16:creationId xmlns:a16="http://schemas.microsoft.com/office/drawing/2014/main" id="{58E9E6BE-2FDE-4912-91E6-9109B78455CB}"/>
              </a:ext>
            </a:extLst>
          </p:cNvPr>
          <p:cNvSpPr txBox="1">
            <a:spLocks/>
          </p:cNvSpPr>
          <p:nvPr/>
        </p:nvSpPr>
        <p:spPr>
          <a:xfrm>
            <a:off x="1983572" y="1203511"/>
            <a:ext cx="9060148" cy="5293542"/>
          </a:xfrm>
          <a:prstGeom prst="rect">
            <a:avLst/>
          </a:prstGeom>
        </p:spPr>
        <p:txBody>
          <a:bodyPr spcFirstLastPara="1" vert="horz" wrap="square" lIns="121898" tIns="121898" rIns="121898" bIns="121898" rtlCol="0"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742950" indent="-742950" algn="just" defTabSz="914400">
              <a:buAutoNum type="arabicPeriod"/>
              <a:defRPr/>
            </a:pPr>
            <a:r>
              <a:rPr lang="en-US" sz="3600" b="1" dirty="0">
                <a:highlight>
                  <a:srgbClr val="FFFF00"/>
                </a:highlight>
                <a:latin typeface="Andalus" panose="02020603050405020304" pitchFamily="18" charset="-78"/>
                <a:cs typeface="Andalus" panose="02020603050405020304" pitchFamily="18" charset="-78"/>
              </a:rPr>
              <a:t>Physical health</a:t>
            </a:r>
          </a:p>
          <a:p>
            <a:pPr algn="just" defTabSz="914400">
              <a:defRPr/>
            </a:pPr>
            <a:r>
              <a:rPr lang="en-US" sz="3600" b="1" dirty="0">
                <a:latin typeface="Andalus" panose="02020603050405020304" pitchFamily="18" charset="-78"/>
                <a:cs typeface="Andalus" panose="02020603050405020304" pitchFamily="18" charset="-78"/>
              </a:rPr>
              <a:t>For humans, physical health means a good body health, which is healthy because of regular physical activity ( good nutrition and adequate rest). As a country's or region's people experience improved nutrition, health care, standards of living and quality of life, their height and weight generally increase.</a:t>
            </a:r>
          </a:p>
          <a:p>
            <a:pPr algn="just" defTabSz="914400">
              <a:defRPr/>
            </a:pPr>
            <a:r>
              <a:rPr lang="en-US" sz="3600" b="1" dirty="0">
                <a:solidFill>
                  <a:srgbClr val="FFFF00"/>
                </a:solidFill>
                <a:latin typeface="Andalus" panose="02020603050405020304" pitchFamily="18" charset="-78"/>
                <a:cs typeface="Andalus" panose="02020603050405020304" pitchFamily="18" charset="-78"/>
              </a:rPr>
              <a:t>Another term for physical health is physical wellbeing</a:t>
            </a:r>
          </a:p>
        </p:txBody>
      </p:sp>
      <p:sp>
        <p:nvSpPr>
          <p:cNvPr id="4" name="Google Shape;899;p34">
            <a:extLst>
              <a:ext uri="{FF2B5EF4-FFF2-40B4-BE49-F238E27FC236}">
                <a16:creationId xmlns:a16="http://schemas.microsoft.com/office/drawing/2014/main" id="{4F3CFC7E-755A-4C45-B30B-656D686A806D}"/>
              </a:ext>
            </a:extLst>
          </p:cNvPr>
          <p:cNvSpPr/>
          <p:nvPr/>
        </p:nvSpPr>
        <p:spPr>
          <a:xfrm>
            <a:off x="1204634" y="2332614"/>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 name="Google Shape;900;p34">
            <a:extLst>
              <a:ext uri="{FF2B5EF4-FFF2-40B4-BE49-F238E27FC236}">
                <a16:creationId xmlns:a16="http://schemas.microsoft.com/office/drawing/2014/main" id="{02F14F4D-D657-42DF-8581-7713CE832512}"/>
              </a:ext>
            </a:extLst>
          </p:cNvPr>
          <p:cNvSpPr/>
          <p:nvPr/>
        </p:nvSpPr>
        <p:spPr>
          <a:xfrm>
            <a:off x="1237080" y="3411656"/>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pic>
        <p:nvPicPr>
          <p:cNvPr id="7" name="Google Shape;902;p34">
            <a:extLst>
              <a:ext uri="{FF2B5EF4-FFF2-40B4-BE49-F238E27FC236}">
                <a16:creationId xmlns:a16="http://schemas.microsoft.com/office/drawing/2014/main" id="{A313A33A-6CF9-4873-9D09-A04A37BD918C}"/>
              </a:ext>
            </a:extLst>
          </p:cNvPr>
          <p:cNvPicPr preferRelativeResize="0"/>
          <p:nvPr/>
        </p:nvPicPr>
        <p:blipFill>
          <a:blip r:embed="rId2">
            <a:alphaModFix/>
          </a:blip>
          <a:stretch>
            <a:fillRect/>
          </a:stretch>
        </p:blipFill>
        <p:spPr>
          <a:xfrm flipH="1">
            <a:off x="361240" y="1139238"/>
            <a:ext cx="513859" cy="4496322"/>
          </a:xfrm>
          <a:prstGeom prst="rect">
            <a:avLst/>
          </a:prstGeom>
          <a:noFill/>
          <a:ln>
            <a:noFill/>
          </a:ln>
        </p:spPr>
      </p:pic>
      <p:sp>
        <p:nvSpPr>
          <p:cNvPr id="17" name="Google Shape;912;p34">
            <a:extLst>
              <a:ext uri="{FF2B5EF4-FFF2-40B4-BE49-F238E27FC236}">
                <a16:creationId xmlns:a16="http://schemas.microsoft.com/office/drawing/2014/main" id="{AE5674E2-283D-474F-97F3-088341DA82A1}"/>
              </a:ext>
            </a:extLst>
          </p:cNvPr>
          <p:cNvSpPr/>
          <p:nvPr/>
        </p:nvSpPr>
        <p:spPr>
          <a:xfrm>
            <a:off x="1212218" y="1224280"/>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18" name="Google Shape;913;p34">
            <a:extLst>
              <a:ext uri="{FF2B5EF4-FFF2-40B4-BE49-F238E27FC236}">
                <a16:creationId xmlns:a16="http://schemas.microsoft.com/office/drawing/2014/main" id="{FF3B928C-5F59-4CAE-A209-2CD1313CE26D}"/>
              </a:ext>
            </a:extLst>
          </p:cNvPr>
          <p:cNvSpPr txBox="1">
            <a:spLocks/>
          </p:cNvSpPr>
          <p:nvPr/>
        </p:nvSpPr>
        <p:spPr>
          <a:xfrm>
            <a:off x="433137" y="155265"/>
            <a:ext cx="11473314" cy="1145068"/>
          </a:xfrm>
          <a:prstGeom prst="rect">
            <a:avLst/>
          </a:prstGeom>
        </p:spPr>
        <p:txBody>
          <a:bodyPr spcFirstLastPara="1" vert="horz" wrap="square" lIns="121898" tIns="121898" rIns="121898" bIns="121898" rtlCol="0"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defRPr/>
            </a:pPr>
            <a:r>
              <a:rPr lang="en-US" sz="2800" b="1" dirty="0">
                <a:latin typeface="Montserrat"/>
              </a:rPr>
              <a:t>Most people accept that health can be divided into two broad aspects </a:t>
            </a:r>
            <a:r>
              <a:rPr lang="en-US" sz="2800" b="1" dirty="0">
                <a:highlight>
                  <a:srgbClr val="FFFF00"/>
                </a:highlight>
                <a:latin typeface="Montserrat"/>
              </a:rPr>
              <a:t>physical</a:t>
            </a:r>
            <a:r>
              <a:rPr lang="en-US" sz="2800" b="1" dirty="0">
                <a:latin typeface="Montserrat"/>
              </a:rPr>
              <a:t> and </a:t>
            </a:r>
            <a:r>
              <a:rPr lang="en-US" sz="2800" b="1" dirty="0">
                <a:highlight>
                  <a:srgbClr val="FFFF00"/>
                </a:highlight>
                <a:latin typeface="Montserrat"/>
              </a:rPr>
              <a:t>mental health</a:t>
            </a:r>
          </a:p>
        </p:txBody>
      </p:sp>
      <p:grpSp>
        <p:nvGrpSpPr>
          <p:cNvPr id="25" name="Google Shape;920;p34">
            <a:extLst>
              <a:ext uri="{FF2B5EF4-FFF2-40B4-BE49-F238E27FC236}">
                <a16:creationId xmlns:a16="http://schemas.microsoft.com/office/drawing/2014/main" id="{96D39716-867F-4FF2-981A-A108BFA69C3A}"/>
              </a:ext>
            </a:extLst>
          </p:cNvPr>
          <p:cNvGrpSpPr/>
          <p:nvPr/>
        </p:nvGrpSpPr>
        <p:grpSpPr>
          <a:xfrm>
            <a:off x="1397303" y="2536353"/>
            <a:ext cx="430369" cy="434964"/>
            <a:chOff x="4344150" y="2520075"/>
            <a:chExt cx="580750" cy="586950"/>
          </a:xfrm>
        </p:grpSpPr>
        <p:sp>
          <p:nvSpPr>
            <p:cNvPr id="26" name="Google Shape;921;p34">
              <a:extLst>
                <a:ext uri="{FF2B5EF4-FFF2-40B4-BE49-F238E27FC236}">
                  <a16:creationId xmlns:a16="http://schemas.microsoft.com/office/drawing/2014/main" id="{1263BE26-5912-4F5F-8234-3647977BF667}"/>
                </a:ext>
              </a:extLst>
            </p:cNvPr>
            <p:cNvSpPr/>
            <p:nvPr/>
          </p:nvSpPr>
          <p:spPr>
            <a:xfrm>
              <a:off x="4344150" y="2520075"/>
              <a:ext cx="580675" cy="586950"/>
            </a:xfrm>
            <a:custGeom>
              <a:avLst/>
              <a:gdLst/>
              <a:ahLst/>
              <a:cxnLst/>
              <a:rect l="l" t="t" r="r" b="b"/>
              <a:pathLst>
                <a:path w="23227" h="23478" extrusionOk="0">
                  <a:moveTo>
                    <a:pt x="10460" y="0"/>
                  </a:moveTo>
                  <a:cubicBezTo>
                    <a:pt x="10285" y="0"/>
                    <a:pt x="10105" y="20"/>
                    <a:pt x="9924" y="60"/>
                  </a:cubicBezTo>
                  <a:cubicBezTo>
                    <a:pt x="9425" y="166"/>
                    <a:pt x="8974" y="434"/>
                    <a:pt x="8648" y="823"/>
                  </a:cubicBezTo>
                  <a:cubicBezTo>
                    <a:pt x="8347" y="612"/>
                    <a:pt x="7962" y="497"/>
                    <a:pt x="7549" y="497"/>
                  </a:cubicBezTo>
                  <a:cubicBezTo>
                    <a:pt x="7257" y="497"/>
                    <a:pt x="6951" y="555"/>
                    <a:pt x="6650" y="676"/>
                  </a:cubicBezTo>
                  <a:cubicBezTo>
                    <a:pt x="6192" y="856"/>
                    <a:pt x="5800" y="1178"/>
                    <a:pt x="5536" y="1596"/>
                  </a:cubicBezTo>
                  <a:cubicBezTo>
                    <a:pt x="5400" y="1557"/>
                    <a:pt x="5257" y="1537"/>
                    <a:pt x="5111" y="1537"/>
                  </a:cubicBezTo>
                  <a:cubicBezTo>
                    <a:pt x="4537" y="1537"/>
                    <a:pt x="3916" y="1835"/>
                    <a:pt x="3469" y="2384"/>
                  </a:cubicBezTo>
                  <a:cubicBezTo>
                    <a:pt x="3175" y="2740"/>
                    <a:pt x="2992" y="3176"/>
                    <a:pt x="2944" y="3634"/>
                  </a:cubicBezTo>
                  <a:cubicBezTo>
                    <a:pt x="2175" y="3663"/>
                    <a:pt x="1456" y="4345"/>
                    <a:pt x="1251" y="5302"/>
                  </a:cubicBezTo>
                  <a:cubicBezTo>
                    <a:pt x="1152" y="5738"/>
                    <a:pt x="1181" y="6196"/>
                    <a:pt x="1339" y="6618"/>
                  </a:cubicBezTo>
                  <a:cubicBezTo>
                    <a:pt x="466" y="6864"/>
                    <a:pt x="1" y="7934"/>
                    <a:pt x="302" y="9012"/>
                  </a:cubicBezTo>
                  <a:cubicBezTo>
                    <a:pt x="404" y="9397"/>
                    <a:pt x="602" y="9748"/>
                    <a:pt x="877" y="10034"/>
                  </a:cubicBezTo>
                  <a:cubicBezTo>
                    <a:pt x="789" y="10419"/>
                    <a:pt x="800" y="10822"/>
                    <a:pt x="910" y="11207"/>
                  </a:cubicBezTo>
                  <a:cubicBezTo>
                    <a:pt x="1169" y="12137"/>
                    <a:pt x="1914" y="12767"/>
                    <a:pt x="2676" y="12767"/>
                  </a:cubicBezTo>
                  <a:cubicBezTo>
                    <a:pt x="2798" y="12767"/>
                    <a:pt x="2919" y="12751"/>
                    <a:pt x="3040" y="12718"/>
                  </a:cubicBezTo>
                  <a:cubicBezTo>
                    <a:pt x="3135" y="12692"/>
                    <a:pt x="3223" y="12655"/>
                    <a:pt x="3311" y="12608"/>
                  </a:cubicBezTo>
                  <a:cubicBezTo>
                    <a:pt x="3480" y="13064"/>
                    <a:pt x="4183" y="13426"/>
                    <a:pt x="4819" y="13426"/>
                  </a:cubicBezTo>
                  <a:cubicBezTo>
                    <a:pt x="4995" y="13426"/>
                    <a:pt x="5166" y="13398"/>
                    <a:pt x="5320" y="13337"/>
                  </a:cubicBezTo>
                  <a:cubicBezTo>
                    <a:pt x="6190" y="15324"/>
                    <a:pt x="7517" y="16333"/>
                    <a:pt x="9570" y="16333"/>
                  </a:cubicBezTo>
                  <a:cubicBezTo>
                    <a:pt x="10137" y="16333"/>
                    <a:pt x="10761" y="16256"/>
                    <a:pt x="11445" y="16101"/>
                  </a:cubicBezTo>
                  <a:cubicBezTo>
                    <a:pt x="11610" y="16984"/>
                    <a:pt x="12160" y="18055"/>
                    <a:pt x="13659" y="18916"/>
                  </a:cubicBezTo>
                  <a:cubicBezTo>
                    <a:pt x="16163" y="20357"/>
                    <a:pt x="17266" y="21475"/>
                    <a:pt x="17442" y="22607"/>
                  </a:cubicBezTo>
                  <a:cubicBezTo>
                    <a:pt x="17507" y="23114"/>
                    <a:pt x="17943" y="23478"/>
                    <a:pt x="18437" y="23478"/>
                  </a:cubicBezTo>
                  <a:cubicBezTo>
                    <a:pt x="18497" y="23478"/>
                    <a:pt x="18558" y="23473"/>
                    <a:pt x="18619" y="23461"/>
                  </a:cubicBezTo>
                  <a:cubicBezTo>
                    <a:pt x="19183" y="23355"/>
                    <a:pt x="19542" y="22802"/>
                    <a:pt x="19410" y="22244"/>
                  </a:cubicBezTo>
                  <a:lnTo>
                    <a:pt x="18435" y="17765"/>
                  </a:lnTo>
                  <a:lnTo>
                    <a:pt x="18256" y="14891"/>
                  </a:lnTo>
                  <a:lnTo>
                    <a:pt x="19880" y="14275"/>
                  </a:lnTo>
                  <a:cubicBezTo>
                    <a:pt x="20060" y="14357"/>
                    <a:pt x="20252" y="14396"/>
                    <a:pt x="20445" y="14396"/>
                  </a:cubicBezTo>
                  <a:cubicBezTo>
                    <a:pt x="21137" y="14396"/>
                    <a:pt x="21856" y="13899"/>
                    <a:pt x="22215" y="13102"/>
                  </a:cubicBezTo>
                  <a:cubicBezTo>
                    <a:pt x="22464" y="12542"/>
                    <a:pt x="22490" y="11951"/>
                    <a:pt x="22325" y="11468"/>
                  </a:cubicBezTo>
                  <a:cubicBezTo>
                    <a:pt x="22687" y="11138"/>
                    <a:pt x="22937" y="10701"/>
                    <a:pt x="23032" y="10218"/>
                  </a:cubicBezTo>
                  <a:cubicBezTo>
                    <a:pt x="23226" y="9320"/>
                    <a:pt x="22904" y="8462"/>
                    <a:pt x="22295" y="8073"/>
                  </a:cubicBezTo>
                  <a:cubicBezTo>
                    <a:pt x="22453" y="7509"/>
                    <a:pt x="22317" y="6816"/>
                    <a:pt x="21885" y="6237"/>
                  </a:cubicBezTo>
                  <a:cubicBezTo>
                    <a:pt x="21544" y="5779"/>
                    <a:pt x="21086" y="5482"/>
                    <a:pt x="20616" y="5368"/>
                  </a:cubicBezTo>
                  <a:cubicBezTo>
                    <a:pt x="20763" y="4877"/>
                    <a:pt x="20642" y="4301"/>
                    <a:pt x="20297" y="3817"/>
                  </a:cubicBezTo>
                  <a:cubicBezTo>
                    <a:pt x="20297" y="3817"/>
                    <a:pt x="19685" y="3084"/>
                    <a:pt x="19282" y="2993"/>
                  </a:cubicBezTo>
                  <a:cubicBezTo>
                    <a:pt x="18946" y="2915"/>
                    <a:pt x="18632" y="2803"/>
                    <a:pt x="18326" y="2803"/>
                  </a:cubicBezTo>
                  <a:cubicBezTo>
                    <a:pt x="18285" y="2803"/>
                    <a:pt x="18245" y="2805"/>
                    <a:pt x="18204" y="2809"/>
                  </a:cubicBezTo>
                  <a:cubicBezTo>
                    <a:pt x="18061" y="2249"/>
                    <a:pt x="17611" y="1717"/>
                    <a:pt x="16962" y="1424"/>
                  </a:cubicBezTo>
                  <a:cubicBezTo>
                    <a:pt x="16637" y="1278"/>
                    <a:pt x="16301" y="1208"/>
                    <a:pt x="15981" y="1208"/>
                  </a:cubicBezTo>
                  <a:cubicBezTo>
                    <a:pt x="15796" y="1208"/>
                    <a:pt x="15616" y="1231"/>
                    <a:pt x="15448" y="1277"/>
                  </a:cubicBezTo>
                  <a:cubicBezTo>
                    <a:pt x="15162" y="691"/>
                    <a:pt x="14476" y="254"/>
                    <a:pt x="13655" y="207"/>
                  </a:cubicBezTo>
                  <a:cubicBezTo>
                    <a:pt x="13607" y="204"/>
                    <a:pt x="13559" y="203"/>
                    <a:pt x="13511" y="203"/>
                  </a:cubicBezTo>
                  <a:cubicBezTo>
                    <a:pt x="12930" y="203"/>
                    <a:pt x="12405" y="406"/>
                    <a:pt x="12042" y="735"/>
                  </a:cubicBezTo>
                  <a:cubicBezTo>
                    <a:pt x="11720" y="279"/>
                    <a:pt x="11125" y="0"/>
                    <a:pt x="10460" y="0"/>
                  </a:cubicBezTo>
                  <a:close/>
                </a:path>
              </a:pathLst>
            </a:custGeom>
            <a:solidFill>
              <a:srgbClr val="F09B84"/>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7" name="Google Shape;922;p34">
              <a:extLst>
                <a:ext uri="{FF2B5EF4-FFF2-40B4-BE49-F238E27FC236}">
                  <a16:creationId xmlns:a16="http://schemas.microsoft.com/office/drawing/2014/main" id="{E74D844E-A43C-4713-9870-814B0755394F}"/>
                </a:ext>
              </a:extLst>
            </p:cNvPr>
            <p:cNvSpPr/>
            <p:nvPr/>
          </p:nvSpPr>
          <p:spPr>
            <a:xfrm>
              <a:off x="4422800" y="2520075"/>
              <a:ext cx="502100" cy="359000"/>
            </a:xfrm>
            <a:custGeom>
              <a:avLst/>
              <a:gdLst/>
              <a:ahLst/>
              <a:cxnLst/>
              <a:rect l="l" t="t" r="r" b="b"/>
              <a:pathLst>
                <a:path w="20084" h="14360" extrusionOk="0">
                  <a:moveTo>
                    <a:pt x="7316" y="0"/>
                  </a:moveTo>
                  <a:cubicBezTo>
                    <a:pt x="7140" y="0"/>
                    <a:pt x="6960" y="20"/>
                    <a:pt x="6778" y="60"/>
                  </a:cubicBezTo>
                  <a:cubicBezTo>
                    <a:pt x="6283" y="166"/>
                    <a:pt x="5832" y="434"/>
                    <a:pt x="5502" y="823"/>
                  </a:cubicBezTo>
                  <a:cubicBezTo>
                    <a:pt x="5204" y="612"/>
                    <a:pt x="4818" y="497"/>
                    <a:pt x="4405" y="497"/>
                  </a:cubicBezTo>
                  <a:cubicBezTo>
                    <a:pt x="4113" y="497"/>
                    <a:pt x="3807" y="555"/>
                    <a:pt x="3508" y="676"/>
                  </a:cubicBezTo>
                  <a:cubicBezTo>
                    <a:pt x="3046" y="856"/>
                    <a:pt x="2658" y="1178"/>
                    <a:pt x="2394" y="1596"/>
                  </a:cubicBezTo>
                  <a:cubicBezTo>
                    <a:pt x="2257" y="1557"/>
                    <a:pt x="2113" y="1537"/>
                    <a:pt x="1966" y="1537"/>
                  </a:cubicBezTo>
                  <a:cubicBezTo>
                    <a:pt x="1391" y="1537"/>
                    <a:pt x="770" y="1835"/>
                    <a:pt x="326" y="2384"/>
                  </a:cubicBezTo>
                  <a:cubicBezTo>
                    <a:pt x="194" y="2542"/>
                    <a:pt x="88" y="2718"/>
                    <a:pt x="0" y="2905"/>
                  </a:cubicBezTo>
                  <a:cubicBezTo>
                    <a:pt x="99" y="2872"/>
                    <a:pt x="202" y="2853"/>
                    <a:pt x="308" y="2839"/>
                  </a:cubicBezTo>
                  <a:cubicBezTo>
                    <a:pt x="711" y="2787"/>
                    <a:pt x="1092" y="2619"/>
                    <a:pt x="1400" y="2355"/>
                  </a:cubicBezTo>
                  <a:cubicBezTo>
                    <a:pt x="1598" y="2190"/>
                    <a:pt x="1818" y="2062"/>
                    <a:pt x="2056" y="1966"/>
                  </a:cubicBezTo>
                  <a:cubicBezTo>
                    <a:pt x="2343" y="1848"/>
                    <a:pt x="2649" y="1788"/>
                    <a:pt x="2955" y="1788"/>
                  </a:cubicBezTo>
                  <a:cubicBezTo>
                    <a:pt x="3076" y="1788"/>
                    <a:pt x="3197" y="1797"/>
                    <a:pt x="3317" y="1816"/>
                  </a:cubicBezTo>
                  <a:cubicBezTo>
                    <a:pt x="3440" y="1838"/>
                    <a:pt x="3563" y="1849"/>
                    <a:pt x="3686" y="1849"/>
                  </a:cubicBezTo>
                  <a:cubicBezTo>
                    <a:pt x="4027" y="1849"/>
                    <a:pt x="4365" y="1764"/>
                    <a:pt x="4670" y="1600"/>
                  </a:cubicBezTo>
                  <a:cubicBezTo>
                    <a:pt x="4875" y="1486"/>
                    <a:pt x="5095" y="1402"/>
                    <a:pt x="5323" y="1350"/>
                  </a:cubicBezTo>
                  <a:cubicBezTo>
                    <a:pt x="5505" y="1309"/>
                    <a:pt x="5687" y="1290"/>
                    <a:pt x="5862" y="1290"/>
                  </a:cubicBezTo>
                  <a:cubicBezTo>
                    <a:pt x="6205" y="1290"/>
                    <a:pt x="6527" y="1364"/>
                    <a:pt x="6803" y="1497"/>
                  </a:cubicBezTo>
                  <a:cubicBezTo>
                    <a:pt x="7067" y="1619"/>
                    <a:pt x="7353" y="1681"/>
                    <a:pt x="7640" y="1681"/>
                  </a:cubicBezTo>
                  <a:cubicBezTo>
                    <a:pt x="7837" y="1681"/>
                    <a:pt x="8035" y="1652"/>
                    <a:pt x="8226" y="1592"/>
                  </a:cubicBezTo>
                  <a:cubicBezTo>
                    <a:pt x="8448" y="1526"/>
                    <a:pt x="8676" y="1492"/>
                    <a:pt x="8906" y="1492"/>
                  </a:cubicBezTo>
                  <a:cubicBezTo>
                    <a:pt x="8956" y="1492"/>
                    <a:pt x="9007" y="1494"/>
                    <a:pt x="9058" y="1497"/>
                  </a:cubicBezTo>
                  <a:cubicBezTo>
                    <a:pt x="9560" y="1519"/>
                    <a:pt x="10040" y="1702"/>
                    <a:pt x="10425" y="2025"/>
                  </a:cubicBezTo>
                  <a:cubicBezTo>
                    <a:pt x="10751" y="2304"/>
                    <a:pt x="11158" y="2472"/>
                    <a:pt x="11587" y="2505"/>
                  </a:cubicBezTo>
                  <a:cubicBezTo>
                    <a:pt x="11855" y="2531"/>
                    <a:pt x="12119" y="2600"/>
                    <a:pt x="12364" y="2714"/>
                  </a:cubicBezTo>
                  <a:cubicBezTo>
                    <a:pt x="12731" y="2875"/>
                    <a:pt x="13050" y="3128"/>
                    <a:pt x="13292" y="3447"/>
                  </a:cubicBezTo>
                  <a:cubicBezTo>
                    <a:pt x="13570" y="3825"/>
                    <a:pt x="13973" y="4100"/>
                    <a:pt x="14432" y="4217"/>
                  </a:cubicBezTo>
                  <a:cubicBezTo>
                    <a:pt x="14512" y="4239"/>
                    <a:pt x="14597" y="4261"/>
                    <a:pt x="14685" y="4283"/>
                  </a:cubicBezTo>
                  <a:cubicBezTo>
                    <a:pt x="15091" y="4375"/>
                    <a:pt x="15700" y="5108"/>
                    <a:pt x="15700" y="5108"/>
                  </a:cubicBezTo>
                  <a:cubicBezTo>
                    <a:pt x="15869" y="5339"/>
                    <a:pt x="15986" y="5603"/>
                    <a:pt x="16044" y="5881"/>
                  </a:cubicBezTo>
                  <a:cubicBezTo>
                    <a:pt x="16147" y="6339"/>
                    <a:pt x="16411" y="6746"/>
                    <a:pt x="16792" y="7025"/>
                  </a:cubicBezTo>
                  <a:cubicBezTo>
                    <a:pt x="16983" y="7168"/>
                    <a:pt x="17151" y="7336"/>
                    <a:pt x="17291" y="7527"/>
                  </a:cubicBezTo>
                  <a:cubicBezTo>
                    <a:pt x="17562" y="7883"/>
                    <a:pt x="17727" y="8311"/>
                    <a:pt x="17760" y="8759"/>
                  </a:cubicBezTo>
                  <a:cubicBezTo>
                    <a:pt x="17793" y="9133"/>
                    <a:pt x="17925" y="9492"/>
                    <a:pt x="18141" y="9792"/>
                  </a:cubicBezTo>
                  <a:cubicBezTo>
                    <a:pt x="18453" y="10240"/>
                    <a:pt x="18577" y="10866"/>
                    <a:pt x="18438" y="11508"/>
                  </a:cubicBezTo>
                  <a:cubicBezTo>
                    <a:pt x="18365" y="11863"/>
                    <a:pt x="18215" y="12197"/>
                    <a:pt x="17991" y="12483"/>
                  </a:cubicBezTo>
                  <a:cubicBezTo>
                    <a:pt x="17848" y="12666"/>
                    <a:pt x="17786" y="12897"/>
                    <a:pt x="17815" y="13128"/>
                  </a:cubicBezTo>
                  <a:cubicBezTo>
                    <a:pt x="17866" y="13550"/>
                    <a:pt x="17804" y="13975"/>
                    <a:pt x="17632" y="14360"/>
                  </a:cubicBezTo>
                  <a:cubicBezTo>
                    <a:pt x="18211" y="14231"/>
                    <a:pt x="18768" y="13773"/>
                    <a:pt x="19072" y="13102"/>
                  </a:cubicBezTo>
                  <a:cubicBezTo>
                    <a:pt x="19322" y="12545"/>
                    <a:pt x="19347" y="11951"/>
                    <a:pt x="19182" y="11471"/>
                  </a:cubicBezTo>
                  <a:cubicBezTo>
                    <a:pt x="19545" y="11141"/>
                    <a:pt x="19794" y="10701"/>
                    <a:pt x="19890" y="10221"/>
                  </a:cubicBezTo>
                  <a:cubicBezTo>
                    <a:pt x="20084" y="9320"/>
                    <a:pt x="19761" y="8462"/>
                    <a:pt x="19153" y="8073"/>
                  </a:cubicBezTo>
                  <a:cubicBezTo>
                    <a:pt x="19307" y="7509"/>
                    <a:pt x="19175" y="6816"/>
                    <a:pt x="18742" y="6237"/>
                  </a:cubicBezTo>
                  <a:cubicBezTo>
                    <a:pt x="18401" y="5779"/>
                    <a:pt x="17940" y="5478"/>
                    <a:pt x="17474" y="5368"/>
                  </a:cubicBezTo>
                  <a:cubicBezTo>
                    <a:pt x="17621" y="4877"/>
                    <a:pt x="17496" y="4301"/>
                    <a:pt x="17155" y="3817"/>
                  </a:cubicBezTo>
                  <a:cubicBezTo>
                    <a:pt x="17155" y="3817"/>
                    <a:pt x="16543" y="3081"/>
                    <a:pt x="16136" y="2993"/>
                  </a:cubicBezTo>
                  <a:cubicBezTo>
                    <a:pt x="15800" y="2915"/>
                    <a:pt x="15486" y="2803"/>
                    <a:pt x="15183" y="2803"/>
                  </a:cubicBezTo>
                  <a:cubicBezTo>
                    <a:pt x="15142" y="2803"/>
                    <a:pt x="15102" y="2805"/>
                    <a:pt x="15062" y="2809"/>
                  </a:cubicBezTo>
                  <a:cubicBezTo>
                    <a:pt x="14919" y="2249"/>
                    <a:pt x="14468" y="1717"/>
                    <a:pt x="13816" y="1424"/>
                  </a:cubicBezTo>
                  <a:cubicBezTo>
                    <a:pt x="13491" y="1278"/>
                    <a:pt x="13156" y="1208"/>
                    <a:pt x="12838" y="1208"/>
                  </a:cubicBezTo>
                  <a:cubicBezTo>
                    <a:pt x="12653" y="1208"/>
                    <a:pt x="12474" y="1231"/>
                    <a:pt x="12306" y="1277"/>
                  </a:cubicBezTo>
                  <a:cubicBezTo>
                    <a:pt x="12020" y="691"/>
                    <a:pt x="11334" y="254"/>
                    <a:pt x="10513" y="207"/>
                  </a:cubicBezTo>
                  <a:cubicBezTo>
                    <a:pt x="10465" y="204"/>
                    <a:pt x="10417" y="203"/>
                    <a:pt x="10369" y="203"/>
                  </a:cubicBezTo>
                  <a:cubicBezTo>
                    <a:pt x="9787" y="203"/>
                    <a:pt x="9259" y="406"/>
                    <a:pt x="8900" y="735"/>
                  </a:cubicBezTo>
                  <a:cubicBezTo>
                    <a:pt x="8578" y="279"/>
                    <a:pt x="7983" y="0"/>
                    <a:pt x="7316" y="0"/>
                  </a:cubicBezTo>
                  <a:close/>
                </a:path>
              </a:pathLst>
            </a:custGeom>
            <a:solidFill>
              <a:srgbClr val="C9826F"/>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8" name="Google Shape;923;p34">
              <a:extLst>
                <a:ext uri="{FF2B5EF4-FFF2-40B4-BE49-F238E27FC236}">
                  <a16:creationId xmlns:a16="http://schemas.microsoft.com/office/drawing/2014/main" id="{527F42A1-5AB0-4FF1-AB87-ABBA166C5144}"/>
                </a:ext>
              </a:extLst>
            </p:cNvPr>
            <p:cNvSpPr/>
            <p:nvPr/>
          </p:nvSpPr>
          <p:spPr>
            <a:xfrm>
              <a:off x="4378075" y="2632550"/>
              <a:ext cx="5525" cy="10825"/>
            </a:xfrm>
            <a:custGeom>
              <a:avLst/>
              <a:gdLst/>
              <a:ahLst/>
              <a:cxnLst/>
              <a:rect l="l" t="t" r="r" b="b"/>
              <a:pathLst>
                <a:path w="221" h="433" extrusionOk="0">
                  <a:moveTo>
                    <a:pt x="220" y="0"/>
                  </a:moveTo>
                  <a:lnTo>
                    <a:pt x="220" y="0"/>
                  </a:lnTo>
                  <a:cubicBezTo>
                    <a:pt x="132" y="136"/>
                    <a:pt x="59" y="283"/>
                    <a:pt x="0" y="433"/>
                  </a:cubicBezTo>
                  <a:cubicBezTo>
                    <a:pt x="44" y="429"/>
                    <a:pt x="92" y="422"/>
                    <a:pt x="136" y="422"/>
                  </a:cubicBezTo>
                  <a:cubicBezTo>
                    <a:pt x="150" y="279"/>
                    <a:pt x="176" y="136"/>
                    <a:pt x="220" y="0"/>
                  </a:cubicBezTo>
                  <a:close/>
                </a:path>
              </a:pathLst>
            </a:custGeom>
            <a:solidFill>
              <a:srgbClr val="C9826F"/>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9" name="Google Shape;924;p34">
              <a:extLst>
                <a:ext uri="{FF2B5EF4-FFF2-40B4-BE49-F238E27FC236}">
                  <a16:creationId xmlns:a16="http://schemas.microsoft.com/office/drawing/2014/main" id="{5768625C-444C-4B32-85DE-CBA3FBFD353E}"/>
                </a:ext>
              </a:extLst>
            </p:cNvPr>
            <p:cNvSpPr/>
            <p:nvPr/>
          </p:nvSpPr>
          <p:spPr>
            <a:xfrm>
              <a:off x="4607350" y="2880075"/>
              <a:ext cx="225375" cy="226950"/>
            </a:xfrm>
            <a:custGeom>
              <a:avLst/>
              <a:gdLst/>
              <a:ahLst/>
              <a:cxnLst/>
              <a:rect l="l" t="t" r="r" b="b"/>
              <a:pathLst>
                <a:path w="9015" h="9078" extrusionOk="0">
                  <a:moveTo>
                    <a:pt x="1005" y="0"/>
                  </a:moveTo>
                  <a:cubicBezTo>
                    <a:pt x="1005" y="0"/>
                    <a:pt x="1" y="2716"/>
                    <a:pt x="3131" y="4516"/>
                  </a:cubicBezTo>
                  <a:cubicBezTo>
                    <a:pt x="5635" y="5957"/>
                    <a:pt x="6738" y="7075"/>
                    <a:pt x="6914" y="8207"/>
                  </a:cubicBezTo>
                  <a:cubicBezTo>
                    <a:pt x="6979" y="8714"/>
                    <a:pt x="7415" y="9078"/>
                    <a:pt x="7909" y="9078"/>
                  </a:cubicBezTo>
                  <a:cubicBezTo>
                    <a:pt x="7969" y="9078"/>
                    <a:pt x="8030" y="9073"/>
                    <a:pt x="8091" y="9061"/>
                  </a:cubicBezTo>
                  <a:cubicBezTo>
                    <a:pt x="8655" y="8955"/>
                    <a:pt x="9014" y="8402"/>
                    <a:pt x="8882" y="7844"/>
                  </a:cubicBezTo>
                  <a:lnTo>
                    <a:pt x="7907" y="3365"/>
                  </a:lnTo>
                  <a:lnTo>
                    <a:pt x="7020" y="1129"/>
                  </a:lnTo>
                  <a:cubicBezTo>
                    <a:pt x="7020" y="1129"/>
                    <a:pt x="6011" y="1199"/>
                    <a:pt x="4905" y="1199"/>
                  </a:cubicBezTo>
                  <a:cubicBezTo>
                    <a:pt x="3687" y="1199"/>
                    <a:pt x="2352" y="1114"/>
                    <a:pt x="2119" y="759"/>
                  </a:cubicBezTo>
                  <a:cubicBezTo>
                    <a:pt x="1676" y="77"/>
                    <a:pt x="1005" y="0"/>
                    <a:pt x="1005" y="0"/>
                  </a:cubicBezTo>
                  <a:close/>
                </a:path>
              </a:pathLst>
            </a:custGeom>
            <a:solidFill>
              <a:srgbClr val="FFE5DE"/>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0" name="Google Shape;925;p34">
              <a:extLst>
                <a:ext uri="{FF2B5EF4-FFF2-40B4-BE49-F238E27FC236}">
                  <a16:creationId xmlns:a16="http://schemas.microsoft.com/office/drawing/2014/main" id="{56C10C5D-B69D-4081-82D0-1BE55F9F26C5}"/>
                </a:ext>
              </a:extLst>
            </p:cNvPr>
            <p:cNvSpPr/>
            <p:nvPr/>
          </p:nvSpPr>
          <p:spPr>
            <a:xfrm>
              <a:off x="4757275" y="2908300"/>
              <a:ext cx="75850" cy="198350"/>
            </a:xfrm>
            <a:custGeom>
              <a:avLst/>
              <a:gdLst/>
              <a:ahLst/>
              <a:cxnLst/>
              <a:rect l="l" t="t" r="r" b="b"/>
              <a:pathLst>
                <a:path w="3034" h="7934" extrusionOk="0">
                  <a:moveTo>
                    <a:pt x="1027" y="0"/>
                  </a:moveTo>
                  <a:cubicBezTo>
                    <a:pt x="1027" y="0"/>
                    <a:pt x="602" y="29"/>
                    <a:pt x="1" y="51"/>
                  </a:cubicBezTo>
                  <a:lnTo>
                    <a:pt x="851" y="2196"/>
                  </a:lnTo>
                  <a:lnTo>
                    <a:pt x="1826" y="6672"/>
                  </a:lnTo>
                  <a:cubicBezTo>
                    <a:pt x="1918" y="7100"/>
                    <a:pt x="1723" y="7540"/>
                    <a:pt x="1342" y="7757"/>
                  </a:cubicBezTo>
                  <a:cubicBezTo>
                    <a:pt x="1523" y="7879"/>
                    <a:pt x="1716" y="7933"/>
                    <a:pt x="1904" y="7933"/>
                  </a:cubicBezTo>
                  <a:cubicBezTo>
                    <a:pt x="2499" y="7933"/>
                    <a:pt x="3033" y="7387"/>
                    <a:pt x="2885" y="6715"/>
                  </a:cubicBezTo>
                  <a:lnTo>
                    <a:pt x="1910" y="2236"/>
                  </a:lnTo>
                  <a:lnTo>
                    <a:pt x="1027" y="0"/>
                  </a:lnTo>
                  <a:close/>
                </a:path>
              </a:pathLst>
            </a:custGeom>
            <a:solidFill>
              <a:srgbClr val="E6CEC8"/>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1" name="Google Shape;926;p34">
              <a:extLst>
                <a:ext uri="{FF2B5EF4-FFF2-40B4-BE49-F238E27FC236}">
                  <a16:creationId xmlns:a16="http://schemas.microsoft.com/office/drawing/2014/main" id="{7A9DB2BE-BD19-41B6-8C1F-CAF0DA374BF7}"/>
                </a:ext>
              </a:extLst>
            </p:cNvPr>
            <p:cNvSpPr/>
            <p:nvPr/>
          </p:nvSpPr>
          <p:spPr>
            <a:xfrm>
              <a:off x="4692475" y="2871350"/>
              <a:ext cx="165275" cy="91575"/>
            </a:xfrm>
            <a:custGeom>
              <a:avLst/>
              <a:gdLst/>
              <a:ahLst/>
              <a:cxnLst/>
              <a:rect l="l" t="t" r="r" b="b"/>
              <a:pathLst>
                <a:path w="6611" h="3663" extrusionOk="0">
                  <a:moveTo>
                    <a:pt x="1398" y="1"/>
                  </a:moveTo>
                  <a:cubicBezTo>
                    <a:pt x="591" y="1"/>
                    <a:pt x="1" y="760"/>
                    <a:pt x="199" y="1540"/>
                  </a:cubicBezTo>
                  <a:lnTo>
                    <a:pt x="324" y="2222"/>
                  </a:lnTo>
                  <a:cubicBezTo>
                    <a:pt x="540" y="3069"/>
                    <a:pt x="1306" y="3663"/>
                    <a:pt x="2182" y="3663"/>
                  </a:cubicBezTo>
                  <a:lnTo>
                    <a:pt x="4429" y="3663"/>
                  </a:lnTo>
                  <a:cubicBezTo>
                    <a:pt x="5305" y="3663"/>
                    <a:pt x="6068" y="3069"/>
                    <a:pt x="6284" y="2222"/>
                  </a:cubicBezTo>
                  <a:lnTo>
                    <a:pt x="6412" y="1540"/>
                  </a:lnTo>
                  <a:cubicBezTo>
                    <a:pt x="6610" y="760"/>
                    <a:pt x="6020" y="1"/>
                    <a:pt x="5213" y="1"/>
                  </a:cubicBezTo>
                  <a:close/>
                </a:path>
              </a:pathLst>
            </a:custGeom>
            <a:solidFill>
              <a:srgbClr val="ED5127"/>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2" name="Google Shape;927;p34">
              <a:extLst>
                <a:ext uri="{FF2B5EF4-FFF2-40B4-BE49-F238E27FC236}">
                  <a16:creationId xmlns:a16="http://schemas.microsoft.com/office/drawing/2014/main" id="{7413CE58-8A77-4027-9E64-BFDAAC02A9FE}"/>
                </a:ext>
              </a:extLst>
            </p:cNvPr>
            <p:cNvSpPr/>
            <p:nvPr/>
          </p:nvSpPr>
          <p:spPr>
            <a:xfrm>
              <a:off x="4702650" y="2871625"/>
              <a:ext cx="154550" cy="91300"/>
            </a:xfrm>
            <a:custGeom>
              <a:avLst/>
              <a:gdLst/>
              <a:ahLst/>
              <a:cxnLst/>
              <a:rect l="l" t="t" r="r" b="b"/>
              <a:pathLst>
                <a:path w="6182" h="3652" extrusionOk="0">
                  <a:moveTo>
                    <a:pt x="4990" y="1"/>
                  </a:moveTo>
                  <a:cubicBezTo>
                    <a:pt x="5015" y="166"/>
                    <a:pt x="5004" y="331"/>
                    <a:pt x="4964" y="488"/>
                  </a:cubicBezTo>
                  <a:lnTo>
                    <a:pt x="4839" y="1170"/>
                  </a:lnTo>
                  <a:cubicBezTo>
                    <a:pt x="4623" y="2021"/>
                    <a:pt x="3857" y="2614"/>
                    <a:pt x="2981" y="2614"/>
                  </a:cubicBezTo>
                  <a:lnTo>
                    <a:pt x="734" y="2614"/>
                  </a:lnTo>
                  <a:cubicBezTo>
                    <a:pt x="485" y="2614"/>
                    <a:pt x="235" y="2563"/>
                    <a:pt x="1" y="2468"/>
                  </a:cubicBezTo>
                  <a:lnTo>
                    <a:pt x="1" y="2468"/>
                  </a:lnTo>
                  <a:cubicBezTo>
                    <a:pt x="298" y="3186"/>
                    <a:pt x="998" y="3652"/>
                    <a:pt x="1775" y="3652"/>
                  </a:cubicBezTo>
                  <a:lnTo>
                    <a:pt x="4018" y="3652"/>
                  </a:lnTo>
                  <a:cubicBezTo>
                    <a:pt x="4894" y="3652"/>
                    <a:pt x="5661" y="3058"/>
                    <a:pt x="5877" y="2211"/>
                  </a:cubicBezTo>
                  <a:lnTo>
                    <a:pt x="6001" y="1529"/>
                  </a:lnTo>
                  <a:cubicBezTo>
                    <a:pt x="6181" y="822"/>
                    <a:pt x="5712" y="111"/>
                    <a:pt x="4990" y="1"/>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3" name="Google Shape;928;p34">
              <a:extLst>
                <a:ext uri="{FF2B5EF4-FFF2-40B4-BE49-F238E27FC236}">
                  <a16:creationId xmlns:a16="http://schemas.microsoft.com/office/drawing/2014/main" id="{0A31E6BF-4AD2-41E4-89B4-9FF9F3BEE13A}"/>
                </a:ext>
              </a:extLst>
            </p:cNvPr>
            <p:cNvSpPr/>
            <p:nvPr/>
          </p:nvSpPr>
          <p:spPr>
            <a:xfrm>
              <a:off x="4632000" y="2603100"/>
              <a:ext cx="160775" cy="101125"/>
            </a:xfrm>
            <a:custGeom>
              <a:avLst/>
              <a:gdLst/>
              <a:ahLst/>
              <a:cxnLst/>
              <a:rect l="l" t="t" r="r" b="b"/>
              <a:pathLst>
                <a:path w="6431" h="4045" extrusionOk="0">
                  <a:moveTo>
                    <a:pt x="1413" y="0"/>
                  </a:moveTo>
                  <a:cubicBezTo>
                    <a:pt x="1024" y="0"/>
                    <a:pt x="630" y="83"/>
                    <a:pt x="257" y="255"/>
                  </a:cubicBezTo>
                  <a:cubicBezTo>
                    <a:pt x="78" y="339"/>
                    <a:pt x="1" y="548"/>
                    <a:pt x="85" y="727"/>
                  </a:cubicBezTo>
                  <a:cubicBezTo>
                    <a:pt x="143" y="857"/>
                    <a:pt x="269" y="931"/>
                    <a:pt x="403" y="931"/>
                  </a:cubicBezTo>
                  <a:cubicBezTo>
                    <a:pt x="455" y="931"/>
                    <a:pt x="507" y="920"/>
                    <a:pt x="558" y="896"/>
                  </a:cubicBezTo>
                  <a:cubicBezTo>
                    <a:pt x="834" y="768"/>
                    <a:pt x="1126" y="707"/>
                    <a:pt x="1414" y="707"/>
                  </a:cubicBezTo>
                  <a:cubicBezTo>
                    <a:pt x="2116" y="707"/>
                    <a:pt x="2797" y="1069"/>
                    <a:pt x="3179" y="1706"/>
                  </a:cubicBezTo>
                  <a:cubicBezTo>
                    <a:pt x="2651" y="2282"/>
                    <a:pt x="2523" y="3117"/>
                    <a:pt x="2849" y="3825"/>
                  </a:cubicBezTo>
                  <a:cubicBezTo>
                    <a:pt x="2906" y="3962"/>
                    <a:pt x="3038" y="4045"/>
                    <a:pt x="3177" y="4045"/>
                  </a:cubicBezTo>
                  <a:cubicBezTo>
                    <a:pt x="3226" y="4045"/>
                    <a:pt x="3277" y="4034"/>
                    <a:pt x="3325" y="4012"/>
                  </a:cubicBezTo>
                  <a:cubicBezTo>
                    <a:pt x="3509" y="3924"/>
                    <a:pt x="3586" y="3704"/>
                    <a:pt x="3490" y="3524"/>
                  </a:cubicBezTo>
                  <a:cubicBezTo>
                    <a:pt x="3208" y="2916"/>
                    <a:pt x="3472" y="2190"/>
                    <a:pt x="4084" y="1904"/>
                  </a:cubicBezTo>
                  <a:cubicBezTo>
                    <a:pt x="4250" y="1827"/>
                    <a:pt x="4424" y="1791"/>
                    <a:pt x="4595" y="1791"/>
                  </a:cubicBezTo>
                  <a:cubicBezTo>
                    <a:pt x="5055" y="1791"/>
                    <a:pt x="5496" y="2052"/>
                    <a:pt x="5704" y="2498"/>
                  </a:cubicBezTo>
                  <a:cubicBezTo>
                    <a:pt x="5763" y="2626"/>
                    <a:pt x="5893" y="2702"/>
                    <a:pt x="6027" y="2702"/>
                  </a:cubicBezTo>
                  <a:cubicBezTo>
                    <a:pt x="6076" y="2702"/>
                    <a:pt x="6126" y="2692"/>
                    <a:pt x="6174" y="2670"/>
                  </a:cubicBezTo>
                  <a:cubicBezTo>
                    <a:pt x="6353" y="2590"/>
                    <a:pt x="6430" y="2377"/>
                    <a:pt x="6346" y="2201"/>
                  </a:cubicBezTo>
                  <a:cubicBezTo>
                    <a:pt x="6018" y="1496"/>
                    <a:pt x="5322" y="1083"/>
                    <a:pt x="4595" y="1083"/>
                  </a:cubicBezTo>
                  <a:cubicBezTo>
                    <a:pt x="4323" y="1083"/>
                    <a:pt x="4047" y="1141"/>
                    <a:pt x="3784" y="1263"/>
                  </a:cubicBezTo>
                  <a:lnTo>
                    <a:pt x="3747" y="1281"/>
                  </a:lnTo>
                  <a:cubicBezTo>
                    <a:pt x="3226" y="461"/>
                    <a:pt x="2334" y="0"/>
                    <a:pt x="1413"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4" name="Google Shape;929;p34">
              <a:extLst>
                <a:ext uri="{FF2B5EF4-FFF2-40B4-BE49-F238E27FC236}">
                  <a16:creationId xmlns:a16="http://schemas.microsoft.com/office/drawing/2014/main" id="{F4D5E099-71C0-4970-AE92-C3EBD0F068A8}"/>
                </a:ext>
              </a:extLst>
            </p:cNvPr>
            <p:cNvSpPr/>
            <p:nvPr/>
          </p:nvSpPr>
          <p:spPr>
            <a:xfrm>
              <a:off x="4429025" y="2680850"/>
              <a:ext cx="131625" cy="78425"/>
            </a:xfrm>
            <a:custGeom>
              <a:avLst/>
              <a:gdLst/>
              <a:ahLst/>
              <a:cxnLst/>
              <a:rect l="l" t="t" r="r" b="b"/>
              <a:pathLst>
                <a:path w="5265" h="3137" extrusionOk="0">
                  <a:moveTo>
                    <a:pt x="4115" y="0"/>
                  </a:moveTo>
                  <a:cubicBezTo>
                    <a:pt x="3325" y="0"/>
                    <a:pt x="2566" y="432"/>
                    <a:pt x="2185" y="1177"/>
                  </a:cubicBezTo>
                  <a:cubicBezTo>
                    <a:pt x="1924" y="1098"/>
                    <a:pt x="1656" y="1059"/>
                    <a:pt x="1388" y="1059"/>
                  </a:cubicBezTo>
                  <a:cubicBezTo>
                    <a:pt x="993" y="1059"/>
                    <a:pt x="600" y="1144"/>
                    <a:pt x="235" y="1312"/>
                  </a:cubicBezTo>
                  <a:cubicBezTo>
                    <a:pt x="70" y="1400"/>
                    <a:pt x="0" y="1606"/>
                    <a:pt x="81" y="1778"/>
                  </a:cubicBezTo>
                  <a:cubicBezTo>
                    <a:pt x="139" y="1904"/>
                    <a:pt x="266" y="1981"/>
                    <a:pt x="400" y="1981"/>
                  </a:cubicBezTo>
                  <a:cubicBezTo>
                    <a:pt x="445" y="1981"/>
                    <a:pt x="491" y="1972"/>
                    <a:pt x="535" y="1954"/>
                  </a:cubicBezTo>
                  <a:cubicBezTo>
                    <a:pt x="813" y="1825"/>
                    <a:pt x="1105" y="1765"/>
                    <a:pt x="1393" y="1765"/>
                  </a:cubicBezTo>
                  <a:cubicBezTo>
                    <a:pt x="2165" y="1765"/>
                    <a:pt x="2905" y="2202"/>
                    <a:pt x="3252" y="2947"/>
                  </a:cubicBezTo>
                  <a:cubicBezTo>
                    <a:pt x="3315" y="3069"/>
                    <a:pt x="3437" y="3137"/>
                    <a:pt x="3565" y="3137"/>
                  </a:cubicBezTo>
                  <a:cubicBezTo>
                    <a:pt x="3615" y="3137"/>
                    <a:pt x="3665" y="3126"/>
                    <a:pt x="3714" y="3105"/>
                  </a:cubicBezTo>
                  <a:cubicBezTo>
                    <a:pt x="3886" y="3024"/>
                    <a:pt x="3963" y="2826"/>
                    <a:pt x="3893" y="2650"/>
                  </a:cubicBezTo>
                  <a:cubicBezTo>
                    <a:pt x="3666" y="2155"/>
                    <a:pt x="3296" y="1745"/>
                    <a:pt x="2830" y="1463"/>
                  </a:cubicBezTo>
                  <a:cubicBezTo>
                    <a:pt x="2999" y="1155"/>
                    <a:pt x="3274" y="920"/>
                    <a:pt x="3604" y="799"/>
                  </a:cubicBezTo>
                  <a:cubicBezTo>
                    <a:pt x="3768" y="738"/>
                    <a:pt x="3941" y="707"/>
                    <a:pt x="4114" y="707"/>
                  </a:cubicBezTo>
                  <a:cubicBezTo>
                    <a:pt x="4322" y="707"/>
                    <a:pt x="4529" y="751"/>
                    <a:pt x="4722" y="839"/>
                  </a:cubicBezTo>
                  <a:cubicBezTo>
                    <a:pt x="4768" y="860"/>
                    <a:pt x="4816" y="869"/>
                    <a:pt x="4863" y="869"/>
                  </a:cubicBezTo>
                  <a:cubicBezTo>
                    <a:pt x="4997" y="869"/>
                    <a:pt x="5124" y="793"/>
                    <a:pt x="5183" y="664"/>
                  </a:cubicBezTo>
                  <a:cubicBezTo>
                    <a:pt x="5264" y="488"/>
                    <a:pt x="5191" y="282"/>
                    <a:pt x="5019" y="198"/>
                  </a:cubicBezTo>
                  <a:cubicBezTo>
                    <a:pt x="4726" y="64"/>
                    <a:pt x="4418" y="0"/>
                    <a:pt x="4115"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5" name="Google Shape;930;p34">
              <a:extLst>
                <a:ext uri="{FF2B5EF4-FFF2-40B4-BE49-F238E27FC236}">
                  <a16:creationId xmlns:a16="http://schemas.microsoft.com/office/drawing/2014/main" id="{B3D50F27-899E-4135-AA61-A546256B2BDF}"/>
                </a:ext>
              </a:extLst>
            </p:cNvPr>
            <p:cNvSpPr/>
            <p:nvPr/>
          </p:nvSpPr>
          <p:spPr>
            <a:xfrm>
              <a:off x="4695975" y="2765225"/>
              <a:ext cx="83675" cy="37025"/>
            </a:xfrm>
            <a:custGeom>
              <a:avLst/>
              <a:gdLst/>
              <a:ahLst/>
              <a:cxnLst/>
              <a:rect l="l" t="t" r="r" b="b"/>
              <a:pathLst>
                <a:path w="3347" h="1481" extrusionOk="0">
                  <a:moveTo>
                    <a:pt x="1454" y="1"/>
                  </a:moveTo>
                  <a:cubicBezTo>
                    <a:pt x="1004" y="1"/>
                    <a:pt x="563" y="141"/>
                    <a:pt x="195" y="408"/>
                  </a:cubicBezTo>
                  <a:cubicBezTo>
                    <a:pt x="37" y="522"/>
                    <a:pt x="0" y="742"/>
                    <a:pt x="114" y="903"/>
                  </a:cubicBezTo>
                  <a:cubicBezTo>
                    <a:pt x="183" y="998"/>
                    <a:pt x="291" y="1050"/>
                    <a:pt x="401" y="1050"/>
                  </a:cubicBezTo>
                  <a:cubicBezTo>
                    <a:pt x="473" y="1050"/>
                    <a:pt x="545" y="1028"/>
                    <a:pt x="609" y="983"/>
                  </a:cubicBezTo>
                  <a:cubicBezTo>
                    <a:pt x="867" y="799"/>
                    <a:pt x="1164" y="710"/>
                    <a:pt x="1458" y="710"/>
                  </a:cubicBezTo>
                  <a:cubicBezTo>
                    <a:pt x="1914" y="710"/>
                    <a:pt x="2362" y="922"/>
                    <a:pt x="2647" y="1321"/>
                  </a:cubicBezTo>
                  <a:cubicBezTo>
                    <a:pt x="2714" y="1424"/>
                    <a:pt x="2828" y="1481"/>
                    <a:pt x="2944" y="1481"/>
                  </a:cubicBezTo>
                  <a:cubicBezTo>
                    <a:pt x="3016" y="1481"/>
                    <a:pt x="3089" y="1459"/>
                    <a:pt x="3153" y="1412"/>
                  </a:cubicBezTo>
                  <a:cubicBezTo>
                    <a:pt x="3314" y="1295"/>
                    <a:pt x="3347" y="1064"/>
                    <a:pt x="3222" y="906"/>
                  </a:cubicBezTo>
                  <a:cubicBezTo>
                    <a:pt x="2889" y="437"/>
                    <a:pt x="2379" y="122"/>
                    <a:pt x="1811" y="30"/>
                  </a:cubicBezTo>
                  <a:cubicBezTo>
                    <a:pt x="1692" y="10"/>
                    <a:pt x="1573" y="1"/>
                    <a:pt x="1454"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6" name="Google Shape;931;p34">
              <a:extLst>
                <a:ext uri="{FF2B5EF4-FFF2-40B4-BE49-F238E27FC236}">
                  <a16:creationId xmlns:a16="http://schemas.microsoft.com/office/drawing/2014/main" id="{DCF508FA-CDB6-48FF-85F1-996ADCE1BF5F}"/>
                </a:ext>
              </a:extLst>
            </p:cNvPr>
            <p:cNvSpPr/>
            <p:nvPr/>
          </p:nvSpPr>
          <p:spPr>
            <a:xfrm>
              <a:off x="4595250" y="2866250"/>
              <a:ext cx="83250" cy="37575"/>
            </a:xfrm>
            <a:custGeom>
              <a:avLst/>
              <a:gdLst/>
              <a:ahLst/>
              <a:cxnLst/>
              <a:rect l="l" t="t" r="r" b="b"/>
              <a:pathLst>
                <a:path w="3330" h="1503" extrusionOk="0">
                  <a:moveTo>
                    <a:pt x="1906" y="1"/>
                  </a:moveTo>
                  <a:cubicBezTo>
                    <a:pt x="1770" y="1"/>
                    <a:pt x="1635" y="14"/>
                    <a:pt x="1500" y="40"/>
                  </a:cubicBezTo>
                  <a:cubicBezTo>
                    <a:pt x="935" y="146"/>
                    <a:pt x="433" y="472"/>
                    <a:pt x="111" y="949"/>
                  </a:cubicBezTo>
                  <a:cubicBezTo>
                    <a:pt x="1" y="1110"/>
                    <a:pt x="41" y="1330"/>
                    <a:pt x="202" y="1440"/>
                  </a:cubicBezTo>
                  <a:cubicBezTo>
                    <a:pt x="264" y="1482"/>
                    <a:pt x="333" y="1502"/>
                    <a:pt x="402" y="1502"/>
                  </a:cubicBezTo>
                  <a:cubicBezTo>
                    <a:pt x="515" y="1502"/>
                    <a:pt x="625" y="1449"/>
                    <a:pt x="694" y="1349"/>
                  </a:cubicBezTo>
                  <a:cubicBezTo>
                    <a:pt x="976" y="933"/>
                    <a:pt x="1437" y="710"/>
                    <a:pt x="1905" y="710"/>
                  </a:cubicBezTo>
                  <a:cubicBezTo>
                    <a:pt x="2189" y="710"/>
                    <a:pt x="2476" y="792"/>
                    <a:pt x="2728" y="964"/>
                  </a:cubicBezTo>
                  <a:cubicBezTo>
                    <a:pt x="2786" y="1005"/>
                    <a:pt x="2855" y="1026"/>
                    <a:pt x="2925" y="1026"/>
                  </a:cubicBezTo>
                  <a:cubicBezTo>
                    <a:pt x="2966" y="1026"/>
                    <a:pt x="3007" y="1019"/>
                    <a:pt x="3047" y="1004"/>
                  </a:cubicBezTo>
                  <a:cubicBezTo>
                    <a:pt x="3117" y="978"/>
                    <a:pt x="3175" y="934"/>
                    <a:pt x="3219" y="872"/>
                  </a:cubicBezTo>
                  <a:cubicBezTo>
                    <a:pt x="3329" y="711"/>
                    <a:pt x="3289" y="491"/>
                    <a:pt x="3128" y="381"/>
                  </a:cubicBezTo>
                  <a:cubicBezTo>
                    <a:pt x="2765" y="132"/>
                    <a:pt x="2338" y="1"/>
                    <a:pt x="1906"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7" name="Google Shape;932;p34">
              <a:extLst>
                <a:ext uri="{FF2B5EF4-FFF2-40B4-BE49-F238E27FC236}">
                  <a16:creationId xmlns:a16="http://schemas.microsoft.com/office/drawing/2014/main" id="{351A5F4F-C7EA-4F6E-8496-35D3F375FD2F}"/>
                </a:ext>
              </a:extLst>
            </p:cNvPr>
            <p:cNvSpPr/>
            <p:nvPr/>
          </p:nvSpPr>
          <p:spPr>
            <a:xfrm>
              <a:off x="4574000" y="2722400"/>
              <a:ext cx="70950" cy="55775"/>
            </a:xfrm>
            <a:custGeom>
              <a:avLst/>
              <a:gdLst/>
              <a:ahLst/>
              <a:cxnLst/>
              <a:rect l="l" t="t" r="r" b="b"/>
              <a:pathLst>
                <a:path w="2838" h="2231" extrusionOk="0">
                  <a:moveTo>
                    <a:pt x="2455" y="1"/>
                  </a:moveTo>
                  <a:cubicBezTo>
                    <a:pt x="2285" y="1"/>
                    <a:pt x="2138" y="125"/>
                    <a:pt x="2108" y="295"/>
                  </a:cubicBezTo>
                  <a:cubicBezTo>
                    <a:pt x="1989" y="1013"/>
                    <a:pt x="1371" y="1521"/>
                    <a:pt x="669" y="1521"/>
                  </a:cubicBezTo>
                  <a:cubicBezTo>
                    <a:pt x="590" y="1521"/>
                    <a:pt x="510" y="1515"/>
                    <a:pt x="429" y="1501"/>
                  </a:cubicBezTo>
                  <a:cubicBezTo>
                    <a:pt x="413" y="1499"/>
                    <a:pt x="397" y="1498"/>
                    <a:pt x="382" y="1498"/>
                  </a:cubicBezTo>
                  <a:cubicBezTo>
                    <a:pt x="210" y="1498"/>
                    <a:pt x="60" y="1624"/>
                    <a:pt x="33" y="1798"/>
                  </a:cubicBezTo>
                  <a:cubicBezTo>
                    <a:pt x="0" y="1985"/>
                    <a:pt x="125" y="2165"/>
                    <a:pt x="316" y="2202"/>
                  </a:cubicBezTo>
                  <a:cubicBezTo>
                    <a:pt x="433" y="2220"/>
                    <a:pt x="550" y="2231"/>
                    <a:pt x="671" y="2231"/>
                  </a:cubicBezTo>
                  <a:cubicBezTo>
                    <a:pt x="1730" y="2227"/>
                    <a:pt x="2636" y="1457"/>
                    <a:pt x="2808" y="413"/>
                  </a:cubicBezTo>
                  <a:cubicBezTo>
                    <a:pt x="2838" y="218"/>
                    <a:pt x="2709" y="35"/>
                    <a:pt x="2515" y="6"/>
                  </a:cubicBezTo>
                  <a:cubicBezTo>
                    <a:pt x="2495" y="2"/>
                    <a:pt x="2475" y="1"/>
                    <a:pt x="2455"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8" name="Google Shape;933;p34">
              <a:extLst>
                <a:ext uri="{FF2B5EF4-FFF2-40B4-BE49-F238E27FC236}">
                  <a16:creationId xmlns:a16="http://schemas.microsoft.com/office/drawing/2014/main" id="{D31C09D8-0F54-44A7-8C94-5C7902BF98AB}"/>
                </a:ext>
              </a:extLst>
            </p:cNvPr>
            <p:cNvSpPr/>
            <p:nvPr/>
          </p:nvSpPr>
          <p:spPr>
            <a:xfrm>
              <a:off x="4462750" y="2810150"/>
              <a:ext cx="24675" cy="52700"/>
            </a:xfrm>
            <a:custGeom>
              <a:avLst/>
              <a:gdLst/>
              <a:ahLst/>
              <a:cxnLst/>
              <a:rect l="l" t="t" r="r" b="b"/>
              <a:pathLst>
                <a:path w="987" h="2108" extrusionOk="0">
                  <a:moveTo>
                    <a:pt x="505" y="0"/>
                  </a:moveTo>
                  <a:cubicBezTo>
                    <a:pt x="356" y="0"/>
                    <a:pt x="220" y="96"/>
                    <a:pt x="173" y="246"/>
                  </a:cubicBezTo>
                  <a:cubicBezTo>
                    <a:pt x="0" y="770"/>
                    <a:pt x="209" y="1668"/>
                    <a:pt x="253" y="1840"/>
                  </a:cubicBezTo>
                  <a:cubicBezTo>
                    <a:pt x="293" y="1998"/>
                    <a:pt x="433" y="2108"/>
                    <a:pt x="598" y="2108"/>
                  </a:cubicBezTo>
                  <a:cubicBezTo>
                    <a:pt x="623" y="2108"/>
                    <a:pt x="653" y="2104"/>
                    <a:pt x="682" y="2097"/>
                  </a:cubicBezTo>
                  <a:cubicBezTo>
                    <a:pt x="873" y="2053"/>
                    <a:pt x="986" y="1859"/>
                    <a:pt x="939" y="1668"/>
                  </a:cubicBezTo>
                  <a:cubicBezTo>
                    <a:pt x="851" y="1316"/>
                    <a:pt x="766" y="711"/>
                    <a:pt x="843" y="462"/>
                  </a:cubicBezTo>
                  <a:cubicBezTo>
                    <a:pt x="906" y="275"/>
                    <a:pt x="803" y="77"/>
                    <a:pt x="616" y="19"/>
                  </a:cubicBezTo>
                  <a:cubicBezTo>
                    <a:pt x="579" y="6"/>
                    <a:pt x="541" y="0"/>
                    <a:pt x="505"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9" name="Google Shape;934;p34">
              <a:extLst>
                <a:ext uri="{FF2B5EF4-FFF2-40B4-BE49-F238E27FC236}">
                  <a16:creationId xmlns:a16="http://schemas.microsoft.com/office/drawing/2014/main" id="{E12D2EC2-12D9-4384-B41F-8EE6ADF6E0FD}"/>
                </a:ext>
              </a:extLst>
            </p:cNvPr>
            <p:cNvSpPr/>
            <p:nvPr/>
          </p:nvSpPr>
          <p:spPr>
            <a:xfrm>
              <a:off x="4540000" y="2532400"/>
              <a:ext cx="32900" cy="41050"/>
            </a:xfrm>
            <a:custGeom>
              <a:avLst/>
              <a:gdLst/>
              <a:ahLst/>
              <a:cxnLst/>
              <a:rect l="l" t="t" r="r" b="b"/>
              <a:pathLst>
                <a:path w="1316" h="1642" extrusionOk="0">
                  <a:moveTo>
                    <a:pt x="818" y="1"/>
                  </a:moveTo>
                  <a:cubicBezTo>
                    <a:pt x="740" y="1"/>
                    <a:pt x="658" y="29"/>
                    <a:pt x="583" y="95"/>
                  </a:cubicBezTo>
                  <a:cubicBezTo>
                    <a:pt x="525" y="154"/>
                    <a:pt x="0" y="685"/>
                    <a:pt x="0" y="1286"/>
                  </a:cubicBezTo>
                  <a:cubicBezTo>
                    <a:pt x="0" y="1484"/>
                    <a:pt x="158" y="1642"/>
                    <a:pt x="352" y="1642"/>
                  </a:cubicBezTo>
                  <a:cubicBezTo>
                    <a:pt x="550" y="1642"/>
                    <a:pt x="708" y="1481"/>
                    <a:pt x="708" y="1286"/>
                  </a:cubicBezTo>
                  <a:cubicBezTo>
                    <a:pt x="708" y="1026"/>
                    <a:pt x="983" y="693"/>
                    <a:pt x="1082" y="597"/>
                  </a:cubicBezTo>
                  <a:cubicBezTo>
                    <a:pt x="1315" y="341"/>
                    <a:pt x="1089" y="1"/>
                    <a:pt x="818"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0" name="Google Shape;935;p34">
              <a:extLst>
                <a:ext uri="{FF2B5EF4-FFF2-40B4-BE49-F238E27FC236}">
                  <a16:creationId xmlns:a16="http://schemas.microsoft.com/office/drawing/2014/main" id="{2DFF4614-8B5C-4055-B6CF-75C0679B8378}"/>
                </a:ext>
              </a:extLst>
            </p:cNvPr>
            <p:cNvSpPr/>
            <p:nvPr/>
          </p:nvSpPr>
          <p:spPr>
            <a:xfrm>
              <a:off x="4509400" y="2561475"/>
              <a:ext cx="81300" cy="30875"/>
            </a:xfrm>
            <a:custGeom>
              <a:avLst/>
              <a:gdLst/>
              <a:ahLst/>
              <a:cxnLst/>
              <a:rect l="l" t="t" r="r" b="b"/>
              <a:pathLst>
                <a:path w="3252" h="1235" extrusionOk="0">
                  <a:moveTo>
                    <a:pt x="1628" y="1"/>
                  </a:moveTo>
                  <a:cubicBezTo>
                    <a:pt x="1400" y="1"/>
                    <a:pt x="1192" y="44"/>
                    <a:pt x="1015" y="101"/>
                  </a:cubicBezTo>
                  <a:cubicBezTo>
                    <a:pt x="686" y="211"/>
                    <a:pt x="385" y="391"/>
                    <a:pt x="128" y="626"/>
                  </a:cubicBezTo>
                  <a:cubicBezTo>
                    <a:pt x="0" y="765"/>
                    <a:pt x="4" y="981"/>
                    <a:pt x="136" y="1117"/>
                  </a:cubicBezTo>
                  <a:cubicBezTo>
                    <a:pt x="204" y="1187"/>
                    <a:pt x="295" y="1222"/>
                    <a:pt x="386" y="1222"/>
                  </a:cubicBezTo>
                  <a:cubicBezTo>
                    <a:pt x="472" y="1222"/>
                    <a:pt x="558" y="1192"/>
                    <a:pt x="627" y="1131"/>
                  </a:cubicBezTo>
                  <a:cubicBezTo>
                    <a:pt x="651" y="1107"/>
                    <a:pt x="1062" y="711"/>
                    <a:pt x="1609" y="711"/>
                  </a:cubicBezTo>
                  <a:cubicBezTo>
                    <a:pt x="1891" y="711"/>
                    <a:pt x="2209" y="816"/>
                    <a:pt x="2529" y="1131"/>
                  </a:cubicBezTo>
                  <a:cubicBezTo>
                    <a:pt x="2595" y="1197"/>
                    <a:pt x="2683" y="1234"/>
                    <a:pt x="2779" y="1234"/>
                  </a:cubicBezTo>
                  <a:cubicBezTo>
                    <a:pt x="3094" y="1234"/>
                    <a:pt x="3251" y="849"/>
                    <a:pt x="3024" y="626"/>
                  </a:cubicBezTo>
                  <a:cubicBezTo>
                    <a:pt x="2540" y="149"/>
                    <a:pt x="2050" y="1"/>
                    <a:pt x="1628"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1" name="Google Shape;936;p34">
              <a:extLst>
                <a:ext uri="{FF2B5EF4-FFF2-40B4-BE49-F238E27FC236}">
                  <a16:creationId xmlns:a16="http://schemas.microsoft.com/office/drawing/2014/main" id="{558DDC53-5800-40E7-842F-40ABC5AF8161}"/>
                </a:ext>
              </a:extLst>
            </p:cNvPr>
            <p:cNvSpPr/>
            <p:nvPr/>
          </p:nvSpPr>
          <p:spPr>
            <a:xfrm>
              <a:off x="4868150" y="2756200"/>
              <a:ext cx="43925" cy="59925"/>
            </a:xfrm>
            <a:custGeom>
              <a:avLst/>
              <a:gdLst/>
              <a:ahLst/>
              <a:cxnLst/>
              <a:rect l="l" t="t" r="r" b="b"/>
              <a:pathLst>
                <a:path w="1757" h="2397" extrusionOk="0">
                  <a:moveTo>
                    <a:pt x="400" y="0"/>
                  </a:moveTo>
                  <a:cubicBezTo>
                    <a:pt x="301" y="0"/>
                    <a:pt x="203" y="41"/>
                    <a:pt x="133" y="124"/>
                  </a:cubicBezTo>
                  <a:cubicBezTo>
                    <a:pt x="1" y="274"/>
                    <a:pt x="19" y="501"/>
                    <a:pt x="177" y="630"/>
                  </a:cubicBezTo>
                  <a:cubicBezTo>
                    <a:pt x="947" y="1300"/>
                    <a:pt x="1031" y="2037"/>
                    <a:pt x="1035" y="2074"/>
                  </a:cubicBezTo>
                  <a:cubicBezTo>
                    <a:pt x="1049" y="2257"/>
                    <a:pt x="1203" y="2396"/>
                    <a:pt x="1387" y="2396"/>
                  </a:cubicBezTo>
                  <a:lnTo>
                    <a:pt x="1416" y="2396"/>
                  </a:lnTo>
                  <a:cubicBezTo>
                    <a:pt x="1610" y="2382"/>
                    <a:pt x="1757" y="2210"/>
                    <a:pt x="1742" y="2015"/>
                  </a:cubicBezTo>
                  <a:cubicBezTo>
                    <a:pt x="1735" y="1975"/>
                    <a:pt x="1643" y="967"/>
                    <a:pt x="642" y="94"/>
                  </a:cubicBezTo>
                  <a:cubicBezTo>
                    <a:pt x="573" y="31"/>
                    <a:pt x="486" y="0"/>
                    <a:pt x="400"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grpSp>
        <p:nvGrpSpPr>
          <p:cNvPr id="42" name="Google Shape;937;p34">
            <a:extLst>
              <a:ext uri="{FF2B5EF4-FFF2-40B4-BE49-F238E27FC236}">
                <a16:creationId xmlns:a16="http://schemas.microsoft.com/office/drawing/2014/main" id="{6E57E4B8-1B42-4EF0-A043-13A3BDACC1C4}"/>
              </a:ext>
            </a:extLst>
          </p:cNvPr>
          <p:cNvGrpSpPr/>
          <p:nvPr/>
        </p:nvGrpSpPr>
        <p:grpSpPr>
          <a:xfrm>
            <a:off x="1592349" y="3636198"/>
            <a:ext cx="328230" cy="513454"/>
            <a:chOff x="5345800" y="2387600"/>
            <a:chExt cx="374925" cy="586500"/>
          </a:xfrm>
        </p:grpSpPr>
        <p:sp>
          <p:nvSpPr>
            <p:cNvPr id="43" name="Google Shape;938;p34">
              <a:extLst>
                <a:ext uri="{FF2B5EF4-FFF2-40B4-BE49-F238E27FC236}">
                  <a16:creationId xmlns:a16="http://schemas.microsoft.com/office/drawing/2014/main" id="{CE46A4B3-110E-422A-BFB7-46DCACA1950B}"/>
                </a:ext>
              </a:extLst>
            </p:cNvPr>
            <p:cNvSpPr/>
            <p:nvPr/>
          </p:nvSpPr>
          <p:spPr>
            <a:xfrm>
              <a:off x="5345800" y="2453550"/>
              <a:ext cx="374925" cy="520550"/>
            </a:xfrm>
            <a:custGeom>
              <a:avLst/>
              <a:gdLst/>
              <a:ahLst/>
              <a:cxnLst/>
              <a:rect l="l" t="t" r="r" b="b"/>
              <a:pathLst>
                <a:path w="14997" h="20822" extrusionOk="0">
                  <a:moveTo>
                    <a:pt x="8572" y="1"/>
                  </a:moveTo>
                  <a:cubicBezTo>
                    <a:pt x="8058" y="1"/>
                    <a:pt x="7543" y="77"/>
                    <a:pt x="7038" y="247"/>
                  </a:cubicBezTo>
                  <a:cubicBezTo>
                    <a:pt x="6026" y="591"/>
                    <a:pt x="5202" y="1222"/>
                    <a:pt x="4582" y="2157"/>
                  </a:cubicBezTo>
                  <a:cubicBezTo>
                    <a:pt x="3669" y="3528"/>
                    <a:pt x="3494" y="5305"/>
                    <a:pt x="4175" y="6812"/>
                  </a:cubicBezTo>
                  <a:cubicBezTo>
                    <a:pt x="4425" y="7362"/>
                    <a:pt x="4758" y="7805"/>
                    <a:pt x="5180" y="8132"/>
                  </a:cubicBezTo>
                  <a:cubicBezTo>
                    <a:pt x="5403" y="8304"/>
                    <a:pt x="5557" y="8553"/>
                    <a:pt x="5616" y="8828"/>
                  </a:cubicBezTo>
                  <a:cubicBezTo>
                    <a:pt x="5675" y="9077"/>
                    <a:pt x="5660" y="9334"/>
                    <a:pt x="5579" y="9576"/>
                  </a:cubicBezTo>
                  <a:cubicBezTo>
                    <a:pt x="5462" y="9913"/>
                    <a:pt x="5187" y="10177"/>
                    <a:pt x="4846" y="10287"/>
                  </a:cubicBezTo>
                  <a:cubicBezTo>
                    <a:pt x="4652" y="10346"/>
                    <a:pt x="4461" y="10419"/>
                    <a:pt x="4274" y="10500"/>
                  </a:cubicBezTo>
                  <a:cubicBezTo>
                    <a:pt x="3193" y="10980"/>
                    <a:pt x="2566" y="12039"/>
                    <a:pt x="2511" y="13135"/>
                  </a:cubicBezTo>
                  <a:cubicBezTo>
                    <a:pt x="1122" y="13150"/>
                    <a:pt x="0" y="14279"/>
                    <a:pt x="0" y="15668"/>
                  </a:cubicBezTo>
                  <a:lnTo>
                    <a:pt x="0" y="20822"/>
                  </a:lnTo>
                  <a:lnTo>
                    <a:pt x="1892" y="20822"/>
                  </a:lnTo>
                  <a:lnTo>
                    <a:pt x="1892" y="15668"/>
                  </a:lnTo>
                  <a:cubicBezTo>
                    <a:pt x="1892" y="15313"/>
                    <a:pt x="2178" y="15023"/>
                    <a:pt x="2537" y="15023"/>
                  </a:cubicBezTo>
                  <a:lnTo>
                    <a:pt x="3046" y="15023"/>
                  </a:lnTo>
                  <a:cubicBezTo>
                    <a:pt x="3134" y="15144"/>
                    <a:pt x="3230" y="15261"/>
                    <a:pt x="3332" y="15368"/>
                  </a:cubicBezTo>
                  <a:cubicBezTo>
                    <a:pt x="3358" y="15397"/>
                    <a:pt x="3387" y="15423"/>
                    <a:pt x="3413" y="15452"/>
                  </a:cubicBezTo>
                  <a:cubicBezTo>
                    <a:pt x="4181" y="16207"/>
                    <a:pt x="5200" y="16600"/>
                    <a:pt x="6243" y="16600"/>
                  </a:cubicBezTo>
                  <a:cubicBezTo>
                    <a:pt x="6410" y="16600"/>
                    <a:pt x="6578" y="16590"/>
                    <a:pt x="6745" y="16570"/>
                  </a:cubicBezTo>
                  <a:cubicBezTo>
                    <a:pt x="9296" y="16266"/>
                    <a:pt x="11375" y="15052"/>
                    <a:pt x="12914" y="12813"/>
                  </a:cubicBezTo>
                  <a:cubicBezTo>
                    <a:pt x="14421" y="10621"/>
                    <a:pt x="14996" y="7857"/>
                    <a:pt x="14406" y="5228"/>
                  </a:cubicBezTo>
                  <a:cubicBezTo>
                    <a:pt x="14032" y="3535"/>
                    <a:pt x="13251" y="2201"/>
                    <a:pt x="12064" y="1226"/>
                  </a:cubicBezTo>
                  <a:cubicBezTo>
                    <a:pt x="12009" y="1182"/>
                    <a:pt x="11954" y="1138"/>
                    <a:pt x="11895" y="1094"/>
                  </a:cubicBezTo>
                  <a:cubicBezTo>
                    <a:pt x="11895" y="1094"/>
                    <a:pt x="11158" y="562"/>
                    <a:pt x="10660" y="386"/>
                  </a:cubicBezTo>
                  <a:cubicBezTo>
                    <a:pt x="9983" y="144"/>
                    <a:pt x="9278" y="1"/>
                    <a:pt x="8572" y="1"/>
                  </a:cubicBezTo>
                  <a:close/>
                </a:path>
              </a:pathLst>
            </a:custGeom>
            <a:solidFill>
              <a:schemeClr val="accent5"/>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4" name="Google Shape;939;p34">
              <a:extLst>
                <a:ext uri="{FF2B5EF4-FFF2-40B4-BE49-F238E27FC236}">
                  <a16:creationId xmlns:a16="http://schemas.microsoft.com/office/drawing/2014/main" id="{06E80C44-3A0C-46C2-A68B-AECA55355BC2}"/>
                </a:ext>
              </a:extLst>
            </p:cNvPr>
            <p:cNvSpPr/>
            <p:nvPr/>
          </p:nvSpPr>
          <p:spPr>
            <a:xfrm>
              <a:off x="5457500" y="2453575"/>
              <a:ext cx="263225" cy="415000"/>
            </a:xfrm>
            <a:custGeom>
              <a:avLst/>
              <a:gdLst/>
              <a:ahLst/>
              <a:cxnLst/>
              <a:rect l="l" t="t" r="r" b="b"/>
              <a:pathLst>
                <a:path w="10529" h="16600" extrusionOk="0">
                  <a:moveTo>
                    <a:pt x="4253" y="0"/>
                  </a:moveTo>
                  <a:lnTo>
                    <a:pt x="4253" y="0"/>
                  </a:lnTo>
                  <a:cubicBezTo>
                    <a:pt x="4748" y="191"/>
                    <a:pt x="5444" y="693"/>
                    <a:pt x="5444" y="693"/>
                  </a:cubicBezTo>
                  <a:cubicBezTo>
                    <a:pt x="5499" y="737"/>
                    <a:pt x="5554" y="777"/>
                    <a:pt x="5609" y="821"/>
                  </a:cubicBezTo>
                  <a:cubicBezTo>
                    <a:pt x="6800" y="1796"/>
                    <a:pt x="7577" y="3134"/>
                    <a:pt x="7955" y="4824"/>
                  </a:cubicBezTo>
                  <a:cubicBezTo>
                    <a:pt x="8541" y="7456"/>
                    <a:pt x="7970" y="10220"/>
                    <a:pt x="6459" y="12412"/>
                  </a:cubicBezTo>
                  <a:cubicBezTo>
                    <a:pt x="4920" y="14652"/>
                    <a:pt x="2841" y="15861"/>
                    <a:pt x="290" y="16169"/>
                  </a:cubicBezTo>
                  <a:cubicBezTo>
                    <a:pt x="195" y="16180"/>
                    <a:pt x="100" y="16188"/>
                    <a:pt x="1" y="16195"/>
                  </a:cubicBezTo>
                  <a:cubicBezTo>
                    <a:pt x="558" y="16461"/>
                    <a:pt x="1168" y="16599"/>
                    <a:pt x="1782" y="16599"/>
                  </a:cubicBezTo>
                  <a:cubicBezTo>
                    <a:pt x="1947" y="16599"/>
                    <a:pt x="2112" y="16589"/>
                    <a:pt x="2277" y="16569"/>
                  </a:cubicBezTo>
                  <a:cubicBezTo>
                    <a:pt x="4828" y="16261"/>
                    <a:pt x="6907" y="15051"/>
                    <a:pt x="8450" y="12812"/>
                  </a:cubicBezTo>
                  <a:cubicBezTo>
                    <a:pt x="9956" y="10620"/>
                    <a:pt x="10528" y="7852"/>
                    <a:pt x="9942" y="5224"/>
                  </a:cubicBezTo>
                  <a:cubicBezTo>
                    <a:pt x="9564" y="3534"/>
                    <a:pt x="8783" y="2196"/>
                    <a:pt x="7596" y="1221"/>
                  </a:cubicBezTo>
                  <a:cubicBezTo>
                    <a:pt x="7541" y="1177"/>
                    <a:pt x="7486" y="1133"/>
                    <a:pt x="7427" y="1093"/>
                  </a:cubicBezTo>
                  <a:cubicBezTo>
                    <a:pt x="7427" y="1093"/>
                    <a:pt x="6690" y="557"/>
                    <a:pt x="6192" y="382"/>
                  </a:cubicBezTo>
                  <a:cubicBezTo>
                    <a:pt x="5569" y="154"/>
                    <a:pt x="4913" y="26"/>
                    <a:pt x="4253" y="0"/>
                  </a:cubicBez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5" name="Google Shape;940;p34">
              <a:extLst>
                <a:ext uri="{FF2B5EF4-FFF2-40B4-BE49-F238E27FC236}">
                  <a16:creationId xmlns:a16="http://schemas.microsoft.com/office/drawing/2014/main" id="{00BAB21A-C40C-4D47-99EA-7BA71689BABD}"/>
                </a:ext>
              </a:extLst>
            </p:cNvPr>
            <p:cNvSpPr/>
            <p:nvPr/>
          </p:nvSpPr>
          <p:spPr>
            <a:xfrm>
              <a:off x="5360000" y="2387600"/>
              <a:ext cx="99000" cy="165700"/>
            </a:xfrm>
            <a:custGeom>
              <a:avLst/>
              <a:gdLst/>
              <a:ahLst/>
              <a:cxnLst/>
              <a:rect l="l" t="t" r="r" b="b"/>
              <a:pathLst>
                <a:path w="3960" h="6628" extrusionOk="0">
                  <a:moveTo>
                    <a:pt x="0" y="0"/>
                  </a:moveTo>
                  <a:lnTo>
                    <a:pt x="0" y="2764"/>
                  </a:lnTo>
                  <a:cubicBezTo>
                    <a:pt x="0" y="4593"/>
                    <a:pt x="1269" y="6177"/>
                    <a:pt x="3054" y="6580"/>
                  </a:cubicBezTo>
                  <a:lnTo>
                    <a:pt x="3274" y="6627"/>
                  </a:lnTo>
                  <a:cubicBezTo>
                    <a:pt x="3387" y="6004"/>
                    <a:pt x="3622" y="5411"/>
                    <a:pt x="3959" y="4875"/>
                  </a:cubicBezTo>
                  <a:cubicBezTo>
                    <a:pt x="3893" y="4842"/>
                    <a:pt x="3816" y="4817"/>
                    <a:pt x="3743" y="4798"/>
                  </a:cubicBezTo>
                  <a:lnTo>
                    <a:pt x="3468" y="4736"/>
                  </a:lnTo>
                  <a:cubicBezTo>
                    <a:pt x="2541" y="4531"/>
                    <a:pt x="1884" y="3710"/>
                    <a:pt x="1888" y="2764"/>
                  </a:cubicBezTo>
                  <a:lnTo>
                    <a:pt x="1888" y="0"/>
                  </a:ln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6" name="Google Shape;941;p34">
              <a:extLst>
                <a:ext uri="{FF2B5EF4-FFF2-40B4-BE49-F238E27FC236}">
                  <a16:creationId xmlns:a16="http://schemas.microsoft.com/office/drawing/2014/main" id="{C70A403C-FE0D-4FCF-BCC1-3242AD179020}"/>
                </a:ext>
              </a:extLst>
            </p:cNvPr>
            <p:cNvSpPr/>
            <p:nvPr/>
          </p:nvSpPr>
          <p:spPr>
            <a:xfrm>
              <a:off x="5411400" y="2493900"/>
              <a:ext cx="47675" cy="59400"/>
            </a:xfrm>
            <a:custGeom>
              <a:avLst/>
              <a:gdLst/>
              <a:ahLst/>
              <a:cxnLst/>
              <a:rect l="l" t="t" r="r" b="b"/>
              <a:pathLst>
                <a:path w="1907" h="2376" extrusionOk="0">
                  <a:moveTo>
                    <a:pt x="481" y="0"/>
                  </a:moveTo>
                  <a:cubicBezTo>
                    <a:pt x="188" y="609"/>
                    <a:pt x="26" y="1276"/>
                    <a:pt x="1" y="1954"/>
                  </a:cubicBezTo>
                  <a:cubicBezTo>
                    <a:pt x="316" y="2123"/>
                    <a:pt x="650" y="2247"/>
                    <a:pt x="998" y="2328"/>
                  </a:cubicBezTo>
                  <a:lnTo>
                    <a:pt x="1218" y="2375"/>
                  </a:lnTo>
                  <a:cubicBezTo>
                    <a:pt x="1331" y="1752"/>
                    <a:pt x="1566" y="1159"/>
                    <a:pt x="1907" y="627"/>
                  </a:cubicBezTo>
                  <a:cubicBezTo>
                    <a:pt x="1837" y="590"/>
                    <a:pt x="1760" y="565"/>
                    <a:pt x="1687" y="546"/>
                  </a:cubicBezTo>
                  <a:lnTo>
                    <a:pt x="1412" y="484"/>
                  </a:lnTo>
                  <a:cubicBezTo>
                    <a:pt x="1064" y="407"/>
                    <a:pt x="741" y="238"/>
                    <a:pt x="481" y="0"/>
                  </a:cubicBez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grpSp>
        <p:nvGrpSpPr>
          <p:cNvPr id="59" name="Google Shape;954;p34">
            <a:extLst>
              <a:ext uri="{FF2B5EF4-FFF2-40B4-BE49-F238E27FC236}">
                <a16:creationId xmlns:a16="http://schemas.microsoft.com/office/drawing/2014/main" id="{C5B86BE1-50CA-4E81-A8FA-1F2410C932DA}"/>
              </a:ext>
            </a:extLst>
          </p:cNvPr>
          <p:cNvGrpSpPr/>
          <p:nvPr/>
        </p:nvGrpSpPr>
        <p:grpSpPr>
          <a:xfrm>
            <a:off x="1367128" y="1510076"/>
            <a:ext cx="504240" cy="377455"/>
            <a:chOff x="5235550" y="1691950"/>
            <a:chExt cx="586425" cy="438975"/>
          </a:xfrm>
        </p:grpSpPr>
        <p:sp>
          <p:nvSpPr>
            <p:cNvPr id="60" name="Google Shape;955;p34">
              <a:extLst>
                <a:ext uri="{FF2B5EF4-FFF2-40B4-BE49-F238E27FC236}">
                  <a16:creationId xmlns:a16="http://schemas.microsoft.com/office/drawing/2014/main" id="{99DDCD1C-B8BF-4672-BED1-E4964E91C9B3}"/>
                </a:ext>
              </a:extLst>
            </p:cNvPr>
            <p:cNvSpPr/>
            <p:nvPr/>
          </p:nvSpPr>
          <p:spPr>
            <a:xfrm>
              <a:off x="5269275" y="1691950"/>
              <a:ext cx="518975" cy="438975"/>
            </a:xfrm>
            <a:custGeom>
              <a:avLst/>
              <a:gdLst/>
              <a:ahLst/>
              <a:cxnLst/>
              <a:rect l="l" t="t" r="r" b="b"/>
              <a:pathLst>
                <a:path w="20759" h="17559" extrusionOk="0">
                  <a:moveTo>
                    <a:pt x="14733" y="0"/>
                  </a:moveTo>
                  <a:cubicBezTo>
                    <a:pt x="13087" y="0"/>
                    <a:pt x="11514" y="671"/>
                    <a:pt x="10378" y="1862"/>
                  </a:cubicBezTo>
                  <a:cubicBezTo>
                    <a:pt x="9219" y="651"/>
                    <a:pt x="7638" y="1"/>
                    <a:pt x="6024" y="1"/>
                  </a:cubicBezTo>
                  <a:cubicBezTo>
                    <a:pt x="5270" y="1"/>
                    <a:pt x="4508" y="143"/>
                    <a:pt x="3780" y="437"/>
                  </a:cubicBezTo>
                  <a:cubicBezTo>
                    <a:pt x="1496" y="1353"/>
                    <a:pt x="0" y="3567"/>
                    <a:pt x="0" y="6027"/>
                  </a:cubicBezTo>
                  <a:cubicBezTo>
                    <a:pt x="0" y="9403"/>
                    <a:pt x="2335" y="11760"/>
                    <a:pt x="4373" y="13435"/>
                  </a:cubicBezTo>
                  <a:cubicBezTo>
                    <a:pt x="5250" y="14150"/>
                    <a:pt x="6162" y="14820"/>
                    <a:pt x="7108" y="15444"/>
                  </a:cubicBezTo>
                  <a:lnTo>
                    <a:pt x="10378" y="17559"/>
                  </a:lnTo>
                  <a:lnTo>
                    <a:pt x="13651" y="15444"/>
                  </a:lnTo>
                  <a:cubicBezTo>
                    <a:pt x="14597" y="14820"/>
                    <a:pt x="15510" y="14150"/>
                    <a:pt x="16386" y="13435"/>
                  </a:cubicBezTo>
                  <a:cubicBezTo>
                    <a:pt x="18424" y="11760"/>
                    <a:pt x="20759" y="9403"/>
                    <a:pt x="20759" y="6027"/>
                  </a:cubicBezTo>
                  <a:cubicBezTo>
                    <a:pt x="20759" y="3211"/>
                    <a:pt x="18809" y="770"/>
                    <a:pt x="16059" y="151"/>
                  </a:cubicBezTo>
                  <a:cubicBezTo>
                    <a:pt x="15517" y="0"/>
                    <a:pt x="14733" y="0"/>
                    <a:pt x="14733" y="0"/>
                  </a:cubicBezTo>
                  <a:close/>
                </a:path>
              </a:pathLst>
            </a:custGeom>
            <a:solidFill>
              <a:srgbClr val="E76F5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1" name="Google Shape;956;p34">
              <a:extLst>
                <a:ext uri="{FF2B5EF4-FFF2-40B4-BE49-F238E27FC236}">
                  <a16:creationId xmlns:a16="http://schemas.microsoft.com/office/drawing/2014/main" id="{133B8C67-94DB-4247-8E99-2F59B4724C92}"/>
                </a:ext>
              </a:extLst>
            </p:cNvPr>
            <p:cNvSpPr/>
            <p:nvPr/>
          </p:nvSpPr>
          <p:spPr>
            <a:xfrm>
              <a:off x="5442575" y="1698275"/>
              <a:ext cx="345675" cy="432650"/>
            </a:xfrm>
            <a:custGeom>
              <a:avLst/>
              <a:gdLst/>
              <a:ahLst/>
              <a:cxnLst/>
              <a:rect l="l" t="t" r="r" b="b"/>
              <a:pathLst>
                <a:path w="13827" h="17306" extrusionOk="0">
                  <a:moveTo>
                    <a:pt x="9527" y="0"/>
                  </a:moveTo>
                  <a:lnTo>
                    <a:pt x="9527" y="0"/>
                  </a:lnTo>
                  <a:cubicBezTo>
                    <a:pt x="10216" y="3688"/>
                    <a:pt x="10685" y="12566"/>
                    <a:pt x="0" y="15073"/>
                  </a:cubicBezTo>
                  <a:cubicBezTo>
                    <a:pt x="92" y="15136"/>
                    <a:pt x="150" y="15172"/>
                    <a:pt x="176" y="15191"/>
                  </a:cubicBezTo>
                  <a:lnTo>
                    <a:pt x="3446" y="17306"/>
                  </a:lnTo>
                  <a:lnTo>
                    <a:pt x="6719" y="15191"/>
                  </a:lnTo>
                  <a:cubicBezTo>
                    <a:pt x="7665" y="14567"/>
                    <a:pt x="8578" y="13897"/>
                    <a:pt x="9454" y="13182"/>
                  </a:cubicBezTo>
                  <a:cubicBezTo>
                    <a:pt x="11492" y="11507"/>
                    <a:pt x="13827" y="9150"/>
                    <a:pt x="13827" y="5774"/>
                  </a:cubicBezTo>
                  <a:cubicBezTo>
                    <a:pt x="13827" y="3112"/>
                    <a:pt x="12078" y="763"/>
                    <a:pt x="9527" y="0"/>
                  </a:cubicBezTo>
                  <a:close/>
                </a:path>
              </a:pathLst>
            </a:custGeom>
            <a:solidFill>
              <a:srgbClr val="CE401C"/>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2" name="Google Shape;957;p34">
              <a:extLst>
                <a:ext uri="{FF2B5EF4-FFF2-40B4-BE49-F238E27FC236}">
                  <a16:creationId xmlns:a16="http://schemas.microsoft.com/office/drawing/2014/main" id="{02B95363-6963-4EF2-964E-F035CCDBB9F2}"/>
                </a:ext>
              </a:extLst>
            </p:cNvPr>
            <p:cNvSpPr/>
            <p:nvPr/>
          </p:nvSpPr>
          <p:spPr>
            <a:xfrm>
              <a:off x="5601925" y="1881750"/>
              <a:ext cx="153975" cy="123725"/>
            </a:xfrm>
            <a:custGeom>
              <a:avLst/>
              <a:gdLst/>
              <a:ahLst/>
              <a:cxnLst/>
              <a:rect l="l" t="t" r="r" b="b"/>
              <a:pathLst>
                <a:path w="6159" h="4949" extrusionOk="0">
                  <a:moveTo>
                    <a:pt x="3489" y="0"/>
                  </a:moveTo>
                  <a:cubicBezTo>
                    <a:pt x="3350" y="0"/>
                    <a:pt x="3211" y="82"/>
                    <a:pt x="3160" y="238"/>
                  </a:cubicBezTo>
                  <a:lnTo>
                    <a:pt x="2064" y="3636"/>
                  </a:lnTo>
                  <a:lnTo>
                    <a:pt x="712" y="557"/>
                  </a:lnTo>
                  <a:cubicBezTo>
                    <a:pt x="657" y="420"/>
                    <a:pt x="528" y="338"/>
                    <a:pt x="391" y="338"/>
                  </a:cubicBezTo>
                  <a:cubicBezTo>
                    <a:pt x="345" y="338"/>
                    <a:pt x="299" y="347"/>
                    <a:pt x="254" y="366"/>
                  </a:cubicBezTo>
                  <a:cubicBezTo>
                    <a:pt x="78" y="447"/>
                    <a:pt x="1" y="656"/>
                    <a:pt x="81" y="832"/>
                  </a:cubicBezTo>
                  <a:lnTo>
                    <a:pt x="1797" y="4743"/>
                  </a:lnTo>
                  <a:cubicBezTo>
                    <a:pt x="1852" y="4868"/>
                    <a:pt x="1976" y="4948"/>
                    <a:pt x="2112" y="4948"/>
                  </a:cubicBezTo>
                  <a:lnTo>
                    <a:pt x="2130" y="4948"/>
                  </a:lnTo>
                  <a:cubicBezTo>
                    <a:pt x="2273" y="4941"/>
                    <a:pt x="2394" y="4849"/>
                    <a:pt x="2438" y="4714"/>
                  </a:cubicBezTo>
                  <a:lnTo>
                    <a:pt x="3556" y="1253"/>
                  </a:lnTo>
                  <a:lnTo>
                    <a:pt x="4462" y="3079"/>
                  </a:lnTo>
                  <a:cubicBezTo>
                    <a:pt x="4520" y="3193"/>
                    <a:pt x="4641" y="3270"/>
                    <a:pt x="4770" y="3270"/>
                  </a:cubicBezTo>
                  <a:lnTo>
                    <a:pt x="5668" y="3270"/>
                  </a:lnTo>
                  <a:cubicBezTo>
                    <a:pt x="5840" y="3046"/>
                    <a:pt x="6005" y="2819"/>
                    <a:pt x="6159" y="2580"/>
                  </a:cubicBezTo>
                  <a:lnTo>
                    <a:pt x="4982" y="2580"/>
                  </a:lnTo>
                  <a:lnTo>
                    <a:pt x="3795" y="190"/>
                  </a:lnTo>
                  <a:cubicBezTo>
                    <a:pt x="3731" y="62"/>
                    <a:pt x="3610" y="0"/>
                    <a:pt x="3489" y="0"/>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3" name="Google Shape;958;p34">
              <a:extLst>
                <a:ext uri="{FF2B5EF4-FFF2-40B4-BE49-F238E27FC236}">
                  <a16:creationId xmlns:a16="http://schemas.microsoft.com/office/drawing/2014/main" id="{309FE076-A575-4291-BA33-BFC618B6E3E6}"/>
                </a:ext>
              </a:extLst>
            </p:cNvPr>
            <p:cNvSpPr/>
            <p:nvPr/>
          </p:nvSpPr>
          <p:spPr>
            <a:xfrm>
              <a:off x="5301525" y="1821075"/>
              <a:ext cx="309775" cy="202725"/>
            </a:xfrm>
            <a:custGeom>
              <a:avLst/>
              <a:gdLst/>
              <a:ahLst/>
              <a:cxnLst/>
              <a:rect l="l" t="t" r="r" b="b"/>
              <a:pathLst>
                <a:path w="12391" h="8109" extrusionOk="0">
                  <a:moveTo>
                    <a:pt x="11198" y="0"/>
                  </a:moveTo>
                  <a:cubicBezTo>
                    <a:pt x="11068" y="0"/>
                    <a:pt x="10938" y="72"/>
                    <a:pt x="10880" y="213"/>
                  </a:cubicBezTo>
                  <a:lnTo>
                    <a:pt x="9260" y="4205"/>
                  </a:lnTo>
                  <a:lnTo>
                    <a:pt x="7900" y="1917"/>
                  </a:lnTo>
                  <a:cubicBezTo>
                    <a:pt x="7832" y="1804"/>
                    <a:pt x="7718" y="1750"/>
                    <a:pt x="7606" y="1750"/>
                  </a:cubicBezTo>
                  <a:cubicBezTo>
                    <a:pt x="7464" y="1750"/>
                    <a:pt x="7324" y="1835"/>
                    <a:pt x="7277" y="1994"/>
                  </a:cubicBezTo>
                  <a:lnTo>
                    <a:pt x="5906" y="6631"/>
                  </a:lnTo>
                  <a:lnTo>
                    <a:pt x="4147" y="1470"/>
                  </a:lnTo>
                  <a:cubicBezTo>
                    <a:pt x="4094" y="1317"/>
                    <a:pt x="3957" y="1238"/>
                    <a:pt x="3819" y="1238"/>
                  </a:cubicBezTo>
                  <a:cubicBezTo>
                    <a:pt x="3696" y="1238"/>
                    <a:pt x="3573" y="1300"/>
                    <a:pt x="3509" y="1430"/>
                  </a:cubicBezTo>
                  <a:lnTo>
                    <a:pt x="1771" y="5007"/>
                  </a:lnTo>
                  <a:lnTo>
                    <a:pt x="1" y="5007"/>
                  </a:lnTo>
                  <a:cubicBezTo>
                    <a:pt x="155" y="5246"/>
                    <a:pt x="323" y="5473"/>
                    <a:pt x="492" y="5697"/>
                  </a:cubicBezTo>
                  <a:lnTo>
                    <a:pt x="1987" y="5697"/>
                  </a:lnTo>
                  <a:cubicBezTo>
                    <a:pt x="2119" y="5693"/>
                    <a:pt x="2240" y="5620"/>
                    <a:pt x="2295" y="5502"/>
                  </a:cubicBezTo>
                  <a:lnTo>
                    <a:pt x="3762" y="2482"/>
                  </a:lnTo>
                  <a:lnTo>
                    <a:pt x="5602" y="7878"/>
                  </a:lnTo>
                  <a:cubicBezTo>
                    <a:pt x="5649" y="8017"/>
                    <a:pt x="5778" y="8109"/>
                    <a:pt x="5924" y="8109"/>
                  </a:cubicBezTo>
                  <a:lnTo>
                    <a:pt x="5932" y="8109"/>
                  </a:lnTo>
                  <a:cubicBezTo>
                    <a:pt x="6082" y="8105"/>
                    <a:pt x="6210" y="8006"/>
                    <a:pt x="6254" y="7863"/>
                  </a:cubicBezTo>
                  <a:lnTo>
                    <a:pt x="7709" y="2944"/>
                  </a:lnTo>
                  <a:lnTo>
                    <a:pt x="9018" y="5147"/>
                  </a:lnTo>
                  <a:cubicBezTo>
                    <a:pt x="9086" y="5261"/>
                    <a:pt x="9202" y="5317"/>
                    <a:pt x="9316" y="5317"/>
                  </a:cubicBezTo>
                  <a:cubicBezTo>
                    <a:pt x="9447" y="5317"/>
                    <a:pt x="9577" y="5244"/>
                    <a:pt x="9634" y="5103"/>
                  </a:cubicBezTo>
                  <a:lnTo>
                    <a:pt x="11207" y="1228"/>
                  </a:lnTo>
                  <a:lnTo>
                    <a:pt x="11676" y="2299"/>
                  </a:lnTo>
                  <a:cubicBezTo>
                    <a:pt x="11728" y="2437"/>
                    <a:pt x="11860" y="2521"/>
                    <a:pt x="11998" y="2521"/>
                  </a:cubicBezTo>
                  <a:cubicBezTo>
                    <a:pt x="12044" y="2521"/>
                    <a:pt x="12090" y="2512"/>
                    <a:pt x="12134" y="2493"/>
                  </a:cubicBezTo>
                  <a:cubicBezTo>
                    <a:pt x="12314" y="2412"/>
                    <a:pt x="12390" y="2200"/>
                    <a:pt x="12306" y="2024"/>
                  </a:cubicBezTo>
                  <a:lnTo>
                    <a:pt x="11511" y="205"/>
                  </a:lnTo>
                  <a:cubicBezTo>
                    <a:pt x="11451" y="68"/>
                    <a:pt x="11324" y="0"/>
                    <a:pt x="11198" y="0"/>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4" name="Google Shape;959;p34">
              <a:extLst>
                <a:ext uri="{FF2B5EF4-FFF2-40B4-BE49-F238E27FC236}">
                  <a16:creationId xmlns:a16="http://schemas.microsoft.com/office/drawing/2014/main" id="{D4AFFEC8-10EC-4BE7-AFF9-093B265379AD}"/>
                </a:ext>
              </a:extLst>
            </p:cNvPr>
            <p:cNvSpPr/>
            <p:nvPr/>
          </p:nvSpPr>
          <p:spPr>
            <a:xfrm>
              <a:off x="5602300" y="1860050"/>
              <a:ext cx="219675" cy="123700"/>
            </a:xfrm>
            <a:custGeom>
              <a:avLst/>
              <a:gdLst/>
              <a:ahLst/>
              <a:cxnLst/>
              <a:rect l="l" t="t" r="r" b="b"/>
              <a:pathLst>
                <a:path w="8787" h="4948" extrusionOk="0">
                  <a:moveTo>
                    <a:pt x="3472" y="0"/>
                  </a:moveTo>
                  <a:cubicBezTo>
                    <a:pt x="3334" y="0"/>
                    <a:pt x="3196" y="81"/>
                    <a:pt x="3145" y="237"/>
                  </a:cubicBezTo>
                  <a:lnTo>
                    <a:pt x="2049" y="3639"/>
                  </a:lnTo>
                  <a:lnTo>
                    <a:pt x="697" y="553"/>
                  </a:lnTo>
                  <a:cubicBezTo>
                    <a:pt x="640" y="428"/>
                    <a:pt x="515" y="356"/>
                    <a:pt x="386" y="356"/>
                  </a:cubicBezTo>
                  <a:cubicBezTo>
                    <a:pt x="340" y="356"/>
                    <a:pt x="294" y="365"/>
                    <a:pt x="250" y="384"/>
                  </a:cubicBezTo>
                  <a:cubicBezTo>
                    <a:pt x="81" y="457"/>
                    <a:pt x="0" y="655"/>
                    <a:pt x="70" y="828"/>
                  </a:cubicBezTo>
                  <a:lnTo>
                    <a:pt x="1785" y="4742"/>
                  </a:lnTo>
                  <a:cubicBezTo>
                    <a:pt x="1837" y="4867"/>
                    <a:pt x="1961" y="4948"/>
                    <a:pt x="2097" y="4948"/>
                  </a:cubicBezTo>
                  <a:lnTo>
                    <a:pt x="2115" y="4948"/>
                  </a:lnTo>
                  <a:cubicBezTo>
                    <a:pt x="2258" y="4940"/>
                    <a:pt x="2383" y="4849"/>
                    <a:pt x="2427" y="4713"/>
                  </a:cubicBezTo>
                  <a:lnTo>
                    <a:pt x="3541" y="1253"/>
                  </a:lnTo>
                  <a:lnTo>
                    <a:pt x="4447" y="3078"/>
                  </a:lnTo>
                  <a:cubicBezTo>
                    <a:pt x="4505" y="3196"/>
                    <a:pt x="4626" y="3269"/>
                    <a:pt x="4755" y="3269"/>
                  </a:cubicBezTo>
                  <a:lnTo>
                    <a:pt x="8446" y="3269"/>
                  </a:lnTo>
                  <a:cubicBezTo>
                    <a:pt x="8633" y="3269"/>
                    <a:pt x="8787" y="3115"/>
                    <a:pt x="8787" y="2924"/>
                  </a:cubicBezTo>
                  <a:cubicBezTo>
                    <a:pt x="8787" y="2734"/>
                    <a:pt x="8633" y="2580"/>
                    <a:pt x="8446" y="2580"/>
                  </a:cubicBezTo>
                  <a:lnTo>
                    <a:pt x="4967" y="2580"/>
                  </a:lnTo>
                  <a:lnTo>
                    <a:pt x="3780" y="193"/>
                  </a:lnTo>
                  <a:cubicBezTo>
                    <a:pt x="3716" y="63"/>
                    <a:pt x="3594" y="0"/>
                    <a:pt x="3472" y="0"/>
                  </a:cubicBezTo>
                  <a:close/>
                </a:path>
              </a:pathLst>
            </a:custGeom>
            <a:solidFill>
              <a:schemeClr val="bg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5" name="Google Shape;960;p34">
              <a:extLst>
                <a:ext uri="{FF2B5EF4-FFF2-40B4-BE49-F238E27FC236}">
                  <a16:creationId xmlns:a16="http://schemas.microsoft.com/office/drawing/2014/main" id="{635A1A10-DEA7-49AF-9AF4-5ECE3743D537}"/>
                </a:ext>
              </a:extLst>
            </p:cNvPr>
            <p:cNvSpPr/>
            <p:nvPr/>
          </p:nvSpPr>
          <p:spPr>
            <a:xfrm>
              <a:off x="5235550" y="1799325"/>
              <a:ext cx="375850" cy="202750"/>
            </a:xfrm>
            <a:custGeom>
              <a:avLst/>
              <a:gdLst/>
              <a:ahLst/>
              <a:cxnLst/>
              <a:rect l="l" t="t" r="r" b="b"/>
              <a:pathLst>
                <a:path w="15034" h="8110" extrusionOk="0">
                  <a:moveTo>
                    <a:pt x="13836" y="0"/>
                  </a:moveTo>
                  <a:cubicBezTo>
                    <a:pt x="13706" y="0"/>
                    <a:pt x="13577" y="72"/>
                    <a:pt x="13519" y="214"/>
                  </a:cubicBezTo>
                  <a:lnTo>
                    <a:pt x="11899" y="4202"/>
                  </a:lnTo>
                  <a:lnTo>
                    <a:pt x="10539" y="1915"/>
                  </a:lnTo>
                  <a:cubicBezTo>
                    <a:pt x="10471" y="1802"/>
                    <a:pt x="10358" y="1748"/>
                    <a:pt x="10246" y="1748"/>
                  </a:cubicBezTo>
                  <a:cubicBezTo>
                    <a:pt x="10104" y="1748"/>
                    <a:pt x="9963" y="1834"/>
                    <a:pt x="9916" y="1996"/>
                  </a:cubicBezTo>
                  <a:lnTo>
                    <a:pt x="8545" y="6633"/>
                  </a:lnTo>
                  <a:lnTo>
                    <a:pt x="6786" y="1468"/>
                  </a:lnTo>
                  <a:cubicBezTo>
                    <a:pt x="6733" y="1315"/>
                    <a:pt x="6597" y="1236"/>
                    <a:pt x="6459" y="1236"/>
                  </a:cubicBezTo>
                  <a:cubicBezTo>
                    <a:pt x="6337" y="1236"/>
                    <a:pt x="6214" y="1299"/>
                    <a:pt x="6151" y="1431"/>
                  </a:cubicBezTo>
                  <a:lnTo>
                    <a:pt x="4414" y="5005"/>
                  </a:lnTo>
                  <a:lnTo>
                    <a:pt x="345" y="5005"/>
                  </a:lnTo>
                  <a:cubicBezTo>
                    <a:pt x="154" y="5005"/>
                    <a:pt x="0" y="5159"/>
                    <a:pt x="0" y="5350"/>
                  </a:cubicBezTo>
                  <a:cubicBezTo>
                    <a:pt x="0" y="5540"/>
                    <a:pt x="154" y="5694"/>
                    <a:pt x="345" y="5694"/>
                  </a:cubicBezTo>
                  <a:lnTo>
                    <a:pt x="4626" y="5694"/>
                  </a:lnTo>
                  <a:cubicBezTo>
                    <a:pt x="4758" y="5694"/>
                    <a:pt x="4879" y="5617"/>
                    <a:pt x="4938" y="5500"/>
                  </a:cubicBezTo>
                  <a:lnTo>
                    <a:pt x="6404" y="2479"/>
                  </a:lnTo>
                  <a:lnTo>
                    <a:pt x="8241" y="7875"/>
                  </a:lnTo>
                  <a:cubicBezTo>
                    <a:pt x="8288" y="8015"/>
                    <a:pt x="8420" y="8110"/>
                    <a:pt x="8567" y="8110"/>
                  </a:cubicBezTo>
                  <a:lnTo>
                    <a:pt x="8574" y="8110"/>
                  </a:lnTo>
                  <a:cubicBezTo>
                    <a:pt x="8725" y="8106"/>
                    <a:pt x="8853" y="8004"/>
                    <a:pt x="8897" y="7864"/>
                  </a:cubicBezTo>
                  <a:lnTo>
                    <a:pt x="10352" y="2941"/>
                  </a:lnTo>
                  <a:lnTo>
                    <a:pt x="11661" y="5148"/>
                  </a:lnTo>
                  <a:cubicBezTo>
                    <a:pt x="11729" y="5260"/>
                    <a:pt x="11843" y="5315"/>
                    <a:pt x="11957" y="5315"/>
                  </a:cubicBezTo>
                  <a:cubicBezTo>
                    <a:pt x="12089" y="5315"/>
                    <a:pt x="12220" y="5242"/>
                    <a:pt x="12277" y="5100"/>
                  </a:cubicBezTo>
                  <a:lnTo>
                    <a:pt x="13849" y="1226"/>
                  </a:lnTo>
                  <a:lnTo>
                    <a:pt x="14318" y="2300"/>
                  </a:lnTo>
                  <a:cubicBezTo>
                    <a:pt x="14371" y="2435"/>
                    <a:pt x="14502" y="2518"/>
                    <a:pt x="14641" y="2518"/>
                  </a:cubicBezTo>
                  <a:cubicBezTo>
                    <a:pt x="14686" y="2518"/>
                    <a:pt x="14732" y="2509"/>
                    <a:pt x="14777" y="2490"/>
                  </a:cubicBezTo>
                  <a:cubicBezTo>
                    <a:pt x="14956" y="2410"/>
                    <a:pt x="15033" y="2197"/>
                    <a:pt x="14949" y="2025"/>
                  </a:cubicBezTo>
                  <a:lnTo>
                    <a:pt x="14150" y="207"/>
                  </a:lnTo>
                  <a:cubicBezTo>
                    <a:pt x="14090" y="69"/>
                    <a:pt x="13963" y="0"/>
                    <a:pt x="13836" y="0"/>
                  </a:cubicBezTo>
                  <a:close/>
                </a:path>
              </a:pathLst>
            </a:custGeom>
            <a:solidFill>
              <a:schemeClr val="bg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pic>
        <p:nvPicPr>
          <p:cNvPr id="66" name="Google Shape;961;p34">
            <a:extLst>
              <a:ext uri="{FF2B5EF4-FFF2-40B4-BE49-F238E27FC236}">
                <a16:creationId xmlns:a16="http://schemas.microsoft.com/office/drawing/2014/main" id="{00A7F01E-1EFD-4FC4-8FF4-9853806A1AA9}"/>
              </a:ext>
            </a:extLst>
          </p:cNvPr>
          <p:cNvPicPr preferRelativeResize="0"/>
          <p:nvPr/>
        </p:nvPicPr>
        <p:blipFill rotWithShape="1">
          <a:blip r:embed="rId3">
            <a:alphaModFix/>
          </a:blip>
          <a:srcRect t="748" b="738"/>
          <a:stretch/>
        </p:blipFill>
        <p:spPr>
          <a:xfrm flipH="1">
            <a:off x="11009997" y="768531"/>
            <a:ext cx="1087923" cy="6089469"/>
          </a:xfrm>
          <a:prstGeom prst="rect">
            <a:avLst/>
          </a:prstGeom>
          <a:noFill/>
          <a:ln>
            <a:noFill/>
          </a:ln>
        </p:spPr>
      </p:pic>
      <p:sp>
        <p:nvSpPr>
          <p:cNvPr id="67" name="Google Shape;962;p34">
            <a:extLst>
              <a:ext uri="{FF2B5EF4-FFF2-40B4-BE49-F238E27FC236}">
                <a16:creationId xmlns:a16="http://schemas.microsoft.com/office/drawing/2014/main" id="{E437156D-8827-46CD-BDEF-AB5F25BD3545}"/>
              </a:ext>
            </a:extLst>
          </p:cNvPr>
          <p:cNvSpPr/>
          <p:nvPr/>
        </p:nvSpPr>
        <p:spPr>
          <a:xfrm>
            <a:off x="1191172" y="2319388"/>
            <a:ext cx="766525" cy="845148"/>
          </a:xfrm>
          <a:custGeom>
            <a:avLst/>
            <a:gdLst/>
            <a:ahLst/>
            <a:cxnLst/>
            <a:rect l="l" t="t" r="r" b="b"/>
            <a:pathLst>
              <a:path w="88788" h="97895" extrusionOk="0">
                <a:moveTo>
                  <a:pt x="48989" y="1"/>
                </a:moveTo>
                <a:cubicBezTo>
                  <a:pt x="48975" y="1"/>
                  <a:pt x="48961" y="1"/>
                  <a:pt x="48947" y="1"/>
                </a:cubicBezTo>
                <a:cubicBezTo>
                  <a:pt x="35962" y="1"/>
                  <a:pt x="23514" y="5155"/>
                  <a:pt x="14334" y="14335"/>
                </a:cubicBezTo>
                <a:cubicBezTo>
                  <a:pt x="5154" y="23515"/>
                  <a:pt x="0" y="35963"/>
                  <a:pt x="0" y="48948"/>
                </a:cubicBezTo>
                <a:cubicBezTo>
                  <a:pt x="0" y="61926"/>
                  <a:pt x="5154" y="74374"/>
                  <a:pt x="14334" y="83554"/>
                </a:cubicBezTo>
                <a:cubicBezTo>
                  <a:pt x="23514" y="92734"/>
                  <a:pt x="35962" y="97894"/>
                  <a:pt x="48947" y="97894"/>
                </a:cubicBezTo>
                <a:cubicBezTo>
                  <a:pt x="49873" y="97894"/>
                  <a:pt x="50624" y="97143"/>
                  <a:pt x="50624" y="96217"/>
                </a:cubicBezTo>
                <a:cubicBezTo>
                  <a:pt x="50624" y="95284"/>
                  <a:pt x="49873" y="94539"/>
                  <a:pt x="48947" y="94539"/>
                </a:cubicBezTo>
                <a:cubicBezTo>
                  <a:pt x="23809" y="94539"/>
                  <a:pt x="3355" y="74085"/>
                  <a:pt x="3355" y="48948"/>
                </a:cubicBezTo>
                <a:cubicBezTo>
                  <a:pt x="3355" y="23810"/>
                  <a:pt x="23809" y="3356"/>
                  <a:pt x="48947" y="3356"/>
                </a:cubicBezTo>
                <a:cubicBezTo>
                  <a:pt x="63495" y="3356"/>
                  <a:pt x="76829" y="10060"/>
                  <a:pt x="85533" y="21743"/>
                </a:cubicBezTo>
                <a:cubicBezTo>
                  <a:pt x="85862" y="22193"/>
                  <a:pt x="86374" y="22434"/>
                  <a:pt x="86893" y="22434"/>
                </a:cubicBezTo>
                <a:cubicBezTo>
                  <a:pt x="87241" y="22434"/>
                  <a:pt x="87593" y="22325"/>
                  <a:pt x="87895" y="22099"/>
                </a:cubicBezTo>
                <a:cubicBezTo>
                  <a:pt x="88639" y="21542"/>
                  <a:pt x="88787" y="20475"/>
                  <a:pt x="88223" y="19737"/>
                </a:cubicBezTo>
                <a:cubicBezTo>
                  <a:pt x="78998" y="7320"/>
                  <a:pt x="64448" y="1"/>
                  <a:pt x="4898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8" name="Google Shape;963;p34">
            <a:extLst>
              <a:ext uri="{FF2B5EF4-FFF2-40B4-BE49-F238E27FC236}">
                <a16:creationId xmlns:a16="http://schemas.microsoft.com/office/drawing/2014/main" id="{72488575-00AD-4CF9-A080-C1A8382003F0}"/>
              </a:ext>
            </a:extLst>
          </p:cNvPr>
          <p:cNvSpPr/>
          <p:nvPr/>
        </p:nvSpPr>
        <p:spPr>
          <a:xfrm>
            <a:off x="1204134" y="3409317"/>
            <a:ext cx="917676" cy="844778"/>
          </a:xfrm>
          <a:custGeom>
            <a:avLst/>
            <a:gdLst/>
            <a:ahLst/>
            <a:cxnLst/>
            <a:rect l="l" t="t" r="r" b="b"/>
            <a:pathLst>
              <a:path w="106296" h="97852" extrusionOk="0">
                <a:moveTo>
                  <a:pt x="52944" y="1"/>
                </a:moveTo>
                <a:cubicBezTo>
                  <a:pt x="44789" y="1"/>
                  <a:pt x="36570" y="2037"/>
                  <a:pt x="29078" y="6226"/>
                </a:cubicBezTo>
                <a:cubicBezTo>
                  <a:pt x="9644" y="17097"/>
                  <a:pt x="1" y="39705"/>
                  <a:pt x="5611" y="61252"/>
                </a:cubicBezTo>
                <a:cubicBezTo>
                  <a:pt x="11221" y="82800"/>
                  <a:pt x="30668" y="97838"/>
                  <a:pt x="52934" y="97851"/>
                </a:cubicBezTo>
                <a:cubicBezTo>
                  <a:pt x="53860" y="97851"/>
                  <a:pt x="54611" y="97100"/>
                  <a:pt x="54611" y="96174"/>
                </a:cubicBezTo>
                <a:cubicBezTo>
                  <a:pt x="54611" y="95241"/>
                  <a:pt x="53860" y="94496"/>
                  <a:pt x="52934" y="94496"/>
                </a:cubicBezTo>
                <a:cubicBezTo>
                  <a:pt x="27796" y="94496"/>
                  <a:pt x="7349" y="74042"/>
                  <a:pt x="7349" y="48905"/>
                </a:cubicBezTo>
                <a:cubicBezTo>
                  <a:pt x="7349" y="23767"/>
                  <a:pt x="27796" y="3313"/>
                  <a:pt x="52934" y="3313"/>
                </a:cubicBezTo>
                <a:cubicBezTo>
                  <a:pt x="78071" y="3313"/>
                  <a:pt x="98525" y="23767"/>
                  <a:pt x="98525" y="48905"/>
                </a:cubicBezTo>
                <a:cubicBezTo>
                  <a:pt x="98532" y="57326"/>
                  <a:pt x="96203" y="65587"/>
                  <a:pt x="91788" y="72761"/>
                </a:cubicBezTo>
                <a:cubicBezTo>
                  <a:pt x="91305" y="73552"/>
                  <a:pt x="91546" y="74586"/>
                  <a:pt x="92338" y="75069"/>
                </a:cubicBezTo>
                <a:cubicBezTo>
                  <a:pt x="92614" y="75240"/>
                  <a:pt x="92919" y="75321"/>
                  <a:pt x="93220" y="75321"/>
                </a:cubicBezTo>
                <a:cubicBezTo>
                  <a:pt x="93783" y="75321"/>
                  <a:pt x="94332" y="75037"/>
                  <a:pt x="94646" y="74526"/>
                </a:cubicBezTo>
                <a:cubicBezTo>
                  <a:pt x="106296" y="55548"/>
                  <a:pt x="103665" y="31102"/>
                  <a:pt x="88251" y="15043"/>
                </a:cubicBezTo>
                <a:cubicBezTo>
                  <a:pt x="78776" y="5172"/>
                  <a:pt x="65941" y="1"/>
                  <a:pt x="5294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Tree>
    <p:extLst>
      <p:ext uri="{BB962C8B-B14F-4D97-AF65-F5344CB8AC3E}">
        <p14:creationId xmlns:p14="http://schemas.microsoft.com/office/powerpoint/2010/main" val="396476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98;p34">
            <a:extLst>
              <a:ext uri="{FF2B5EF4-FFF2-40B4-BE49-F238E27FC236}">
                <a16:creationId xmlns:a16="http://schemas.microsoft.com/office/drawing/2014/main" id="{58E9E6BE-2FDE-4912-91E6-9109B78455CB}"/>
              </a:ext>
            </a:extLst>
          </p:cNvPr>
          <p:cNvSpPr txBox="1">
            <a:spLocks/>
          </p:cNvSpPr>
          <p:nvPr/>
        </p:nvSpPr>
        <p:spPr>
          <a:xfrm>
            <a:off x="2028163" y="164582"/>
            <a:ext cx="9232419" cy="6445633"/>
          </a:xfrm>
          <a:prstGeom prst="rect">
            <a:avLst/>
          </a:prstGeom>
        </p:spPr>
        <p:txBody>
          <a:bodyPr spcFirstLastPara="1" vert="horz" wrap="square" lIns="121898" tIns="121898" rIns="121898" bIns="121898" rtlCol="0"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just" defTabSz="914400">
              <a:defRPr/>
            </a:pPr>
            <a:r>
              <a:rPr lang="en-US" sz="3600" b="1" dirty="0">
                <a:highlight>
                  <a:srgbClr val="FFFF00"/>
                </a:highlight>
                <a:latin typeface="Andalus" panose="02020603050405020304" pitchFamily="18" charset="-78"/>
                <a:cs typeface="Andalus" panose="02020603050405020304" pitchFamily="18" charset="-78"/>
              </a:rPr>
              <a:t>2. Mental health</a:t>
            </a:r>
          </a:p>
          <a:p>
            <a:pPr algn="just" defTabSz="914400">
              <a:lnSpc>
                <a:spcPct val="100000"/>
              </a:lnSpc>
              <a:defRPr/>
            </a:pPr>
            <a:r>
              <a:rPr lang="en-US" sz="3800" b="1" dirty="0">
                <a:latin typeface="Andalus" panose="02020603050405020304" pitchFamily="18" charset="-78"/>
                <a:cs typeface="Andalus" panose="02020603050405020304" pitchFamily="18" charset="-78"/>
              </a:rPr>
              <a:t>Mental health refers to people's cognitive and emotional well being</a:t>
            </a:r>
          </a:p>
          <a:p>
            <a:pPr algn="just" defTabSz="914400">
              <a:lnSpc>
                <a:spcPct val="100000"/>
              </a:lnSpc>
              <a:defRPr/>
            </a:pPr>
            <a:r>
              <a:rPr lang="en-US" sz="3800" b="1" dirty="0">
                <a:latin typeface="Andalus" panose="02020603050405020304" pitchFamily="18" charset="-78"/>
                <a:cs typeface="Andalus" panose="02020603050405020304" pitchFamily="18" charset="-78"/>
              </a:rPr>
              <a:t>A person who enjoys good mental health does not have a mental disorder According to</a:t>
            </a:r>
          </a:p>
          <a:p>
            <a:pPr algn="just" defTabSz="914400">
              <a:lnSpc>
                <a:spcPct val="100000"/>
              </a:lnSpc>
              <a:defRPr/>
            </a:pPr>
            <a:r>
              <a:rPr lang="en-US" sz="3800" b="1" dirty="0">
                <a:latin typeface="Andalus" panose="02020603050405020304" pitchFamily="18" charset="-78"/>
                <a:cs typeface="Andalus" panose="02020603050405020304" pitchFamily="18" charset="-78"/>
              </a:rPr>
              <a:t>WHO, mental health is "a state of well being in which the individual realizes his or her own abilities, can cope with the normal stresses of life, can work productively and fruitfully, and is able to make a contribution to his or her community"</a:t>
            </a:r>
            <a:endParaRPr lang="en-US" sz="3800" b="1" dirty="0">
              <a:solidFill>
                <a:srgbClr val="FFFF00"/>
              </a:solidFill>
              <a:latin typeface="Andalus" panose="02020603050405020304" pitchFamily="18" charset="-78"/>
              <a:cs typeface="Andalus" panose="02020603050405020304" pitchFamily="18" charset="-78"/>
            </a:endParaRPr>
          </a:p>
        </p:txBody>
      </p:sp>
      <p:sp>
        <p:nvSpPr>
          <p:cNvPr id="4" name="Google Shape;899;p34">
            <a:extLst>
              <a:ext uri="{FF2B5EF4-FFF2-40B4-BE49-F238E27FC236}">
                <a16:creationId xmlns:a16="http://schemas.microsoft.com/office/drawing/2014/main" id="{4F3CFC7E-755A-4C45-B30B-656D686A806D}"/>
              </a:ext>
            </a:extLst>
          </p:cNvPr>
          <p:cNvSpPr/>
          <p:nvPr/>
        </p:nvSpPr>
        <p:spPr>
          <a:xfrm>
            <a:off x="1204634" y="2332614"/>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5" name="Google Shape;900;p34">
            <a:extLst>
              <a:ext uri="{FF2B5EF4-FFF2-40B4-BE49-F238E27FC236}">
                <a16:creationId xmlns:a16="http://schemas.microsoft.com/office/drawing/2014/main" id="{02F14F4D-D657-42DF-8581-7713CE832512}"/>
              </a:ext>
            </a:extLst>
          </p:cNvPr>
          <p:cNvSpPr/>
          <p:nvPr/>
        </p:nvSpPr>
        <p:spPr>
          <a:xfrm>
            <a:off x="1237080" y="3411656"/>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pic>
        <p:nvPicPr>
          <p:cNvPr id="7" name="Google Shape;902;p34">
            <a:extLst>
              <a:ext uri="{FF2B5EF4-FFF2-40B4-BE49-F238E27FC236}">
                <a16:creationId xmlns:a16="http://schemas.microsoft.com/office/drawing/2014/main" id="{A313A33A-6CF9-4873-9D09-A04A37BD918C}"/>
              </a:ext>
            </a:extLst>
          </p:cNvPr>
          <p:cNvPicPr preferRelativeResize="0"/>
          <p:nvPr/>
        </p:nvPicPr>
        <p:blipFill>
          <a:blip r:embed="rId2">
            <a:alphaModFix/>
          </a:blip>
          <a:stretch>
            <a:fillRect/>
          </a:stretch>
        </p:blipFill>
        <p:spPr>
          <a:xfrm flipH="1">
            <a:off x="361240" y="1139238"/>
            <a:ext cx="513859" cy="4496322"/>
          </a:xfrm>
          <a:prstGeom prst="rect">
            <a:avLst/>
          </a:prstGeom>
          <a:noFill/>
          <a:ln>
            <a:noFill/>
          </a:ln>
        </p:spPr>
      </p:pic>
      <p:sp>
        <p:nvSpPr>
          <p:cNvPr id="17" name="Google Shape;912;p34">
            <a:extLst>
              <a:ext uri="{FF2B5EF4-FFF2-40B4-BE49-F238E27FC236}">
                <a16:creationId xmlns:a16="http://schemas.microsoft.com/office/drawing/2014/main" id="{AE5674E2-283D-474F-97F3-088341DA82A1}"/>
              </a:ext>
            </a:extLst>
          </p:cNvPr>
          <p:cNvSpPr/>
          <p:nvPr/>
        </p:nvSpPr>
        <p:spPr>
          <a:xfrm>
            <a:off x="1212218" y="1224280"/>
            <a:ext cx="815989" cy="816388"/>
          </a:xfrm>
          <a:prstGeom prst="ellipse">
            <a:avLst/>
          </a:prstGeom>
          <a:noFill/>
          <a:ln w="19050" cap="flat" cmpd="sng">
            <a:solidFill>
              <a:schemeClr val="bg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nvGrpSpPr>
          <p:cNvPr id="25" name="Google Shape;920;p34">
            <a:extLst>
              <a:ext uri="{FF2B5EF4-FFF2-40B4-BE49-F238E27FC236}">
                <a16:creationId xmlns:a16="http://schemas.microsoft.com/office/drawing/2014/main" id="{96D39716-867F-4FF2-981A-A108BFA69C3A}"/>
              </a:ext>
            </a:extLst>
          </p:cNvPr>
          <p:cNvGrpSpPr/>
          <p:nvPr/>
        </p:nvGrpSpPr>
        <p:grpSpPr>
          <a:xfrm>
            <a:off x="1397303" y="2536353"/>
            <a:ext cx="430369" cy="434964"/>
            <a:chOff x="4344150" y="2520075"/>
            <a:chExt cx="580750" cy="586950"/>
          </a:xfrm>
        </p:grpSpPr>
        <p:sp>
          <p:nvSpPr>
            <p:cNvPr id="26" name="Google Shape;921;p34">
              <a:extLst>
                <a:ext uri="{FF2B5EF4-FFF2-40B4-BE49-F238E27FC236}">
                  <a16:creationId xmlns:a16="http://schemas.microsoft.com/office/drawing/2014/main" id="{1263BE26-5912-4F5F-8234-3647977BF667}"/>
                </a:ext>
              </a:extLst>
            </p:cNvPr>
            <p:cNvSpPr/>
            <p:nvPr/>
          </p:nvSpPr>
          <p:spPr>
            <a:xfrm>
              <a:off x="4344150" y="2520075"/>
              <a:ext cx="580675" cy="586950"/>
            </a:xfrm>
            <a:custGeom>
              <a:avLst/>
              <a:gdLst/>
              <a:ahLst/>
              <a:cxnLst/>
              <a:rect l="l" t="t" r="r" b="b"/>
              <a:pathLst>
                <a:path w="23227" h="23478" extrusionOk="0">
                  <a:moveTo>
                    <a:pt x="10460" y="0"/>
                  </a:moveTo>
                  <a:cubicBezTo>
                    <a:pt x="10285" y="0"/>
                    <a:pt x="10105" y="20"/>
                    <a:pt x="9924" y="60"/>
                  </a:cubicBezTo>
                  <a:cubicBezTo>
                    <a:pt x="9425" y="166"/>
                    <a:pt x="8974" y="434"/>
                    <a:pt x="8648" y="823"/>
                  </a:cubicBezTo>
                  <a:cubicBezTo>
                    <a:pt x="8347" y="612"/>
                    <a:pt x="7962" y="497"/>
                    <a:pt x="7549" y="497"/>
                  </a:cubicBezTo>
                  <a:cubicBezTo>
                    <a:pt x="7257" y="497"/>
                    <a:pt x="6951" y="555"/>
                    <a:pt x="6650" y="676"/>
                  </a:cubicBezTo>
                  <a:cubicBezTo>
                    <a:pt x="6192" y="856"/>
                    <a:pt x="5800" y="1178"/>
                    <a:pt x="5536" y="1596"/>
                  </a:cubicBezTo>
                  <a:cubicBezTo>
                    <a:pt x="5400" y="1557"/>
                    <a:pt x="5257" y="1537"/>
                    <a:pt x="5111" y="1537"/>
                  </a:cubicBezTo>
                  <a:cubicBezTo>
                    <a:pt x="4537" y="1537"/>
                    <a:pt x="3916" y="1835"/>
                    <a:pt x="3469" y="2384"/>
                  </a:cubicBezTo>
                  <a:cubicBezTo>
                    <a:pt x="3175" y="2740"/>
                    <a:pt x="2992" y="3176"/>
                    <a:pt x="2944" y="3634"/>
                  </a:cubicBezTo>
                  <a:cubicBezTo>
                    <a:pt x="2175" y="3663"/>
                    <a:pt x="1456" y="4345"/>
                    <a:pt x="1251" y="5302"/>
                  </a:cubicBezTo>
                  <a:cubicBezTo>
                    <a:pt x="1152" y="5738"/>
                    <a:pt x="1181" y="6196"/>
                    <a:pt x="1339" y="6618"/>
                  </a:cubicBezTo>
                  <a:cubicBezTo>
                    <a:pt x="466" y="6864"/>
                    <a:pt x="1" y="7934"/>
                    <a:pt x="302" y="9012"/>
                  </a:cubicBezTo>
                  <a:cubicBezTo>
                    <a:pt x="404" y="9397"/>
                    <a:pt x="602" y="9748"/>
                    <a:pt x="877" y="10034"/>
                  </a:cubicBezTo>
                  <a:cubicBezTo>
                    <a:pt x="789" y="10419"/>
                    <a:pt x="800" y="10822"/>
                    <a:pt x="910" y="11207"/>
                  </a:cubicBezTo>
                  <a:cubicBezTo>
                    <a:pt x="1169" y="12137"/>
                    <a:pt x="1914" y="12767"/>
                    <a:pt x="2676" y="12767"/>
                  </a:cubicBezTo>
                  <a:cubicBezTo>
                    <a:pt x="2798" y="12767"/>
                    <a:pt x="2919" y="12751"/>
                    <a:pt x="3040" y="12718"/>
                  </a:cubicBezTo>
                  <a:cubicBezTo>
                    <a:pt x="3135" y="12692"/>
                    <a:pt x="3223" y="12655"/>
                    <a:pt x="3311" y="12608"/>
                  </a:cubicBezTo>
                  <a:cubicBezTo>
                    <a:pt x="3480" y="13064"/>
                    <a:pt x="4183" y="13426"/>
                    <a:pt x="4819" y="13426"/>
                  </a:cubicBezTo>
                  <a:cubicBezTo>
                    <a:pt x="4995" y="13426"/>
                    <a:pt x="5166" y="13398"/>
                    <a:pt x="5320" y="13337"/>
                  </a:cubicBezTo>
                  <a:cubicBezTo>
                    <a:pt x="6190" y="15324"/>
                    <a:pt x="7517" y="16333"/>
                    <a:pt x="9570" y="16333"/>
                  </a:cubicBezTo>
                  <a:cubicBezTo>
                    <a:pt x="10137" y="16333"/>
                    <a:pt x="10761" y="16256"/>
                    <a:pt x="11445" y="16101"/>
                  </a:cubicBezTo>
                  <a:cubicBezTo>
                    <a:pt x="11610" y="16984"/>
                    <a:pt x="12160" y="18055"/>
                    <a:pt x="13659" y="18916"/>
                  </a:cubicBezTo>
                  <a:cubicBezTo>
                    <a:pt x="16163" y="20357"/>
                    <a:pt x="17266" y="21475"/>
                    <a:pt x="17442" y="22607"/>
                  </a:cubicBezTo>
                  <a:cubicBezTo>
                    <a:pt x="17507" y="23114"/>
                    <a:pt x="17943" y="23478"/>
                    <a:pt x="18437" y="23478"/>
                  </a:cubicBezTo>
                  <a:cubicBezTo>
                    <a:pt x="18497" y="23478"/>
                    <a:pt x="18558" y="23473"/>
                    <a:pt x="18619" y="23461"/>
                  </a:cubicBezTo>
                  <a:cubicBezTo>
                    <a:pt x="19183" y="23355"/>
                    <a:pt x="19542" y="22802"/>
                    <a:pt x="19410" y="22244"/>
                  </a:cubicBezTo>
                  <a:lnTo>
                    <a:pt x="18435" y="17765"/>
                  </a:lnTo>
                  <a:lnTo>
                    <a:pt x="18256" y="14891"/>
                  </a:lnTo>
                  <a:lnTo>
                    <a:pt x="19880" y="14275"/>
                  </a:lnTo>
                  <a:cubicBezTo>
                    <a:pt x="20060" y="14357"/>
                    <a:pt x="20252" y="14396"/>
                    <a:pt x="20445" y="14396"/>
                  </a:cubicBezTo>
                  <a:cubicBezTo>
                    <a:pt x="21137" y="14396"/>
                    <a:pt x="21856" y="13899"/>
                    <a:pt x="22215" y="13102"/>
                  </a:cubicBezTo>
                  <a:cubicBezTo>
                    <a:pt x="22464" y="12542"/>
                    <a:pt x="22490" y="11951"/>
                    <a:pt x="22325" y="11468"/>
                  </a:cubicBezTo>
                  <a:cubicBezTo>
                    <a:pt x="22687" y="11138"/>
                    <a:pt x="22937" y="10701"/>
                    <a:pt x="23032" y="10218"/>
                  </a:cubicBezTo>
                  <a:cubicBezTo>
                    <a:pt x="23226" y="9320"/>
                    <a:pt x="22904" y="8462"/>
                    <a:pt x="22295" y="8073"/>
                  </a:cubicBezTo>
                  <a:cubicBezTo>
                    <a:pt x="22453" y="7509"/>
                    <a:pt x="22317" y="6816"/>
                    <a:pt x="21885" y="6237"/>
                  </a:cubicBezTo>
                  <a:cubicBezTo>
                    <a:pt x="21544" y="5779"/>
                    <a:pt x="21086" y="5482"/>
                    <a:pt x="20616" y="5368"/>
                  </a:cubicBezTo>
                  <a:cubicBezTo>
                    <a:pt x="20763" y="4877"/>
                    <a:pt x="20642" y="4301"/>
                    <a:pt x="20297" y="3817"/>
                  </a:cubicBezTo>
                  <a:cubicBezTo>
                    <a:pt x="20297" y="3817"/>
                    <a:pt x="19685" y="3084"/>
                    <a:pt x="19282" y="2993"/>
                  </a:cubicBezTo>
                  <a:cubicBezTo>
                    <a:pt x="18946" y="2915"/>
                    <a:pt x="18632" y="2803"/>
                    <a:pt x="18326" y="2803"/>
                  </a:cubicBezTo>
                  <a:cubicBezTo>
                    <a:pt x="18285" y="2803"/>
                    <a:pt x="18245" y="2805"/>
                    <a:pt x="18204" y="2809"/>
                  </a:cubicBezTo>
                  <a:cubicBezTo>
                    <a:pt x="18061" y="2249"/>
                    <a:pt x="17611" y="1717"/>
                    <a:pt x="16962" y="1424"/>
                  </a:cubicBezTo>
                  <a:cubicBezTo>
                    <a:pt x="16637" y="1278"/>
                    <a:pt x="16301" y="1208"/>
                    <a:pt x="15981" y="1208"/>
                  </a:cubicBezTo>
                  <a:cubicBezTo>
                    <a:pt x="15796" y="1208"/>
                    <a:pt x="15616" y="1231"/>
                    <a:pt x="15448" y="1277"/>
                  </a:cubicBezTo>
                  <a:cubicBezTo>
                    <a:pt x="15162" y="691"/>
                    <a:pt x="14476" y="254"/>
                    <a:pt x="13655" y="207"/>
                  </a:cubicBezTo>
                  <a:cubicBezTo>
                    <a:pt x="13607" y="204"/>
                    <a:pt x="13559" y="203"/>
                    <a:pt x="13511" y="203"/>
                  </a:cubicBezTo>
                  <a:cubicBezTo>
                    <a:pt x="12930" y="203"/>
                    <a:pt x="12405" y="406"/>
                    <a:pt x="12042" y="735"/>
                  </a:cubicBezTo>
                  <a:cubicBezTo>
                    <a:pt x="11720" y="279"/>
                    <a:pt x="11125" y="0"/>
                    <a:pt x="10460" y="0"/>
                  </a:cubicBezTo>
                  <a:close/>
                </a:path>
              </a:pathLst>
            </a:custGeom>
            <a:solidFill>
              <a:srgbClr val="F09B84"/>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7" name="Google Shape;922;p34">
              <a:extLst>
                <a:ext uri="{FF2B5EF4-FFF2-40B4-BE49-F238E27FC236}">
                  <a16:creationId xmlns:a16="http://schemas.microsoft.com/office/drawing/2014/main" id="{E74D844E-A43C-4713-9870-814B0755394F}"/>
                </a:ext>
              </a:extLst>
            </p:cNvPr>
            <p:cNvSpPr/>
            <p:nvPr/>
          </p:nvSpPr>
          <p:spPr>
            <a:xfrm>
              <a:off x="4422800" y="2520075"/>
              <a:ext cx="502100" cy="359000"/>
            </a:xfrm>
            <a:custGeom>
              <a:avLst/>
              <a:gdLst/>
              <a:ahLst/>
              <a:cxnLst/>
              <a:rect l="l" t="t" r="r" b="b"/>
              <a:pathLst>
                <a:path w="20084" h="14360" extrusionOk="0">
                  <a:moveTo>
                    <a:pt x="7316" y="0"/>
                  </a:moveTo>
                  <a:cubicBezTo>
                    <a:pt x="7140" y="0"/>
                    <a:pt x="6960" y="20"/>
                    <a:pt x="6778" y="60"/>
                  </a:cubicBezTo>
                  <a:cubicBezTo>
                    <a:pt x="6283" y="166"/>
                    <a:pt x="5832" y="434"/>
                    <a:pt x="5502" y="823"/>
                  </a:cubicBezTo>
                  <a:cubicBezTo>
                    <a:pt x="5204" y="612"/>
                    <a:pt x="4818" y="497"/>
                    <a:pt x="4405" y="497"/>
                  </a:cubicBezTo>
                  <a:cubicBezTo>
                    <a:pt x="4113" y="497"/>
                    <a:pt x="3807" y="555"/>
                    <a:pt x="3508" y="676"/>
                  </a:cubicBezTo>
                  <a:cubicBezTo>
                    <a:pt x="3046" y="856"/>
                    <a:pt x="2658" y="1178"/>
                    <a:pt x="2394" y="1596"/>
                  </a:cubicBezTo>
                  <a:cubicBezTo>
                    <a:pt x="2257" y="1557"/>
                    <a:pt x="2113" y="1537"/>
                    <a:pt x="1966" y="1537"/>
                  </a:cubicBezTo>
                  <a:cubicBezTo>
                    <a:pt x="1391" y="1537"/>
                    <a:pt x="770" y="1835"/>
                    <a:pt x="326" y="2384"/>
                  </a:cubicBezTo>
                  <a:cubicBezTo>
                    <a:pt x="194" y="2542"/>
                    <a:pt x="88" y="2718"/>
                    <a:pt x="0" y="2905"/>
                  </a:cubicBezTo>
                  <a:cubicBezTo>
                    <a:pt x="99" y="2872"/>
                    <a:pt x="202" y="2853"/>
                    <a:pt x="308" y="2839"/>
                  </a:cubicBezTo>
                  <a:cubicBezTo>
                    <a:pt x="711" y="2787"/>
                    <a:pt x="1092" y="2619"/>
                    <a:pt x="1400" y="2355"/>
                  </a:cubicBezTo>
                  <a:cubicBezTo>
                    <a:pt x="1598" y="2190"/>
                    <a:pt x="1818" y="2062"/>
                    <a:pt x="2056" y="1966"/>
                  </a:cubicBezTo>
                  <a:cubicBezTo>
                    <a:pt x="2343" y="1848"/>
                    <a:pt x="2649" y="1788"/>
                    <a:pt x="2955" y="1788"/>
                  </a:cubicBezTo>
                  <a:cubicBezTo>
                    <a:pt x="3076" y="1788"/>
                    <a:pt x="3197" y="1797"/>
                    <a:pt x="3317" y="1816"/>
                  </a:cubicBezTo>
                  <a:cubicBezTo>
                    <a:pt x="3440" y="1838"/>
                    <a:pt x="3563" y="1849"/>
                    <a:pt x="3686" y="1849"/>
                  </a:cubicBezTo>
                  <a:cubicBezTo>
                    <a:pt x="4027" y="1849"/>
                    <a:pt x="4365" y="1764"/>
                    <a:pt x="4670" y="1600"/>
                  </a:cubicBezTo>
                  <a:cubicBezTo>
                    <a:pt x="4875" y="1486"/>
                    <a:pt x="5095" y="1402"/>
                    <a:pt x="5323" y="1350"/>
                  </a:cubicBezTo>
                  <a:cubicBezTo>
                    <a:pt x="5505" y="1309"/>
                    <a:pt x="5687" y="1290"/>
                    <a:pt x="5862" y="1290"/>
                  </a:cubicBezTo>
                  <a:cubicBezTo>
                    <a:pt x="6205" y="1290"/>
                    <a:pt x="6527" y="1364"/>
                    <a:pt x="6803" y="1497"/>
                  </a:cubicBezTo>
                  <a:cubicBezTo>
                    <a:pt x="7067" y="1619"/>
                    <a:pt x="7353" y="1681"/>
                    <a:pt x="7640" y="1681"/>
                  </a:cubicBezTo>
                  <a:cubicBezTo>
                    <a:pt x="7837" y="1681"/>
                    <a:pt x="8035" y="1652"/>
                    <a:pt x="8226" y="1592"/>
                  </a:cubicBezTo>
                  <a:cubicBezTo>
                    <a:pt x="8448" y="1526"/>
                    <a:pt x="8676" y="1492"/>
                    <a:pt x="8906" y="1492"/>
                  </a:cubicBezTo>
                  <a:cubicBezTo>
                    <a:pt x="8956" y="1492"/>
                    <a:pt x="9007" y="1494"/>
                    <a:pt x="9058" y="1497"/>
                  </a:cubicBezTo>
                  <a:cubicBezTo>
                    <a:pt x="9560" y="1519"/>
                    <a:pt x="10040" y="1702"/>
                    <a:pt x="10425" y="2025"/>
                  </a:cubicBezTo>
                  <a:cubicBezTo>
                    <a:pt x="10751" y="2304"/>
                    <a:pt x="11158" y="2472"/>
                    <a:pt x="11587" y="2505"/>
                  </a:cubicBezTo>
                  <a:cubicBezTo>
                    <a:pt x="11855" y="2531"/>
                    <a:pt x="12119" y="2600"/>
                    <a:pt x="12364" y="2714"/>
                  </a:cubicBezTo>
                  <a:cubicBezTo>
                    <a:pt x="12731" y="2875"/>
                    <a:pt x="13050" y="3128"/>
                    <a:pt x="13292" y="3447"/>
                  </a:cubicBezTo>
                  <a:cubicBezTo>
                    <a:pt x="13570" y="3825"/>
                    <a:pt x="13973" y="4100"/>
                    <a:pt x="14432" y="4217"/>
                  </a:cubicBezTo>
                  <a:cubicBezTo>
                    <a:pt x="14512" y="4239"/>
                    <a:pt x="14597" y="4261"/>
                    <a:pt x="14685" y="4283"/>
                  </a:cubicBezTo>
                  <a:cubicBezTo>
                    <a:pt x="15091" y="4375"/>
                    <a:pt x="15700" y="5108"/>
                    <a:pt x="15700" y="5108"/>
                  </a:cubicBezTo>
                  <a:cubicBezTo>
                    <a:pt x="15869" y="5339"/>
                    <a:pt x="15986" y="5603"/>
                    <a:pt x="16044" y="5881"/>
                  </a:cubicBezTo>
                  <a:cubicBezTo>
                    <a:pt x="16147" y="6339"/>
                    <a:pt x="16411" y="6746"/>
                    <a:pt x="16792" y="7025"/>
                  </a:cubicBezTo>
                  <a:cubicBezTo>
                    <a:pt x="16983" y="7168"/>
                    <a:pt x="17151" y="7336"/>
                    <a:pt x="17291" y="7527"/>
                  </a:cubicBezTo>
                  <a:cubicBezTo>
                    <a:pt x="17562" y="7883"/>
                    <a:pt x="17727" y="8311"/>
                    <a:pt x="17760" y="8759"/>
                  </a:cubicBezTo>
                  <a:cubicBezTo>
                    <a:pt x="17793" y="9133"/>
                    <a:pt x="17925" y="9492"/>
                    <a:pt x="18141" y="9792"/>
                  </a:cubicBezTo>
                  <a:cubicBezTo>
                    <a:pt x="18453" y="10240"/>
                    <a:pt x="18577" y="10866"/>
                    <a:pt x="18438" y="11508"/>
                  </a:cubicBezTo>
                  <a:cubicBezTo>
                    <a:pt x="18365" y="11863"/>
                    <a:pt x="18215" y="12197"/>
                    <a:pt x="17991" y="12483"/>
                  </a:cubicBezTo>
                  <a:cubicBezTo>
                    <a:pt x="17848" y="12666"/>
                    <a:pt x="17786" y="12897"/>
                    <a:pt x="17815" y="13128"/>
                  </a:cubicBezTo>
                  <a:cubicBezTo>
                    <a:pt x="17866" y="13550"/>
                    <a:pt x="17804" y="13975"/>
                    <a:pt x="17632" y="14360"/>
                  </a:cubicBezTo>
                  <a:cubicBezTo>
                    <a:pt x="18211" y="14231"/>
                    <a:pt x="18768" y="13773"/>
                    <a:pt x="19072" y="13102"/>
                  </a:cubicBezTo>
                  <a:cubicBezTo>
                    <a:pt x="19322" y="12545"/>
                    <a:pt x="19347" y="11951"/>
                    <a:pt x="19182" y="11471"/>
                  </a:cubicBezTo>
                  <a:cubicBezTo>
                    <a:pt x="19545" y="11141"/>
                    <a:pt x="19794" y="10701"/>
                    <a:pt x="19890" y="10221"/>
                  </a:cubicBezTo>
                  <a:cubicBezTo>
                    <a:pt x="20084" y="9320"/>
                    <a:pt x="19761" y="8462"/>
                    <a:pt x="19153" y="8073"/>
                  </a:cubicBezTo>
                  <a:cubicBezTo>
                    <a:pt x="19307" y="7509"/>
                    <a:pt x="19175" y="6816"/>
                    <a:pt x="18742" y="6237"/>
                  </a:cubicBezTo>
                  <a:cubicBezTo>
                    <a:pt x="18401" y="5779"/>
                    <a:pt x="17940" y="5478"/>
                    <a:pt x="17474" y="5368"/>
                  </a:cubicBezTo>
                  <a:cubicBezTo>
                    <a:pt x="17621" y="4877"/>
                    <a:pt x="17496" y="4301"/>
                    <a:pt x="17155" y="3817"/>
                  </a:cubicBezTo>
                  <a:cubicBezTo>
                    <a:pt x="17155" y="3817"/>
                    <a:pt x="16543" y="3081"/>
                    <a:pt x="16136" y="2993"/>
                  </a:cubicBezTo>
                  <a:cubicBezTo>
                    <a:pt x="15800" y="2915"/>
                    <a:pt x="15486" y="2803"/>
                    <a:pt x="15183" y="2803"/>
                  </a:cubicBezTo>
                  <a:cubicBezTo>
                    <a:pt x="15142" y="2803"/>
                    <a:pt x="15102" y="2805"/>
                    <a:pt x="15062" y="2809"/>
                  </a:cubicBezTo>
                  <a:cubicBezTo>
                    <a:pt x="14919" y="2249"/>
                    <a:pt x="14468" y="1717"/>
                    <a:pt x="13816" y="1424"/>
                  </a:cubicBezTo>
                  <a:cubicBezTo>
                    <a:pt x="13491" y="1278"/>
                    <a:pt x="13156" y="1208"/>
                    <a:pt x="12838" y="1208"/>
                  </a:cubicBezTo>
                  <a:cubicBezTo>
                    <a:pt x="12653" y="1208"/>
                    <a:pt x="12474" y="1231"/>
                    <a:pt x="12306" y="1277"/>
                  </a:cubicBezTo>
                  <a:cubicBezTo>
                    <a:pt x="12020" y="691"/>
                    <a:pt x="11334" y="254"/>
                    <a:pt x="10513" y="207"/>
                  </a:cubicBezTo>
                  <a:cubicBezTo>
                    <a:pt x="10465" y="204"/>
                    <a:pt x="10417" y="203"/>
                    <a:pt x="10369" y="203"/>
                  </a:cubicBezTo>
                  <a:cubicBezTo>
                    <a:pt x="9787" y="203"/>
                    <a:pt x="9259" y="406"/>
                    <a:pt x="8900" y="735"/>
                  </a:cubicBezTo>
                  <a:cubicBezTo>
                    <a:pt x="8578" y="279"/>
                    <a:pt x="7983" y="0"/>
                    <a:pt x="7316" y="0"/>
                  </a:cubicBezTo>
                  <a:close/>
                </a:path>
              </a:pathLst>
            </a:custGeom>
            <a:solidFill>
              <a:srgbClr val="C9826F"/>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8" name="Google Shape;923;p34">
              <a:extLst>
                <a:ext uri="{FF2B5EF4-FFF2-40B4-BE49-F238E27FC236}">
                  <a16:creationId xmlns:a16="http://schemas.microsoft.com/office/drawing/2014/main" id="{527F42A1-5AB0-4FF1-AB87-ABBA166C5144}"/>
                </a:ext>
              </a:extLst>
            </p:cNvPr>
            <p:cNvSpPr/>
            <p:nvPr/>
          </p:nvSpPr>
          <p:spPr>
            <a:xfrm>
              <a:off x="4378075" y="2632550"/>
              <a:ext cx="5525" cy="10825"/>
            </a:xfrm>
            <a:custGeom>
              <a:avLst/>
              <a:gdLst/>
              <a:ahLst/>
              <a:cxnLst/>
              <a:rect l="l" t="t" r="r" b="b"/>
              <a:pathLst>
                <a:path w="221" h="433" extrusionOk="0">
                  <a:moveTo>
                    <a:pt x="220" y="0"/>
                  </a:moveTo>
                  <a:lnTo>
                    <a:pt x="220" y="0"/>
                  </a:lnTo>
                  <a:cubicBezTo>
                    <a:pt x="132" y="136"/>
                    <a:pt x="59" y="283"/>
                    <a:pt x="0" y="433"/>
                  </a:cubicBezTo>
                  <a:cubicBezTo>
                    <a:pt x="44" y="429"/>
                    <a:pt x="92" y="422"/>
                    <a:pt x="136" y="422"/>
                  </a:cubicBezTo>
                  <a:cubicBezTo>
                    <a:pt x="150" y="279"/>
                    <a:pt x="176" y="136"/>
                    <a:pt x="220" y="0"/>
                  </a:cubicBezTo>
                  <a:close/>
                </a:path>
              </a:pathLst>
            </a:custGeom>
            <a:solidFill>
              <a:srgbClr val="C9826F"/>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29" name="Google Shape;924;p34">
              <a:extLst>
                <a:ext uri="{FF2B5EF4-FFF2-40B4-BE49-F238E27FC236}">
                  <a16:creationId xmlns:a16="http://schemas.microsoft.com/office/drawing/2014/main" id="{5768625C-444C-4B32-85DE-CBA3FBFD353E}"/>
                </a:ext>
              </a:extLst>
            </p:cNvPr>
            <p:cNvSpPr/>
            <p:nvPr/>
          </p:nvSpPr>
          <p:spPr>
            <a:xfrm>
              <a:off x="4607350" y="2880075"/>
              <a:ext cx="225375" cy="226950"/>
            </a:xfrm>
            <a:custGeom>
              <a:avLst/>
              <a:gdLst/>
              <a:ahLst/>
              <a:cxnLst/>
              <a:rect l="l" t="t" r="r" b="b"/>
              <a:pathLst>
                <a:path w="9015" h="9078" extrusionOk="0">
                  <a:moveTo>
                    <a:pt x="1005" y="0"/>
                  </a:moveTo>
                  <a:cubicBezTo>
                    <a:pt x="1005" y="0"/>
                    <a:pt x="1" y="2716"/>
                    <a:pt x="3131" y="4516"/>
                  </a:cubicBezTo>
                  <a:cubicBezTo>
                    <a:pt x="5635" y="5957"/>
                    <a:pt x="6738" y="7075"/>
                    <a:pt x="6914" y="8207"/>
                  </a:cubicBezTo>
                  <a:cubicBezTo>
                    <a:pt x="6979" y="8714"/>
                    <a:pt x="7415" y="9078"/>
                    <a:pt x="7909" y="9078"/>
                  </a:cubicBezTo>
                  <a:cubicBezTo>
                    <a:pt x="7969" y="9078"/>
                    <a:pt x="8030" y="9073"/>
                    <a:pt x="8091" y="9061"/>
                  </a:cubicBezTo>
                  <a:cubicBezTo>
                    <a:pt x="8655" y="8955"/>
                    <a:pt x="9014" y="8402"/>
                    <a:pt x="8882" y="7844"/>
                  </a:cubicBezTo>
                  <a:lnTo>
                    <a:pt x="7907" y="3365"/>
                  </a:lnTo>
                  <a:lnTo>
                    <a:pt x="7020" y="1129"/>
                  </a:lnTo>
                  <a:cubicBezTo>
                    <a:pt x="7020" y="1129"/>
                    <a:pt x="6011" y="1199"/>
                    <a:pt x="4905" y="1199"/>
                  </a:cubicBezTo>
                  <a:cubicBezTo>
                    <a:pt x="3687" y="1199"/>
                    <a:pt x="2352" y="1114"/>
                    <a:pt x="2119" y="759"/>
                  </a:cubicBezTo>
                  <a:cubicBezTo>
                    <a:pt x="1676" y="77"/>
                    <a:pt x="1005" y="0"/>
                    <a:pt x="1005" y="0"/>
                  </a:cubicBezTo>
                  <a:close/>
                </a:path>
              </a:pathLst>
            </a:custGeom>
            <a:solidFill>
              <a:srgbClr val="FFE5DE"/>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0" name="Google Shape;925;p34">
              <a:extLst>
                <a:ext uri="{FF2B5EF4-FFF2-40B4-BE49-F238E27FC236}">
                  <a16:creationId xmlns:a16="http://schemas.microsoft.com/office/drawing/2014/main" id="{56C10C5D-B69D-4081-82D0-1BE55F9F26C5}"/>
                </a:ext>
              </a:extLst>
            </p:cNvPr>
            <p:cNvSpPr/>
            <p:nvPr/>
          </p:nvSpPr>
          <p:spPr>
            <a:xfrm>
              <a:off x="4757275" y="2908300"/>
              <a:ext cx="75850" cy="198350"/>
            </a:xfrm>
            <a:custGeom>
              <a:avLst/>
              <a:gdLst/>
              <a:ahLst/>
              <a:cxnLst/>
              <a:rect l="l" t="t" r="r" b="b"/>
              <a:pathLst>
                <a:path w="3034" h="7934" extrusionOk="0">
                  <a:moveTo>
                    <a:pt x="1027" y="0"/>
                  </a:moveTo>
                  <a:cubicBezTo>
                    <a:pt x="1027" y="0"/>
                    <a:pt x="602" y="29"/>
                    <a:pt x="1" y="51"/>
                  </a:cubicBezTo>
                  <a:lnTo>
                    <a:pt x="851" y="2196"/>
                  </a:lnTo>
                  <a:lnTo>
                    <a:pt x="1826" y="6672"/>
                  </a:lnTo>
                  <a:cubicBezTo>
                    <a:pt x="1918" y="7100"/>
                    <a:pt x="1723" y="7540"/>
                    <a:pt x="1342" y="7757"/>
                  </a:cubicBezTo>
                  <a:cubicBezTo>
                    <a:pt x="1523" y="7879"/>
                    <a:pt x="1716" y="7933"/>
                    <a:pt x="1904" y="7933"/>
                  </a:cubicBezTo>
                  <a:cubicBezTo>
                    <a:pt x="2499" y="7933"/>
                    <a:pt x="3033" y="7387"/>
                    <a:pt x="2885" y="6715"/>
                  </a:cubicBezTo>
                  <a:lnTo>
                    <a:pt x="1910" y="2236"/>
                  </a:lnTo>
                  <a:lnTo>
                    <a:pt x="1027" y="0"/>
                  </a:lnTo>
                  <a:close/>
                </a:path>
              </a:pathLst>
            </a:custGeom>
            <a:solidFill>
              <a:srgbClr val="E6CEC8"/>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1" name="Google Shape;926;p34">
              <a:extLst>
                <a:ext uri="{FF2B5EF4-FFF2-40B4-BE49-F238E27FC236}">
                  <a16:creationId xmlns:a16="http://schemas.microsoft.com/office/drawing/2014/main" id="{7A9DB2BE-BD19-41B6-8C1F-CAF0DA374BF7}"/>
                </a:ext>
              </a:extLst>
            </p:cNvPr>
            <p:cNvSpPr/>
            <p:nvPr/>
          </p:nvSpPr>
          <p:spPr>
            <a:xfrm>
              <a:off x="4692475" y="2871350"/>
              <a:ext cx="165275" cy="91575"/>
            </a:xfrm>
            <a:custGeom>
              <a:avLst/>
              <a:gdLst/>
              <a:ahLst/>
              <a:cxnLst/>
              <a:rect l="l" t="t" r="r" b="b"/>
              <a:pathLst>
                <a:path w="6611" h="3663" extrusionOk="0">
                  <a:moveTo>
                    <a:pt x="1398" y="1"/>
                  </a:moveTo>
                  <a:cubicBezTo>
                    <a:pt x="591" y="1"/>
                    <a:pt x="1" y="760"/>
                    <a:pt x="199" y="1540"/>
                  </a:cubicBezTo>
                  <a:lnTo>
                    <a:pt x="324" y="2222"/>
                  </a:lnTo>
                  <a:cubicBezTo>
                    <a:pt x="540" y="3069"/>
                    <a:pt x="1306" y="3663"/>
                    <a:pt x="2182" y="3663"/>
                  </a:cubicBezTo>
                  <a:lnTo>
                    <a:pt x="4429" y="3663"/>
                  </a:lnTo>
                  <a:cubicBezTo>
                    <a:pt x="5305" y="3663"/>
                    <a:pt x="6068" y="3069"/>
                    <a:pt x="6284" y="2222"/>
                  </a:cubicBezTo>
                  <a:lnTo>
                    <a:pt x="6412" y="1540"/>
                  </a:lnTo>
                  <a:cubicBezTo>
                    <a:pt x="6610" y="760"/>
                    <a:pt x="6020" y="1"/>
                    <a:pt x="5213" y="1"/>
                  </a:cubicBezTo>
                  <a:close/>
                </a:path>
              </a:pathLst>
            </a:custGeom>
            <a:solidFill>
              <a:srgbClr val="ED5127"/>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2" name="Google Shape;927;p34">
              <a:extLst>
                <a:ext uri="{FF2B5EF4-FFF2-40B4-BE49-F238E27FC236}">
                  <a16:creationId xmlns:a16="http://schemas.microsoft.com/office/drawing/2014/main" id="{7413CE58-8A77-4027-9E64-BFDAAC02A9FE}"/>
                </a:ext>
              </a:extLst>
            </p:cNvPr>
            <p:cNvSpPr/>
            <p:nvPr/>
          </p:nvSpPr>
          <p:spPr>
            <a:xfrm>
              <a:off x="4702650" y="2871625"/>
              <a:ext cx="154550" cy="91300"/>
            </a:xfrm>
            <a:custGeom>
              <a:avLst/>
              <a:gdLst/>
              <a:ahLst/>
              <a:cxnLst/>
              <a:rect l="l" t="t" r="r" b="b"/>
              <a:pathLst>
                <a:path w="6182" h="3652" extrusionOk="0">
                  <a:moveTo>
                    <a:pt x="4990" y="1"/>
                  </a:moveTo>
                  <a:cubicBezTo>
                    <a:pt x="5015" y="166"/>
                    <a:pt x="5004" y="331"/>
                    <a:pt x="4964" y="488"/>
                  </a:cubicBezTo>
                  <a:lnTo>
                    <a:pt x="4839" y="1170"/>
                  </a:lnTo>
                  <a:cubicBezTo>
                    <a:pt x="4623" y="2021"/>
                    <a:pt x="3857" y="2614"/>
                    <a:pt x="2981" y="2614"/>
                  </a:cubicBezTo>
                  <a:lnTo>
                    <a:pt x="734" y="2614"/>
                  </a:lnTo>
                  <a:cubicBezTo>
                    <a:pt x="485" y="2614"/>
                    <a:pt x="235" y="2563"/>
                    <a:pt x="1" y="2468"/>
                  </a:cubicBezTo>
                  <a:lnTo>
                    <a:pt x="1" y="2468"/>
                  </a:lnTo>
                  <a:cubicBezTo>
                    <a:pt x="298" y="3186"/>
                    <a:pt x="998" y="3652"/>
                    <a:pt x="1775" y="3652"/>
                  </a:cubicBezTo>
                  <a:lnTo>
                    <a:pt x="4018" y="3652"/>
                  </a:lnTo>
                  <a:cubicBezTo>
                    <a:pt x="4894" y="3652"/>
                    <a:pt x="5661" y="3058"/>
                    <a:pt x="5877" y="2211"/>
                  </a:cubicBezTo>
                  <a:lnTo>
                    <a:pt x="6001" y="1529"/>
                  </a:lnTo>
                  <a:cubicBezTo>
                    <a:pt x="6181" y="822"/>
                    <a:pt x="5712" y="111"/>
                    <a:pt x="4990" y="1"/>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3" name="Google Shape;928;p34">
              <a:extLst>
                <a:ext uri="{FF2B5EF4-FFF2-40B4-BE49-F238E27FC236}">
                  <a16:creationId xmlns:a16="http://schemas.microsoft.com/office/drawing/2014/main" id="{0A31E6BF-4AD2-41E4-89B4-9FF9F3BEE13A}"/>
                </a:ext>
              </a:extLst>
            </p:cNvPr>
            <p:cNvSpPr/>
            <p:nvPr/>
          </p:nvSpPr>
          <p:spPr>
            <a:xfrm>
              <a:off x="4632000" y="2603100"/>
              <a:ext cx="160775" cy="101125"/>
            </a:xfrm>
            <a:custGeom>
              <a:avLst/>
              <a:gdLst/>
              <a:ahLst/>
              <a:cxnLst/>
              <a:rect l="l" t="t" r="r" b="b"/>
              <a:pathLst>
                <a:path w="6431" h="4045" extrusionOk="0">
                  <a:moveTo>
                    <a:pt x="1413" y="0"/>
                  </a:moveTo>
                  <a:cubicBezTo>
                    <a:pt x="1024" y="0"/>
                    <a:pt x="630" y="83"/>
                    <a:pt x="257" y="255"/>
                  </a:cubicBezTo>
                  <a:cubicBezTo>
                    <a:pt x="78" y="339"/>
                    <a:pt x="1" y="548"/>
                    <a:pt x="85" y="727"/>
                  </a:cubicBezTo>
                  <a:cubicBezTo>
                    <a:pt x="143" y="857"/>
                    <a:pt x="269" y="931"/>
                    <a:pt x="403" y="931"/>
                  </a:cubicBezTo>
                  <a:cubicBezTo>
                    <a:pt x="455" y="931"/>
                    <a:pt x="507" y="920"/>
                    <a:pt x="558" y="896"/>
                  </a:cubicBezTo>
                  <a:cubicBezTo>
                    <a:pt x="834" y="768"/>
                    <a:pt x="1126" y="707"/>
                    <a:pt x="1414" y="707"/>
                  </a:cubicBezTo>
                  <a:cubicBezTo>
                    <a:pt x="2116" y="707"/>
                    <a:pt x="2797" y="1069"/>
                    <a:pt x="3179" y="1706"/>
                  </a:cubicBezTo>
                  <a:cubicBezTo>
                    <a:pt x="2651" y="2282"/>
                    <a:pt x="2523" y="3117"/>
                    <a:pt x="2849" y="3825"/>
                  </a:cubicBezTo>
                  <a:cubicBezTo>
                    <a:pt x="2906" y="3962"/>
                    <a:pt x="3038" y="4045"/>
                    <a:pt x="3177" y="4045"/>
                  </a:cubicBezTo>
                  <a:cubicBezTo>
                    <a:pt x="3226" y="4045"/>
                    <a:pt x="3277" y="4034"/>
                    <a:pt x="3325" y="4012"/>
                  </a:cubicBezTo>
                  <a:cubicBezTo>
                    <a:pt x="3509" y="3924"/>
                    <a:pt x="3586" y="3704"/>
                    <a:pt x="3490" y="3524"/>
                  </a:cubicBezTo>
                  <a:cubicBezTo>
                    <a:pt x="3208" y="2916"/>
                    <a:pt x="3472" y="2190"/>
                    <a:pt x="4084" y="1904"/>
                  </a:cubicBezTo>
                  <a:cubicBezTo>
                    <a:pt x="4250" y="1827"/>
                    <a:pt x="4424" y="1791"/>
                    <a:pt x="4595" y="1791"/>
                  </a:cubicBezTo>
                  <a:cubicBezTo>
                    <a:pt x="5055" y="1791"/>
                    <a:pt x="5496" y="2052"/>
                    <a:pt x="5704" y="2498"/>
                  </a:cubicBezTo>
                  <a:cubicBezTo>
                    <a:pt x="5763" y="2626"/>
                    <a:pt x="5893" y="2702"/>
                    <a:pt x="6027" y="2702"/>
                  </a:cubicBezTo>
                  <a:cubicBezTo>
                    <a:pt x="6076" y="2702"/>
                    <a:pt x="6126" y="2692"/>
                    <a:pt x="6174" y="2670"/>
                  </a:cubicBezTo>
                  <a:cubicBezTo>
                    <a:pt x="6353" y="2590"/>
                    <a:pt x="6430" y="2377"/>
                    <a:pt x="6346" y="2201"/>
                  </a:cubicBezTo>
                  <a:cubicBezTo>
                    <a:pt x="6018" y="1496"/>
                    <a:pt x="5322" y="1083"/>
                    <a:pt x="4595" y="1083"/>
                  </a:cubicBezTo>
                  <a:cubicBezTo>
                    <a:pt x="4323" y="1083"/>
                    <a:pt x="4047" y="1141"/>
                    <a:pt x="3784" y="1263"/>
                  </a:cubicBezTo>
                  <a:lnTo>
                    <a:pt x="3747" y="1281"/>
                  </a:lnTo>
                  <a:cubicBezTo>
                    <a:pt x="3226" y="461"/>
                    <a:pt x="2334" y="0"/>
                    <a:pt x="1413"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4" name="Google Shape;929;p34">
              <a:extLst>
                <a:ext uri="{FF2B5EF4-FFF2-40B4-BE49-F238E27FC236}">
                  <a16:creationId xmlns:a16="http://schemas.microsoft.com/office/drawing/2014/main" id="{F4D5E099-71C0-4970-AE92-C3EBD0F068A8}"/>
                </a:ext>
              </a:extLst>
            </p:cNvPr>
            <p:cNvSpPr/>
            <p:nvPr/>
          </p:nvSpPr>
          <p:spPr>
            <a:xfrm>
              <a:off x="4429025" y="2680850"/>
              <a:ext cx="131625" cy="78425"/>
            </a:xfrm>
            <a:custGeom>
              <a:avLst/>
              <a:gdLst/>
              <a:ahLst/>
              <a:cxnLst/>
              <a:rect l="l" t="t" r="r" b="b"/>
              <a:pathLst>
                <a:path w="5265" h="3137" extrusionOk="0">
                  <a:moveTo>
                    <a:pt x="4115" y="0"/>
                  </a:moveTo>
                  <a:cubicBezTo>
                    <a:pt x="3325" y="0"/>
                    <a:pt x="2566" y="432"/>
                    <a:pt x="2185" y="1177"/>
                  </a:cubicBezTo>
                  <a:cubicBezTo>
                    <a:pt x="1924" y="1098"/>
                    <a:pt x="1656" y="1059"/>
                    <a:pt x="1388" y="1059"/>
                  </a:cubicBezTo>
                  <a:cubicBezTo>
                    <a:pt x="993" y="1059"/>
                    <a:pt x="600" y="1144"/>
                    <a:pt x="235" y="1312"/>
                  </a:cubicBezTo>
                  <a:cubicBezTo>
                    <a:pt x="70" y="1400"/>
                    <a:pt x="0" y="1606"/>
                    <a:pt x="81" y="1778"/>
                  </a:cubicBezTo>
                  <a:cubicBezTo>
                    <a:pt x="139" y="1904"/>
                    <a:pt x="266" y="1981"/>
                    <a:pt x="400" y="1981"/>
                  </a:cubicBezTo>
                  <a:cubicBezTo>
                    <a:pt x="445" y="1981"/>
                    <a:pt x="491" y="1972"/>
                    <a:pt x="535" y="1954"/>
                  </a:cubicBezTo>
                  <a:cubicBezTo>
                    <a:pt x="813" y="1825"/>
                    <a:pt x="1105" y="1765"/>
                    <a:pt x="1393" y="1765"/>
                  </a:cubicBezTo>
                  <a:cubicBezTo>
                    <a:pt x="2165" y="1765"/>
                    <a:pt x="2905" y="2202"/>
                    <a:pt x="3252" y="2947"/>
                  </a:cubicBezTo>
                  <a:cubicBezTo>
                    <a:pt x="3315" y="3069"/>
                    <a:pt x="3437" y="3137"/>
                    <a:pt x="3565" y="3137"/>
                  </a:cubicBezTo>
                  <a:cubicBezTo>
                    <a:pt x="3615" y="3137"/>
                    <a:pt x="3665" y="3126"/>
                    <a:pt x="3714" y="3105"/>
                  </a:cubicBezTo>
                  <a:cubicBezTo>
                    <a:pt x="3886" y="3024"/>
                    <a:pt x="3963" y="2826"/>
                    <a:pt x="3893" y="2650"/>
                  </a:cubicBezTo>
                  <a:cubicBezTo>
                    <a:pt x="3666" y="2155"/>
                    <a:pt x="3296" y="1745"/>
                    <a:pt x="2830" y="1463"/>
                  </a:cubicBezTo>
                  <a:cubicBezTo>
                    <a:pt x="2999" y="1155"/>
                    <a:pt x="3274" y="920"/>
                    <a:pt x="3604" y="799"/>
                  </a:cubicBezTo>
                  <a:cubicBezTo>
                    <a:pt x="3768" y="738"/>
                    <a:pt x="3941" y="707"/>
                    <a:pt x="4114" y="707"/>
                  </a:cubicBezTo>
                  <a:cubicBezTo>
                    <a:pt x="4322" y="707"/>
                    <a:pt x="4529" y="751"/>
                    <a:pt x="4722" y="839"/>
                  </a:cubicBezTo>
                  <a:cubicBezTo>
                    <a:pt x="4768" y="860"/>
                    <a:pt x="4816" y="869"/>
                    <a:pt x="4863" y="869"/>
                  </a:cubicBezTo>
                  <a:cubicBezTo>
                    <a:pt x="4997" y="869"/>
                    <a:pt x="5124" y="793"/>
                    <a:pt x="5183" y="664"/>
                  </a:cubicBezTo>
                  <a:cubicBezTo>
                    <a:pt x="5264" y="488"/>
                    <a:pt x="5191" y="282"/>
                    <a:pt x="5019" y="198"/>
                  </a:cubicBezTo>
                  <a:cubicBezTo>
                    <a:pt x="4726" y="64"/>
                    <a:pt x="4418" y="0"/>
                    <a:pt x="4115"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5" name="Google Shape;930;p34">
              <a:extLst>
                <a:ext uri="{FF2B5EF4-FFF2-40B4-BE49-F238E27FC236}">
                  <a16:creationId xmlns:a16="http://schemas.microsoft.com/office/drawing/2014/main" id="{B3D50F27-899E-4135-AA61-A546256B2BDF}"/>
                </a:ext>
              </a:extLst>
            </p:cNvPr>
            <p:cNvSpPr/>
            <p:nvPr/>
          </p:nvSpPr>
          <p:spPr>
            <a:xfrm>
              <a:off x="4695975" y="2765225"/>
              <a:ext cx="83675" cy="37025"/>
            </a:xfrm>
            <a:custGeom>
              <a:avLst/>
              <a:gdLst/>
              <a:ahLst/>
              <a:cxnLst/>
              <a:rect l="l" t="t" r="r" b="b"/>
              <a:pathLst>
                <a:path w="3347" h="1481" extrusionOk="0">
                  <a:moveTo>
                    <a:pt x="1454" y="1"/>
                  </a:moveTo>
                  <a:cubicBezTo>
                    <a:pt x="1004" y="1"/>
                    <a:pt x="563" y="141"/>
                    <a:pt x="195" y="408"/>
                  </a:cubicBezTo>
                  <a:cubicBezTo>
                    <a:pt x="37" y="522"/>
                    <a:pt x="0" y="742"/>
                    <a:pt x="114" y="903"/>
                  </a:cubicBezTo>
                  <a:cubicBezTo>
                    <a:pt x="183" y="998"/>
                    <a:pt x="291" y="1050"/>
                    <a:pt x="401" y="1050"/>
                  </a:cubicBezTo>
                  <a:cubicBezTo>
                    <a:pt x="473" y="1050"/>
                    <a:pt x="545" y="1028"/>
                    <a:pt x="609" y="983"/>
                  </a:cubicBezTo>
                  <a:cubicBezTo>
                    <a:pt x="867" y="799"/>
                    <a:pt x="1164" y="710"/>
                    <a:pt x="1458" y="710"/>
                  </a:cubicBezTo>
                  <a:cubicBezTo>
                    <a:pt x="1914" y="710"/>
                    <a:pt x="2362" y="922"/>
                    <a:pt x="2647" y="1321"/>
                  </a:cubicBezTo>
                  <a:cubicBezTo>
                    <a:pt x="2714" y="1424"/>
                    <a:pt x="2828" y="1481"/>
                    <a:pt x="2944" y="1481"/>
                  </a:cubicBezTo>
                  <a:cubicBezTo>
                    <a:pt x="3016" y="1481"/>
                    <a:pt x="3089" y="1459"/>
                    <a:pt x="3153" y="1412"/>
                  </a:cubicBezTo>
                  <a:cubicBezTo>
                    <a:pt x="3314" y="1295"/>
                    <a:pt x="3347" y="1064"/>
                    <a:pt x="3222" y="906"/>
                  </a:cubicBezTo>
                  <a:cubicBezTo>
                    <a:pt x="2889" y="437"/>
                    <a:pt x="2379" y="122"/>
                    <a:pt x="1811" y="30"/>
                  </a:cubicBezTo>
                  <a:cubicBezTo>
                    <a:pt x="1692" y="10"/>
                    <a:pt x="1573" y="1"/>
                    <a:pt x="1454"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6" name="Google Shape;931;p34">
              <a:extLst>
                <a:ext uri="{FF2B5EF4-FFF2-40B4-BE49-F238E27FC236}">
                  <a16:creationId xmlns:a16="http://schemas.microsoft.com/office/drawing/2014/main" id="{DCF508FA-CDB6-48FF-85F1-996ADCE1BF5F}"/>
                </a:ext>
              </a:extLst>
            </p:cNvPr>
            <p:cNvSpPr/>
            <p:nvPr/>
          </p:nvSpPr>
          <p:spPr>
            <a:xfrm>
              <a:off x="4595250" y="2866250"/>
              <a:ext cx="83250" cy="37575"/>
            </a:xfrm>
            <a:custGeom>
              <a:avLst/>
              <a:gdLst/>
              <a:ahLst/>
              <a:cxnLst/>
              <a:rect l="l" t="t" r="r" b="b"/>
              <a:pathLst>
                <a:path w="3330" h="1503" extrusionOk="0">
                  <a:moveTo>
                    <a:pt x="1906" y="1"/>
                  </a:moveTo>
                  <a:cubicBezTo>
                    <a:pt x="1770" y="1"/>
                    <a:pt x="1635" y="14"/>
                    <a:pt x="1500" y="40"/>
                  </a:cubicBezTo>
                  <a:cubicBezTo>
                    <a:pt x="935" y="146"/>
                    <a:pt x="433" y="472"/>
                    <a:pt x="111" y="949"/>
                  </a:cubicBezTo>
                  <a:cubicBezTo>
                    <a:pt x="1" y="1110"/>
                    <a:pt x="41" y="1330"/>
                    <a:pt x="202" y="1440"/>
                  </a:cubicBezTo>
                  <a:cubicBezTo>
                    <a:pt x="264" y="1482"/>
                    <a:pt x="333" y="1502"/>
                    <a:pt x="402" y="1502"/>
                  </a:cubicBezTo>
                  <a:cubicBezTo>
                    <a:pt x="515" y="1502"/>
                    <a:pt x="625" y="1449"/>
                    <a:pt x="694" y="1349"/>
                  </a:cubicBezTo>
                  <a:cubicBezTo>
                    <a:pt x="976" y="933"/>
                    <a:pt x="1437" y="710"/>
                    <a:pt x="1905" y="710"/>
                  </a:cubicBezTo>
                  <a:cubicBezTo>
                    <a:pt x="2189" y="710"/>
                    <a:pt x="2476" y="792"/>
                    <a:pt x="2728" y="964"/>
                  </a:cubicBezTo>
                  <a:cubicBezTo>
                    <a:pt x="2786" y="1005"/>
                    <a:pt x="2855" y="1026"/>
                    <a:pt x="2925" y="1026"/>
                  </a:cubicBezTo>
                  <a:cubicBezTo>
                    <a:pt x="2966" y="1026"/>
                    <a:pt x="3007" y="1019"/>
                    <a:pt x="3047" y="1004"/>
                  </a:cubicBezTo>
                  <a:cubicBezTo>
                    <a:pt x="3117" y="978"/>
                    <a:pt x="3175" y="934"/>
                    <a:pt x="3219" y="872"/>
                  </a:cubicBezTo>
                  <a:cubicBezTo>
                    <a:pt x="3329" y="711"/>
                    <a:pt x="3289" y="491"/>
                    <a:pt x="3128" y="381"/>
                  </a:cubicBezTo>
                  <a:cubicBezTo>
                    <a:pt x="2765" y="132"/>
                    <a:pt x="2338" y="1"/>
                    <a:pt x="1906"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7" name="Google Shape;932;p34">
              <a:extLst>
                <a:ext uri="{FF2B5EF4-FFF2-40B4-BE49-F238E27FC236}">
                  <a16:creationId xmlns:a16="http://schemas.microsoft.com/office/drawing/2014/main" id="{351A5F4F-C7EA-4F6E-8496-35D3F375FD2F}"/>
                </a:ext>
              </a:extLst>
            </p:cNvPr>
            <p:cNvSpPr/>
            <p:nvPr/>
          </p:nvSpPr>
          <p:spPr>
            <a:xfrm>
              <a:off x="4574000" y="2722400"/>
              <a:ext cx="70950" cy="55775"/>
            </a:xfrm>
            <a:custGeom>
              <a:avLst/>
              <a:gdLst/>
              <a:ahLst/>
              <a:cxnLst/>
              <a:rect l="l" t="t" r="r" b="b"/>
              <a:pathLst>
                <a:path w="2838" h="2231" extrusionOk="0">
                  <a:moveTo>
                    <a:pt x="2455" y="1"/>
                  </a:moveTo>
                  <a:cubicBezTo>
                    <a:pt x="2285" y="1"/>
                    <a:pt x="2138" y="125"/>
                    <a:pt x="2108" y="295"/>
                  </a:cubicBezTo>
                  <a:cubicBezTo>
                    <a:pt x="1989" y="1013"/>
                    <a:pt x="1371" y="1521"/>
                    <a:pt x="669" y="1521"/>
                  </a:cubicBezTo>
                  <a:cubicBezTo>
                    <a:pt x="590" y="1521"/>
                    <a:pt x="510" y="1515"/>
                    <a:pt x="429" y="1501"/>
                  </a:cubicBezTo>
                  <a:cubicBezTo>
                    <a:pt x="413" y="1499"/>
                    <a:pt x="397" y="1498"/>
                    <a:pt x="382" y="1498"/>
                  </a:cubicBezTo>
                  <a:cubicBezTo>
                    <a:pt x="210" y="1498"/>
                    <a:pt x="60" y="1624"/>
                    <a:pt x="33" y="1798"/>
                  </a:cubicBezTo>
                  <a:cubicBezTo>
                    <a:pt x="0" y="1985"/>
                    <a:pt x="125" y="2165"/>
                    <a:pt x="316" y="2202"/>
                  </a:cubicBezTo>
                  <a:cubicBezTo>
                    <a:pt x="433" y="2220"/>
                    <a:pt x="550" y="2231"/>
                    <a:pt x="671" y="2231"/>
                  </a:cubicBezTo>
                  <a:cubicBezTo>
                    <a:pt x="1730" y="2227"/>
                    <a:pt x="2636" y="1457"/>
                    <a:pt x="2808" y="413"/>
                  </a:cubicBezTo>
                  <a:cubicBezTo>
                    <a:pt x="2838" y="218"/>
                    <a:pt x="2709" y="35"/>
                    <a:pt x="2515" y="6"/>
                  </a:cubicBezTo>
                  <a:cubicBezTo>
                    <a:pt x="2495" y="2"/>
                    <a:pt x="2475" y="1"/>
                    <a:pt x="2455"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8" name="Google Shape;933;p34">
              <a:extLst>
                <a:ext uri="{FF2B5EF4-FFF2-40B4-BE49-F238E27FC236}">
                  <a16:creationId xmlns:a16="http://schemas.microsoft.com/office/drawing/2014/main" id="{D31C09D8-0F54-44A7-8C94-5C7902BF98AB}"/>
                </a:ext>
              </a:extLst>
            </p:cNvPr>
            <p:cNvSpPr/>
            <p:nvPr/>
          </p:nvSpPr>
          <p:spPr>
            <a:xfrm>
              <a:off x="4462750" y="2810150"/>
              <a:ext cx="24675" cy="52700"/>
            </a:xfrm>
            <a:custGeom>
              <a:avLst/>
              <a:gdLst/>
              <a:ahLst/>
              <a:cxnLst/>
              <a:rect l="l" t="t" r="r" b="b"/>
              <a:pathLst>
                <a:path w="987" h="2108" extrusionOk="0">
                  <a:moveTo>
                    <a:pt x="505" y="0"/>
                  </a:moveTo>
                  <a:cubicBezTo>
                    <a:pt x="356" y="0"/>
                    <a:pt x="220" y="96"/>
                    <a:pt x="173" y="246"/>
                  </a:cubicBezTo>
                  <a:cubicBezTo>
                    <a:pt x="0" y="770"/>
                    <a:pt x="209" y="1668"/>
                    <a:pt x="253" y="1840"/>
                  </a:cubicBezTo>
                  <a:cubicBezTo>
                    <a:pt x="293" y="1998"/>
                    <a:pt x="433" y="2108"/>
                    <a:pt x="598" y="2108"/>
                  </a:cubicBezTo>
                  <a:cubicBezTo>
                    <a:pt x="623" y="2108"/>
                    <a:pt x="653" y="2104"/>
                    <a:pt x="682" y="2097"/>
                  </a:cubicBezTo>
                  <a:cubicBezTo>
                    <a:pt x="873" y="2053"/>
                    <a:pt x="986" y="1859"/>
                    <a:pt x="939" y="1668"/>
                  </a:cubicBezTo>
                  <a:cubicBezTo>
                    <a:pt x="851" y="1316"/>
                    <a:pt x="766" y="711"/>
                    <a:pt x="843" y="462"/>
                  </a:cubicBezTo>
                  <a:cubicBezTo>
                    <a:pt x="906" y="275"/>
                    <a:pt x="803" y="77"/>
                    <a:pt x="616" y="19"/>
                  </a:cubicBezTo>
                  <a:cubicBezTo>
                    <a:pt x="579" y="6"/>
                    <a:pt x="541" y="0"/>
                    <a:pt x="505"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39" name="Google Shape;934;p34">
              <a:extLst>
                <a:ext uri="{FF2B5EF4-FFF2-40B4-BE49-F238E27FC236}">
                  <a16:creationId xmlns:a16="http://schemas.microsoft.com/office/drawing/2014/main" id="{E12D2EC2-12D9-4384-B41F-8EE6ADF6E0FD}"/>
                </a:ext>
              </a:extLst>
            </p:cNvPr>
            <p:cNvSpPr/>
            <p:nvPr/>
          </p:nvSpPr>
          <p:spPr>
            <a:xfrm>
              <a:off x="4540000" y="2532400"/>
              <a:ext cx="32900" cy="41050"/>
            </a:xfrm>
            <a:custGeom>
              <a:avLst/>
              <a:gdLst/>
              <a:ahLst/>
              <a:cxnLst/>
              <a:rect l="l" t="t" r="r" b="b"/>
              <a:pathLst>
                <a:path w="1316" h="1642" extrusionOk="0">
                  <a:moveTo>
                    <a:pt x="818" y="1"/>
                  </a:moveTo>
                  <a:cubicBezTo>
                    <a:pt x="740" y="1"/>
                    <a:pt x="658" y="29"/>
                    <a:pt x="583" y="95"/>
                  </a:cubicBezTo>
                  <a:cubicBezTo>
                    <a:pt x="525" y="154"/>
                    <a:pt x="0" y="685"/>
                    <a:pt x="0" y="1286"/>
                  </a:cubicBezTo>
                  <a:cubicBezTo>
                    <a:pt x="0" y="1484"/>
                    <a:pt x="158" y="1642"/>
                    <a:pt x="352" y="1642"/>
                  </a:cubicBezTo>
                  <a:cubicBezTo>
                    <a:pt x="550" y="1642"/>
                    <a:pt x="708" y="1481"/>
                    <a:pt x="708" y="1286"/>
                  </a:cubicBezTo>
                  <a:cubicBezTo>
                    <a:pt x="708" y="1026"/>
                    <a:pt x="983" y="693"/>
                    <a:pt x="1082" y="597"/>
                  </a:cubicBezTo>
                  <a:cubicBezTo>
                    <a:pt x="1315" y="341"/>
                    <a:pt x="1089" y="1"/>
                    <a:pt x="818"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0" name="Google Shape;935;p34">
              <a:extLst>
                <a:ext uri="{FF2B5EF4-FFF2-40B4-BE49-F238E27FC236}">
                  <a16:creationId xmlns:a16="http://schemas.microsoft.com/office/drawing/2014/main" id="{2DFF4614-8B5C-4055-B6CF-75C0679B8378}"/>
                </a:ext>
              </a:extLst>
            </p:cNvPr>
            <p:cNvSpPr/>
            <p:nvPr/>
          </p:nvSpPr>
          <p:spPr>
            <a:xfrm>
              <a:off x="4509400" y="2561475"/>
              <a:ext cx="81300" cy="30875"/>
            </a:xfrm>
            <a:custGeom>
              <a:avLst/>
              <a:gdLst/>
              <a:ahLst/>
              <a:cxnLst/>
              <a:rect l="l" t="t" r="r" b="b"/>
              <a:pathLst>
                <a:path w="3252" h="1235" extrusionOk="0">
                  <a:moveTo>
                    <a:pt x="1628" y="1"/>
                  </a:moveTo>
                  <a:cubicBezTo>
                    <a:pt x="1400" y="1"/>
                    <a:pt x="1192" y="44"/>
                    <a:pt x="1015" y="101"/>
                  </a:cubicBezTo>
                  <a:cubicBezTo>
                    <a:pt x="686" y="211"/>
                    <a:pt x="385" y="391"/>
                    <a:pt x="128" y="626"/>
                  </a:cubicBezTo>
                  <a:cubicBezTo>
                    <a:pt x="0" y="765"/>
                    <a:pt x="4" y="981"/>
                    <a:pt x="136" y="1117"/>
                  </a:cubicBezTo>
                  <a:cubicBezTo>
                    <a:pt x="204" y="1187"/>
                    <a:pt x="295" y="1222"/>
                    <a:pt x="386" y="1222"/>
                  </a:cubicBezTo>
                  <a:cubicBezTo>
                    <a:pt x="472" y="1222"/>
                    <a:pt x="558" y="1192"/>
                    <a:pt x="627" y="1131"/>
                  </a:cubicBezTo>
                  <a:cubicBezTo>
                    <a:pt x="651" y="1107"/>
                    <a:pt x="1062" y="711"/>
                    <a:pt x="1609" y="711"/>
                  </a:cubicBezTo>
                  <a:cubicBezTo>
                    <a:pt x="1891" y="711"/>
                    <a:pt x="2209" y="816"/>
                    <a:pt x="2529" y="1131"/>
                  </a:cubicBezTo>
                  <a:cubicBezTo>
                    <a:pt x="2595" y="1197"/>
                    <a:pt x="2683" y="1234"/>
                    <a:pt x="2779" y="1234"/>
                  </a:cubicBezTo>
                  <a:cubicBezTo>
                    <a:pt x="3094" y="1234"/>
                    <a:pt x="3251" y="849"/>
                    <a:pt x="3024" y="626"/>
                  </a:cubicBezTo>
                  <a:cubicBezTo>
                    <a:pt x="2540" y="149"/>
                    <a:pt x="2050" y="1"/>
                    <a:pt x="1628" y="1"/>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1" name="Google Shape;936;p34">
              <a:extLst>
                <a:ext uri="{FF2B5EF4-FFF2-40B4-BE49-F238E27FC236}">
                  <a16:creationId xmlns:a16="http://schemas.microsoft.com/office/drawing/2014/main" id="{558DDC53-5800-40E7-842F-40ABC5AF8161}"/>
                </a:ext>
              </a:extLst>
            </p:cNvPr>
            <p:cNvSpPr/>
            <p:nvPr/>
          </p:nvSpPr>
          <p:spPr>
            <a:xfrm>
              <a:off x="4868150" y="2756200"/>
              <a:ext cx="43925" cy="59925"/>
            </a:xfrm>
            <a:custGeom>
              <a:avLst/>
              <a:gdLst/>
              <a:ahLst/>
              <a:cxnLst/>
              <a:rect l="l" t="t" r="r" b="b"/>
              <a:pathLst>
                <a:path w="1757" h="2397" extrusionOk="0">
                  <a:moveTo>
                    <a:pt x="400" y="0"/>
                  </a:moveTo>
                  <a:cubicBezTo>
                    <a:pt x="301" y="0"/>
                    <a:pt x="203" y="41"/>
                    <a:pt x="133" y="124"/>
                  </a:cubicBezTo>
                  <a:cubicBezTo>
                    <a:pt x="1" y="274"/>
                    <a:pt x="19" y="501"/>
                    <a:pt x="177" y="630"/>
                  </a:cubicBezTo>
                  <a:cubicBezTo>
                    <a:pt x="947" y="1300"/>
                    <a:pt x="1031" y="2037"/>
                    <a:pt x="1035" y="2074"/>
                  </a:cubicBezTo>
                  <a:cubicBezTo>
                    <a:pt x="1049" y="2257"/>
                    <a:pt x="1203" y="2396"/>
                    <a:pt x="1387" y="2396"/>
                  </a:cubicBezTo>
                  <a:lnTo>
                    <a:pt x="1416" y="2396"/>
                  </a:lnTo>
                  <a:cubicBezTo>
                    <a:pt x="1610" y="2382"/>
                    <a:pt x="1757" y="2210"/>
                    <a:pt x="1742" y="2015"/>
                  </a:cubicBezTo>
                  <a:cubicBezTo>
                    <a:pt x="1735" y="1975"/>
                    <a:pt x="1643" y="967"/>
                    <a:pt x="642" y="94"/>
                  </a:cubicBezTo>
                  <a:cubicBezTo>
                    <a:pt x="573" y="31"/>
                    <a:pt x="486" y="0"/>
                    <a:pt x="400" y="0"/>
                  </a:cubicBezTo>
                  <a:close/>
                </a:path>
              </a:pathLst>
            </a:custGeom>
            <a:solidFill>
              <a:srgbClr val="C9401D"/>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grpSp>
        <p:nvGrpSpPr>
          <p:cNvPr id="42" name="Google Shape;937;p34">
            <a:extLst>
              <a:ext uri="{FF2B5EF4-FFF2-40B4-BE49-F238E27FC236}">
                <a16:creationId xmlns:a16="http://schemas.microsoft.com/office/drawing/2014/main" id="{6E57E4B8-1B42-4EF0-A043-13A3BDACC1C4}"/>
              </a:ext>
            </a:extLst>
          </p:cNvPr>
          <p:cNvGrpSpPr/>
          <p:nvPr/>
        </p:nvGrpSpPr>
        <p:grpSpPr>
          <a:xfrm>
            <a:off x="1592349" y="3636198"/>
            <a:ext cx="328230" cy="513454"/>
            <a:chOff x="5345800" y="2387600"/>
            <a:chExt cx="374925" cy="586500"/>
          </a:xfrm>
        </p:grpSpPr>
        <p:sp>
          <p:nvSpPr>
            <p:cNvPr id="43" name="Google Shape;938;p34">
              <a:extLst>
                <a:ext uri="{FF2B5EF4-FFF2-40B4-BE49-F238E27FC236}">
                  <a16:creationId xmlns:a16="http://schemas.microsoft.com/office/drawing/2014/main" id="{CE46A4B3-110E-422A-BFB7-46DCACA1950B}"/>
                </a:ext>
              </a:extLst>
            </p:cNvPr>
            <p:cNvSpPr/>
            <p:nvPr/>
          </p:nvSpPr>
          <p:spPr>
            <a:xfrm>
              <a:off x="5345800" y="2453550"/>
              <a:ext cx="374925" cy="520550"/>
            </a:xfrm>
            <a:custGeom>
              <a:avLst/>
              <a:gdLst/>
              <a:ahLst/>
              <a:cxnLst/>
              <a:rect l="l" t="t" r="r" b="b"/>
              <a:pathLst>
                <a:path w="14997" h="20822" extrusionOk="0">
                  <a:moveTo>
                    <a:pt x="8572" y="1"/>
                  </a:moveTo>
                  <a:cubicBezTo>
                    <a:pt x="8058" y="1"/>
                    <a:pt x="7543" y="77"/>
                    <a:pt x="7038" y="247"/>
                  </a:cubicBezTo>
                  <a:cubicBezTo>
                    <a:pt x="6026" y="591"/>
                    <a:pt x="5202" y="1222"/>
                    <a:pt x="4582" y="2157"/>
                  </a:cubicBezTo>
                  <a:cubicBezTo>
                    <a:pt x="3669" y="3528"/>
                    <a:pt x="3494" y="5305"/>
                    <a:pt x="4175" y="6812"/>
                  </a:cubicBezTo>
                  <a:cubicBezTo>
                    <a:pt x="4425" y="7362"/>
                    <a:pt x="4758" y="7805"/>
                    <a:pt x="5180" y="8132"/>
                  </a:cubicBezTo>
                  <a:cubicBezTo>
                    <a:pt x="5403" y="8304"/>
                    <a:pt x="5557" y="8553"/>
                    <a:pt x="5616" y="8828"/>
                  </a:cubicBezTo>
                  <a:cubicBezTo>
                    <a:pt x="5675" y="9077"/>
                    <a:pt x="5660" y="9334"/>
                    <a:pt x="5579" y="9576"/>
                  </a:cubicBezTo>
                  <a:cubicBezTo>
                    <a:pt x="5462" y="9913"/>
                    <a:pt x="5187" y="10177"/>
                    <a:pt x="4846" y="10287"/>
                  </a:cubicBezTo>
                  <a:cubicBezTo>
                    <a:pt x="4652" y="10346"/>
                    <a:pt x="4461" y="10419"/>
                    <a:pt x="4274" y="10500"/>
                  </a:cubicBezTo>
                  <a:cubicBezTo>
                    <a:pt x="3193" y="10980"/>
                    <a:pt x="2566" y="12039"/>
                    <a:pt x="2511" y="13135"/>
                  </a:cubicBezTo>
                  <a:cubicBezTo>
                    <a:pt x="1122" y="13150"/>
                    <a:pt x="0" y="14279"/>
                    <a:pt x="0" y="15668"/>
                  </a:cubicBezTo>
                  <a:lnTo>
                    <a:pt x="0" y="20822"/>
                  </a:lnTo>
                  <a:lnTo>
                    <a:pt x="1892" y="20822"/>
                  </a:lnTo>
                  <a:lnTo>
                    <a:pt x="1892" y="15668"/>
                  </a:lnTo>
                  <a:cubicBezTo>
                    <a:pt x="1892" y="15313"/>
                    <a:pt x="2178" y="15023"/>
                    <a:pt x="2537" y="15023"/>
                  </a:cubicBezTo>
                  <a:lnTo>
                    <a:pt x="3046" y="15023"/>
                  </a:lnTo>
                  <a:cubicBezTo>
                    <a:pt x="3134" y="15144"/>
                    <a:pt x="3230" y="15261"/>
                    <a:pt x="3332" y="15368"/>
                  </a:cubicBezTo>
                  <a:cubicBezTo>
                    <a:pt x="3358" y="15397"/>
                    <a:pt x="3387" y="15423"/>
                    <a:pt x="3413" y="15452"/>
                  </a:cubicBezTo>
                  <a:cubicBezTo>
                    <a:pt x="4181" y="16207"/>
                    <a:pt x="5200" y="16600"/>
                    <a:pt x="6243" y="16600"/>
                  </a:cubicBezTo>
                  <a:cubicBezTo>
                    <a:pt x="6410" y="16600"/>
                    <a:pt x="6578" y="16590"/>
                    <a:pt x="6745" y="16570"/>
                  </a:cubicBezTo>
                  <a:cubicBezTo>
                    <a:pt x="9296" y="16266"/>
                    <a:pt x="11375" y="15052"/>
                    <a:pt x="12914" y="12813"/>
                  </a:cubicBezTo>
                  <a:cubicBezTo>
                    <a:pt x="14421" y="10621"/>
                    <a:pt x="14996" y="7857"/>
                    <a:pt x="14406" y="5228"/>
                  </a:cubicBezTo>
                  <a:cubicBezTo>
                    <a:pt x="14032" y="3535"/>
                    <a:pt x="13251" y="2201"/>
                    <a:pt x="12064" y="1226"/>
                  </a:cubicBezTo>
                  <a:cubicBezTo>
                    <a:pt x="12009" y="1182"/>
                    <a:pt x="11954" y="1138"/>
                    <a:pt x="11895" y="1094"/>
                  </a:cubicBezTo>
                  <a:cubicBezTo>
                    <a:pt x="11895" y="1094"/>
                    <a:pt x="11158" y="562"/>
                    <a:pt x="10660" y="386"/>
                  </a:cubicBezTo>
                  <a:cubicBezTo>
                    <a:pt x="9983" y="144"/>
                    <a:pt x="9278" y="1"/>
                    <a:pt x="8572" y="1"/>
                  </a:cubicBezTo>
                  <a:close/>
                </a:path>
              </a:pathLst>
            </a:custGeom>
            <a:solidFill>
              <a:schemeClr val="accent5"/>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4" name="Google Shape;939;p34">
              <a:extLst>
                <a:ext uri="{FF2B5EF4-FFF2-40B4-BE49-F238E27FC236}">
                  <a16:creationId xmlns:a16="http://schemas.microsoft.com/office/drawing/2014/main" id="{06E80C44-3A0C-46C2-A68B-AECA55355BC2}"/>
                </a:ext>
              </a:extLst>
            </p:cNvPr>
            <p:cNvSpPr/>
            <p:nvPr/>
          </p:nvSpPr>
          <p:spPr>
            <a:xfrm>
              <a:off x="5457500" y="2453575"/>
              <a:ext cx="263225" cy="415000"/>
            </a:xfrm>
            <a:custGeom>
              <a:avLst/>
              <a:gdLst/>
              <a:ahLst/>
              <a:cxnLst/>
              <a:rect l="l" t="t" r="r" b="b"/>
              <a:pathLst>
                <a:path w="10529" h="16600" extrusionOk="0">
                  <a:moveTo>
                    <a:pt x="4253" y="0"/>
                  </a:moveTo>
                  <a:lnTo>
                    <a:pt x="4253" y="0"/>
                  </a:lnTo>
                  <a:cubicBezTo>
                    <a:pt x="4748" y="191"/>
                    <a:pt x="5444" y="693"/>
                    <a:pt x="5444" y="693"/>
                  </a:cubicBezTo>
                  <a:cubicBezTo>
                    <a:pt x="5499" y="737"/>
                    <a:pt x="5554" y="777"/>
                    <a:pt x="5609" y="821"/>
                  </a:cubicBezTo>
                  <a:cubicBezTo>
                    <a:pt x="6800" y="1796"/>
                    <a:pt x="7577" y="3134"/>
                    <a:pt x="7955" y="4824"/>
                  </a:cubicBezTo>
                  <a:cubicBezTo>
                    <a:pt x="8541" y="7456"/>
                    <a:pt x="7970" y="10220"/>
                    <a:pt x="6459" y="12412"/>
                  </a:cubicBezTo>
                  <a:cubicBezTo>
                    <a:pt x="4920" y="14652"/>
                    <a:pt x="2841" y="15861"/>
                    <a:pt x="290" y="16169"/>
                  </a:cubicBezTo>
                  <a:cubicBezTo>
                    <a:pt x="195" y="16180"/>
                    <a:pt x="100" y="16188"/>
                    <a:pt x="1" y="16195"/>
                  </a:cubicBezTo>
                  <a:cubicBezTo>
                    <a:pt x="558" y="16461"/>
                    <a:pt x="1168" y="16599"/>
                    <a:pt x="1782" y="16599"/>
                  </a:cubicBezTo>
                  <a:cubicBezTo>
                    <a:pt x="1947" y="16599"/>
                    <a:pt x="2112" y="16589"/>
                    <a:pt x="2277" y="16569"/>
                  </a:cubicBezTo>
                  <a:cubicBezTo>
                    <a:pt x="4828" y="16261"/>
                    <a:pt x="6907" y="15051"/>
                    <a:pt x="8450" y="12812"/>
                  </a:cubicBezTo>
                  <a:cubicBezTo>
                    <a:pt x="9956" y="10620"/>
                    <a:pt x="10528" y="7852"/>
                    <a:pt x="9942" y="5224"/>
                  </a:cubicBezTo>
                  <a:cubicBezTo>
                    <a:pt x="9564" y="3534"/>
                    <a:pt x="8783" y="2196"/>
                    <a:pt x="7596" y="1221"/>
                  </a:cubicBezTo>
                  <a:cubicBezTo>
                    <a:pt x="7541" y="1177"/>
                    <a:pt x="7486" y="1133"/>
                    <a:pt x="7427" y="1093"/>
                  </a:cubicBezTo>
                  <a:cubicBezTo>
                    <a:pt x="7427" y="1093"/>
                    <a:pt x="6690" y="557"/>
                    <a:pt x="6192" y="382"/>
                  </a:cubicBezTo>
                  <a:cubicBezTo>
                    <a:pt x="5569" y="154"/>
                    <a:pt x="4913" y="26"/>
                    <a:pt x="4253" y="0"/>
                  </a:cubicBez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5" name="Google Shape;940;p34">
              <a:extLst>
                <a:ext uri="{FF2B5EF4-FFF2-40B4-BE49-F238E27FC236}">
                  <a16:creationId xmlns:a16="http://schemas.microsoft.com/office/drawing/2014/main" id="{00BAB21A-C40C-4D47-99EA-7BA71689BABD}"/>
                </a:ext>
              </a:extLst>
            </p:cNvPr>
            <p:cNvSpPr/>
            <p:nvPr/>
          </p:nvSpPr>
          <p:spPr>
            <a:xfrm>
              <a:off x="5360000" y="2387600"/>
              <a:ext cx="99000" cy="165700"/>
            </a:xfrm>
            <a:custGeom>
              <a:avLst/>
              <a:gdLst/>
              <a:ahLst/>
              <a:cxnLst/>
              <a:rect l="l" t="t" r="r" b="b"/>
              <a:pathLst>
                <a:path w="3960" h="6628" extrusionOk="0">
                  <a:moveTo>
                    <a:pt x="0" y="0"/>
                  </a:moveTo>
                  <a:lnTo>
                    <a:pt x="0" y="2764"/>
                  </a:lnTo>
                  <a:cubicBezTo>
                    <a:pt x="0" y="4593"/>
                    <a:pt x="1269" y="6177"/>
                    <a:pt x="3054" y="6580"/>
                  </a:cubicBezTo>
                  <a:lnTo>
                    <a:pt x="3274" y="6627"/>
                  </a:lnTo>
                  <a:cubicBezTo>
                    <a:pt x="3387" y="6004"/>
                    <a:pt x="3622" y="5411"/>
                    <a:pt x="3959" y="4875"/>
                  </a:cubicBezTo>
                  <a:cubicBezTo>
                    <a:pt x="3893" y="4842"/>
                    <a:pt x="3816" y="4817"/>
                    <a:pt x="3743" y="4798"/>
                  </a:cubicBezTo>
                  <a:lnTo>
                    <a:pt x="3468" y="4736"/>
                  </a:lnTo>
                  <a:cubicBezTo>
                    <a:pt x="2541" y="4531"/>
                    <a:pt x="1884" y="3710"/>
                    <a:pt x="1888" y="2764"/>
                  </a:cubicBezTo>
                  <a:lnTo>
                    <a:pt x="1888" y="0"/>
                  </a:ln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46" name="Google Shape;941;p34">
              <a:extLst>
                <a:ext uri="{FF2B5EF4-FFF2-40B4-BE49-F238E27FC236}">
                  <a16:creationId xmlns:a16="http://schemas.microsoft.com/office/drawing/2014/main" id="{C70A403C-FE0D-4FCF-BCC1-3242AD179020}"/>
                </a:ext>
              </a:extLst>
            </p:cNvPr>
            <p:cNvSpPr/>
            <p:nvPr/>
          </p:nvSpPr>
          <p:spPr>
            <a:xfrm>
              <a:off x="5411400" y="2493900"/>
              <a:ext cx="47675" cy="59400"/>
            </a:xfrm>
            <a:custGeom>
              <a:avLst/>
              <a:gdLst/>
              <a:ahLst/>
              <a:cxnLst/>
              <a:rect l="l" t="t" r="r" b="b"/>
              <a:pathLst>
                <a:path w="1907" h="2376" extrusionOk="0">
                  <a:moveTo>
                    <a:pt x="481" y="0"/>
                  </a:moveTo>
                  <a:cubicBezTo>
                    <a:pt x="188" y="609"/>
                    <a:pt x="26" y="1276"/>
                    <a:pt x="1" y="1954"/>
                  </a:cubicBezTo>
                  <a:cubicBezTo>
                    <a:pt x="316" y="2123"/>
                    <a:pt x="650" y="2247"/>
                    <a:pt x="998" y="2328"/>
                  </a:cubicBezTo>
                  <a:lnTo>
                    <a:pt x="1218" y="2375"/>
                  </a:lnTo>
                  <a:cubicBezTo>
                    <a:pt x="1331" y="1752"/>
                    <a:pt x="1566" y="1159"/>
                    <a:pt x="1907" y="627"/>
                  </a:cubicBezTo>
                  <a:cubicBezTo>
                    <a:pt x="1837" y="590"/>
                    <a:pt x="1760" y="565"/>
                    <a:pt x="1687" y="546"/>
                  </a:cubicBezTo>
                  <a:lnTo>
                    <a:pt x="1412" y="484"/>
                  </a:lnTo>
                  <a:cubicBezTo>
                    <a:pt x="1064" y="407"/>
                    <a:pt x="741" y="238"/>
                    <a:pt x="481" y="0"/>
                  </a:cubicBezTo>
                  <a:close/>
                </a:path>
              </a:pathLst>
            </a:custGeom>
            <a:solidFill>
              <a:schemeClr val="accent5">
                <a:lumMod val="75000"/>
              </a:schemeClr>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grpSp>
        <p:nvGrpSpPr>
          <p:cNvPr id="59" name="Google Shape;954;p34">
            <a:extLst>
              <a:ext uri="{FF2B5EF4-FFF2-40B4-BE49-F238E27FC236}">
                <a16:creationId xmlns:a16="http://schemas.microsoft.com/office/drawing/2014/main" id="{C5B86BE1-50CA-4E81-A8FA-1F2410C932DA}"/>
              </a:ext>
            </a:extLst>
          </p:cNvPr>
          <p:cNvGrpSpPr/>
          <p:nvPr/>
        </p:nvGrpSpPr>
        <p:grpSpPr>
          <a:xfrm>
            <a:off x="1367128" y="1510076"/>
            <a:ext cx="504240" cy="377455"/>
            <a:chOff x="5235550" y="1691950"/>
            <a:chExt cx="586425" cy="438975"/>
          </a:xfrm>
        </p:grpSpPr>
        <p:sp>
          <p:nvSpPr>
            <p:cNvPr id="60" name="Google Shape;955;p34">
              <a:extLst>
                <a:ext uri="{FF2B5EF4-FFF2-40B4-BE49-F238E27FC236}">
                  <a16:creationId xmlns:a16="http://schemas.microsoft.com/office/drawing/2014/main" id="{99DDCD1C-B8BF-4672-BED1-E4964E91C9B3}"/>
                </a:ext>
              </a:extLst>
            </p:cNvPr>
            <p:cNvSpPr/>
            <p:nvPr/>
          </p:nvSpPr>
          <p:spPr>
            <a:xfrm>
              <a:off x="5269275" y="1691950"/>
              <a:ext cx="518975" cy="438975"/>
            </a:xfrm>
            <a:custGeom>
              <a:avLst/>
              <a:gdLst/>
              <a:ahLst/>
              <a:cxnLst/>
              <a:rect l="l" t="t" r="r" b="b"/>
              <a:pathLst>
                <a:path w="20759" h="17559" extrusionOk="0">
                  <a:moveTo>
                    <a:pt x="14733" y="0"/>
                  </a:moveTo>
                  <a:cubicBezTo>
                    <a:pt x="13087" y="0"/>
                    <a:pt x="11514" y="671"/>
                    <a:pt x="10378" y="1862"/>
                  </a:cubicBezTo>
                  <a:cubicBezTo>
                    <a:pt x="9219" y="651"/>
                    <a:pt x="7638" y="1"/>
                    <a:pt x="6024" y="1"/>
                  </a:cubicBezTo>
                  <a:cubicBezTo>
                    <a:pt x="5270" y="1"/>
                    <a:pt x="4508" y="143"/>
                    <a:pt x="3780" y="437"/>
                  </a:cubicBezTo>
                  <a:cubicBezTo>
                    <a:pt x="1496" y="1353"/>
                    <a:pt x="0" y="3567"/>
                    <a:pt x="0" y="6027"/>
                  </a:cubicBezTo>
                  <a:cubicBezTo>
                    <a:pt x="0" y="9403"/>
                    <a:pt x="2335" y="11760"/>
                    <a:pt x="4373" y="13435"/>
                  </a:cubicBezTo>
                  <a:cubicBezTo>
                    <a:pt x="5250" y="14150"/>
                    <a:pt x="6162" y="14820"/>
                    <a:pt x="7108" y="15444"/>
                  </a:cubicBezTo>
                  <a:lnTo>
                    <a:pt x="10378" y="17559"/>
                  </a:lnTo>
                  <a:lnTo>
                    <a:pt x="13651" y="15444"/>
                  </a:lnTo>
                  <a:cubicBezTo>
                    <a:pt x="14597" y="14820"/>
                    <a:pt x="15510" y="14150"/>
                    <a:pt x="16386" y="13435"/>
                  </a:cubicBezTo>
                  <a:cubicBezTo>
                    <a:pt x="18424" y="11760"/>
                    <a:pt x="20759" y="9403"/>
                    <a:pt x="20759" y="6027"/>
                  </a:cubicBezTo>
                  <a:cubicBezTo>
                    <a:pt x="20759" y="3211"/>
                    <a:pt x="18809" y="770"/>
                    <a:pt x="16059" y="151"/>
                  </a:cubicBezTo>
                  <a:cubicBezTo>
                    <a:pt x="15517" y="0"/>
                    <a:pt x="14733" y="0"/>
                    <a:pt x="14733" y="0"/>
                  </a:cubicBezTo>
                  <a:close/>
                </a:path>
              </a:pathLst>
            </a:custGeom>
            <a:solidFill>
              <a:srgbClr val="E76F5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1" name="Google Shape;956;p34">
              <a:extLst>
                <a:ext uri="{FF2B5EF4-FFF2-40B4-BE49-F238E27FC236}">
                  <a16:creationId xmlns:a16="http://schemas.microsoft.com/office/drawing/2014/main" id="{133B8C67-94DB-4247-8E99-2F59B4724C92}"/>
                </a:ext>
              </a:extLst>
            </p:cNvPr>
            <p:cNvSpPr/>
            <p:nvPr/>
          </p:nvSpPr>
          <p:spPr>
            <a:xfrm>
              <a:off x="5442575" y="1698275"/>
              <a:ext cx="345675" cy="432650"/>
            </a:xfrm>
            <a:custGeom>
              <a:avLst/>
              <a:gdLst/>
              <a:ahLst/>
              <a:cxnLst/>
              <a:rect l="l" t="t" r="r" b="b"/>
              <a:pathLst>
                <a:path w="13827" h="17306" extrusionOk="0">
                  <a:moveTo>
                    <a:pt x="9527" y="0"/>
                  </a:moveTo>
                  <a:lnTo>
                    <a:pt x="9527" y="0"/>
                  </a:lnTo>
                  <a:cubicBezTo>
                    <a:pt x="10216" y="3688"/>
                    <a:pt x="10685" y="12566"/>
                    <a:pt x="0" y="15073"/>
                  </a:cubicBezTo>
                  <a:cubicBezTo>
                    <a:pt x="92" y="15136"/>
                    <a:pt x="150" y="15172"/>
                    <a:pt x="176" y="15191"/>
                  </a:cubicBezTo>
                  <a:lnTo>
                    <a:pt x="3446" y="17306"/>
                  </a:lnTo>
                  <a:lnTo>
                    <a:pt x="6719" y="15191"/>
                  </a:lnTo>
                  <a:cubicBezTo>
                    <a:pt x="7665" y="14567"/>
                    <a:pt x="8578" y="13897"/>
                    <a:pt x="9454" y="13182"/>
                  </a:cubicBezTo>
                  <a:cubicBezTo>
                    <a:pt x="11492" y="11507"/>
                    <a:pt x="13827" y="9150"/>
                    <a:pt x="13827" y="5774"/>
                  </a:cubicBezTo>
                  <a:cubicBezTo>
                    <a:pt x="13827" y="3112"/>
                    <a:pt x="12078" y="763"/>
                    <a:pt x="9527" y="0"/>
                  </a:cubicBezTo>
                  <a:close/>
                </a:path>
              </a:pathLst>
            </a:custGeom>
            <a:solidFill>
              <a:srgbClr val="CE401C"/>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2" name="Google Shape;957;p34">
              <a:extLst>
                <a:ext uri="{FF2B5EF4-FFF2-40B4-BE49-F238E27FC236}">
                  <a16:creationId xmlns:a16="http://schemas.microsoft.com/office/drawing/2014/main" id="{02B95363-6963-4EF2-964E-F035CCDBB9F2}"/>
                </a:ext>
              </a:extLst>
            </p:cNvPr>
            <p:cNvSpPr/>
            <p:nvPr/>
          </p:nvSpPr>
          <p:spPr>
            <a:xfrm>
              <a:off x="5601925" y="1881750"/>
              <a:ext cx="153975" cy="123725"/>
            </a:xfrm>
            <a:custGeom>
              <a:avLst/>
              <a:gdLst/>
              <a:ahLst/>
              <a:cxnLst/>
              <a:rect l="l" t="t" r="r" b="b"/>
              <a:pathLst>
                <a:path w="6159" h="4949" extrusionOk="0">
                  <a:moveTo>
                    <a:pt x="3489" y="0"/>
                  </a:moveTo>
                  <a:cubicBezTo>
                    <a:pt x="3350" y="0"/>
                    <a:pt x="3211" y="82"/>
                    <a:pt x="3160" y="238"/>
                  </a:cubicBezTo>
                  <a:lnTo>
                    <a:pt x="2064" y="3636"/>
                  </a:lnTo>
                  <a:lnTo>
                    <a:pt x="712" y="557"/>
                  </a:lnTo>
                  <a:cubicBezTo>
                    <a:pt x="657" y="420"/>
                    <a:pt x="528" y="338"/>
                    <a:pt x="391" y="338"/>
                  </a:cubicBezTo>
                  <a:cubicBezTo>
                    <a:pt x="345" y="338"/>
                    <a:pt x="299" y="347"/>
                    <a:pt x="254" y="366"/>
                  </a:cubicBezTo>
                  <a:cubicBezTo>
                    <a:pt x="78" y="447"/>
                    <a:pt x="1" y="656"/>
                    <a:pt x="81" y="832"/>
                  </a:cubicBezTo>
                  <a:lnTo>
                    <a:pt x="1797" y="4743"/>
                  </a:lnTo>
                  <a:cubicBezTo>
                    <a:pt x="1852" y="4868"/>
                    <a:pt x="1976" y="4948"/>
                    <a:pt x="2112" y="4948"/>
                  </a:cubicBezTo>
                  <a:lnTo>
                    <a:pt x="2130" y="4948"/>
                  </a:lnTo>
                  <a:cubicBezTo>
                    <a:pt x="2273" y="4941"/>
                    <a:pt x="2394" y="4849"/>
                    <a:pt x="2438" y="4714"/>
                  </a:cubicBezTo>
                  <a:lnTo>
                    <a:pt x="3556" y="1253"/>
                  </a:lnTo>
                  <a:lnTo>
                    <a:pt x="4462" y="3079"/>
                  </a:lnTo>
                  <a:cubicBezTo>
                    <a:pt x="4520" y="3193"/>
                    <a:pt x="4641" y="3270"/>
                    <a:pt x="4770" y="3270"/>
                  </a:cubicBezTo>
                  <a:lnTo>
                    <a:pt x="5668" y="3270"/>
                  </a:lnTo>
                  <a:cubicBezTo>
                    <a:pt x="5840" y="3046"/>
                    <a:pt x="6005" y="2819"/>
                    <a:pt x="6159" y="2580"/>
                  </a:cubicBezTo>
                  <a:lnTo>
                    <a:pt x="4982" y="2580"/>
                  </a:lnTo>
                  <a:lnTo>
                    <a:pt x="3795" y="190"/>
                  </a:lnTo>
                  <a:cubicBezTo>
                    <a:pt x="3731" y="62"/>
                    <a:pt x="3610" y="0"/>
                    <a:pt x="3489" y="0"/>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3" name="Google Shape;958;p34">
              <a:extLst>
                <a:ext uri="{FF2B5EF4-FFF2-40B4-BE49-F238E27FC236}">
                  <a16:creationId xmlns:a16="http://schemas.microsoft.com/office/drawing/2014/main" id="{309FE076-A575-4291-BA33-BFC618B6E3E6}"/>
                </a:ext>
              </a:extLst>
            </p:cNvPr>
            <p:cNvSpPr/>
            <p:nvPr/>
          </p:nvSpPr>
          <p:spPr>
            <a:xfrm>
              <a:off x="5301525" y="1821075"/>
              <a:ext cx="309775" cy="202725"/>
            </a:xfrm>
            <a:custGeom>
              <a:avLst/>
              <a:gdLst/>
              <a:ahLst/>
              <a:cxnLst/>
              <a:rect l="l" t="t" r="r" b="b"/>
              <a:pathLst>
                <a:path w="12391" h="8109" extrusionOk="0">
                  <a:moveTo>
                    <a:pt x="11198" y="0"/>
                  </a:moveTo>
                  <a:cubicBezTo>
                    <a:pt x="11068" y="0"/>
                    <a:pt x="10938" y="72"/>
                    <a:pt x="10880" y="213"/>
                  </a:cubicBezTo>
                  <a:lnTo>
                    <a:pt x="9260" y="4205"/>
                  </a:lnTo>
                  <a:lnTo>
                    <a:pt x="7900" y="1917"/>
                  </a:lnTo>
                  <a:cubicBezTo>
                    <a:pt x="7832" y="1804"/>
                    <a:pt x="7718" y="1750"/>
                    <a:pt x="7606" y="1750"/>
                  </a:cubicBezTo>
                  <a:cubicBezTo>
                    <a:pt x="7464" y="1750"/>
                    <a:pt x="7324" y="1835"/>
                    <a:pt x="7277" y="1994"/>
                  </a:cubicBezTo>
                  <a:lnTo>
                    <a:pt x="5906" y="6631"/>
                  </a:lnTo>
                  <a:lnTo>
                    <a:pt x="4147" y="1470"/>
                  </a:lnTo>
                  <a:cubicBezTo>
                    <a:pt x="4094" y="1317"/>
                    <a:pt x="3957" y="1238"/>
                    <a:pt x="3819" y="1238"/>
                  </a:cubicBezTo>
                  <a:cubicBezTo>
                    <a:pt x="3696" y="1238"/>
                    <a:pt x="3573" y="1300"/>
                    <a:pt x="3509" y="1430"/>
                  </a:cubicBezTo>
                  <a:lnTo>
                    <a:pt x="1771" y="5007"/>
                  </a:lnTo>
                  <a:lnTo>
                    <a:pt x="1" y="5007"/>
                  </a:lnTo>
                  <a:cubicBezTo>
                    <a:pt x="155" y="5246"/>
                    <a:pt x="323" y="5473"/>
                    <a:pt x="492" y="5697"/>
                  </a:cubicBezTo>
                  <a:lnTo>
                    <a:pt x="1987" y="5697"/>
                  </a:lnTo>
                  <a:cubicBezTo>
                    <a:pt x="2119" y="5693"/>
                    <a:pt x="2240" y="5620"/>
                    <a:pt x="2295" y="5502"/>
                  </a:cubicBezTo>
                  <a:lnTo>
                    <a:pt x="3762" y="2482"/>
                  </a:lnTo>
                  <a:lnTo>
                    <a:pt x="5602" y="7878"/>
                  </a:lnTo>
                  <a:cubicBezTo>
                    <a:pt x="5649" y="8017"/>
                    <a:pt x="5778" y="8109"/>
                    <a:pt x="5924" y="8109"/>
                  </a:cubicBezTo>
                  <a:lnTo>
                    <a:pt x="5932" y="8109"/>
                  </a:lnTo>
                  <a:cubicBezTo>
                    <a:pt x="6082" y="8105"/>
                    <a:pt x="6210" y="8006"/>
                    <a:pt x="6254" y="7863"/>
                  </a:cubicBezTo>
                  <a:lnTo>
                    <a:pt x="7709" y="2944"/>
                  </a:lnTo>
                  <a:lnTo>
                    <a:pt x="9018" y="5147"/>
                  </a:lnTo>
                  <a:cubicBezTo>
                    <a:pt x="9086" y="5261"/>
                    <a:pt x="9202" y="5317"/>
                    <a:pt x="9316" y="5317"/>
                  </a:cubicBezTo>
                  <a:cubicBezTo>
                    <a:pt x="9447" y="5317"/>
                    <a:pt x="9577" y="5244"/>
                    <a:pt x="9634" y="5103"/>
                  </a:cubicBezTo>
                  <a:lnTo>
                    <a:pt x="11207" y="1228"/>
                  </a:lnTo>
                  <a:lnTo>
                    <a:pt x="11676" y="2299"/>
                  </a:lnTo>
                  <a:cubicBezTo>
                    <a:pt x="11728" y="2437"/>
                    <a:pt x="11860" y="2521"/>
                    <a:pt x="11998" y="2521"/>
                  </a:cubicBezTo>
                  <a:cubicBezTo>
                    <a:pt x="12044" y="2521"/>
                    <a:pt x="12090" y="2512"/>
                    <a:pt x="12134" y="2493"/>
                  </a:cubicBezTo>
                  <a:cubicBezTo>
                    <a:pt x="12314" y="2412"/>
                    <a:pt x="12390" y="2200"/>
                    <a:pt x="12306" y="2024"/>
                  </a:cubicBezTo>
                  <a:lnTo>
                    <a:pt x="11511" y="205"/>
                  </a:lnTo>
                  <a:cubicBezTo>
                    <a:pt x="11451" y="68"/>
                    <a:pt x="11324" y="0"/>
                    <a:pt x="11198" y="0"/>
                  </a:cubicBezTo>
                  <a:close/>
                </a:path>
              </a:pathLst>
            </a:custGeom>
            <a:solidFill>
              <a:srgbClr val="FC4A1A"/>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4" name="Google Shape;959;p34">
              <a:extLst>
                <a:ext uri="{FF2B5EF4-FFF2-40B4-BE49-F238E27FC236}">
                  <a16:creationId xmlns:a16="http://schemas.microsoft.com/office/drawing/2014/main" id="{D4AFFEC8-10EC-4BE7-AFF9-093B265379AD}"/>
                </a:ext>
              </a:extLst>
            </p:cNvPr>
            <p:cNvSpPr/>
            <p:nvPr/>
          </p:nvSpPr>
          <p:spPr>
            <a:xfrm>
              <a:off x="5602300" y="1860050"/>
              <a:ext cx="219675" cy="123700"/>
            </a:xfrm>
            <a:custGeom>
              <a:avLst/>
              <a:gdLst/>
              <a:ahLst/>
              <a:cxnLst/>
              <a:rect l="l" t="t" r="r" b="b"/>
              <a:pathLst>
                <a:path w="8787" h="4948" extrusionOk="0">
                  <a:moveTo>
                    <a:pt x="3472" y="0"/>
                  </a:moveTo>
                  <a:cubicBezTo>
                    <a:pt x="3334" y="0"/>
                    <a:pt x="3196" y="81"/>
                    <a:pt x="3145" y="237"/>
                  </a:cubicBezTo>
                  <a:lnTo>
                    <a:pt x="2049" y="3639"/>
                  </a:lnTo>
                  <a:lnTo>
                    <a:pt x="697" y="553"/>
                  </a:lnTo>
                  <a:cubicBezTo>
                    <a:pt x="640" y="428"/>
                    <a:pt x="515" y="356"/>
                    <a:pt x="386" y="356"/>
                  </a:cubicBezTo>
                  <a:cubicBezTo>
                    <a:pt x="340" y="356"/>
                    <a:pt x="294" y="365"/>
                    <a:pt x="250" y="384"/>
                  </a:cubicBezTo>
                  <a:cubicBezTo>
                    <a:pt x="81" y="457"/>
                    <a:pt x="0" y="655"/>
                    <a:pt x="70" y="828"/>
                  </a:cubicBezTo>
                  <a:lnTo>
                    <a:pt x="1785" y="4742"/>
                  </a:lnTo>
                  <a:cubicBezTo>
                    <a:pt x="1837" y="4867"/>
                    <a:pt x="1961" y="4948"/>
                    <a:pt x="2097" y="4948"/>
                  </a:cubicBezTo>
                  <a:lnTo>
                    <a:pt x="2115" y="4948"/>
                  </a:lnTo>
                  <a:cubicBezTo>
                    <a:pt x="2258" y="4940"/>
                    <a:pt x="2383" y="4849"/>
                    <a:pt x="2427" y="4713"/>
                  </a:cubicBezTo>
                  <a:lnTo>
                    <a:pt x="3541" y="1253"/>
                  </a:lnTo>
                  <a:lnTo>
                    <a:pt x="4447" y="3078"/>
                  </a:lnTo>
                  <a:cubicBezTo>
                    <a:pt x="4505" y="3196"/>
                    <a:pt x="4626" y="3269"/>
                    <a:pt x="4755" y="3269"/>
                  </a:cubicBezTo>
                  <a:lnTo>
                    <a:pt x="8446" y="3269"/>
                  </a:lnTo>
                  <a:cubicBezTo>
                    <a:pt x="8633" y="3269"/>
                    <a:pt x="8787" y="3115"/>
                    <a:pt x="8787" y="2924"/>
                  </a:cubicBezTo>
                  <a:cubicBezTo>
                    <a:pt x="8787" y="2734"/>
                    <a:pt x="8633" y="2580"/>
                    <a:pt x="8446" y="2580"/>
                  </a:cubicBezTo>
                  <a:lnTo>
                    <a:pt x="4967" y="2580"/>
                  </a:lnTo>
                  <a:lnTo>
                    <a:pt x="3780" y="193"/>
                  </a:lnTo>
                  <a:cubicBezTo>
                    <a:pt x="3716" y="63"/>
                    <a:pt x="3594" y="0"/>
                    <a:pt x="3472" y="0"/>
                  </a:cubicBezTo>
                  <a:close/>
                </a:path>
              </a:pathLst>
            </a:custGeom>
            <a:solidFill>
              <a:schemeClr val="bg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5" name="Google Shape;960;p34">
              <a:extLst>
                <a:ext uri="{FF2B5EF4-FFF2-40B4-BE49-F238E27FC236}">
                  <a16:creationId xmlns:a16="http://schemas.microsoft.com/office/drawing/2014/main" id="{635A1A10-DEA7-49AF-9AF4-5ECE3743D537}"/>
                </a:ext>
              </a:extLst>
            </p:cNvPr>
            <p:cNvSpPr/>
            <p:nvPr/>
          </p:nvSpPr>
          <p:spPr>
            <a:xfrm>
              <a:off x="5235550" y="1799325"/>
              <a:ext cx="375850" cy="202750"/>
            </a:xfrm>
            <a:custGeom>
              <a:avLst/>
              <a:gdLst/>
              <a:ahLst/>
              <a:cxnLst/>
              <a:rect l="l" t="t" r="r" b="b"/>
              <a:pathLst>
                <a:path w="15034" h="8110" extrusionOk="0">
                  <a:moveTo>
                    <a:pt x="13836" y="0"/>
                  </a:moveTo>
                  <a:cubicBezTo>
                    <a:pt x="13706" y="0"/>
                    <a:pt x="13577" y="72"/>
                    <a:pt x="13519" y="214"/>
                  </a:cubicBezTo>
                  <a:lnTo>
                    <a:pt x="11899" y="4202"/>
                  </a:lnTo>
                  <a:lnTo>
                    <a:pt x="10539" y="1915"/>
                  </a:lnTo>
                  <a:cubicBezTo>
                    <a:pt x="10471" y="1802"/>
                    <a:pt x="10358" y="1748"/>
                    <a:pt x="10246" y="1748"/>
                  </a:cubicBezTo>
                  <a:cubicBezTo>
                    <a:pt x="10104" y="1748"/>
                    <a:pt x="9963" y="1834"/>
                    <a:pt x="9916" y="1996"/>
                  </a:cubicBezTo>
                  <a:lnTo>
                    <a:pt x="8545" y="6633"/>
                  </a:lnTo>
                  <a:lnTo>
                    <a:pt x="6786" y="1468"/>
                  </a:lnTo>
                  <a:cubicBezTo>
                    <a:pt x="6733" y="1315"/>
                    <a:pt x="6597" y="1236"/>
                    <a:pt x="6459" y="1236"/>
                  </a:cubicBezTo>
                  <a:cubicBezTo>
                    <a:pt x="6337" y="1236"/>
                    <a:pt x="6214" y="1299"/>
                    <a:pt x="6151" y="1431"/>
                  </a:cubicBezTo>
                  <a:lnTo>
                    <a:pt x="4414" y="5005"/>
                  </a:lnTo>
                  <a:lnTo>
                    <a:pt x="345" y="5005"/>
                  </a:lnTo>
                  <a:cubicBezTo>
                    <a:pt x="154" y="5005"/>
                    <a:pt x="0" y="5159"/>
                    <a:pt x="0" y="5350"/>
                  </a:cubicBezTo>
                  <a:cubicBezTo>
                    <a:pt x="0" y="5540"/>
                    <a:pt x="154" y="5694"/>
                    <a:pt x="345" y="5694"/>
                  </a:cubicBezTo>
                  <a:lnTo>
                    <a:pt x="4626" y="5694"/>
                  </a:lnTo>
                  <a:cubicBezTo>
                    <a:pt x="4758" y="5694"/>
                    <a:pt x="4879" y="5617"/>
                    <a:pt x="4938" y="5500"/>
                  </a:cubicBezTo>
                  <a:lnTo>
                    <a:pt x="6404" y="2479"/>
                  </a:lnTo>
                  <a:lnTo>
                    <a:pt x="8241" y="7875"/>
                  </a:lnTo>
                  <a:cubicBezTo>
                    <a:pt x="8288" y="8015"/>
                    <a:pt x="8420" y="8110"/>
                    <a:pt x="8567" y="8110"/>
                  </a:cubicBezTo>
                  <a:lnTo>
                    <a:pt x="8574" y="8110"/>
                  </a:lnTo>
                  <a:cubicBezTo>
                    <a:pt x="8725" y="8106"/>
                    <a:pt x="8853" y="8004"/>
                    <a:pt x="8897" y="7864"/>
                  </a:cubicBezTo>
                  <a:lnTo>
                    <a:pt x="10352" y="2941"/>
                  </a:lnTo>
                  <a:lnTo>
                    <a:pt x="11661" y="5148"/>
                  </a:lnTo>
                  <a:cubicBezTo>
                    <a:pt x="11729" y="5260"/>
                    <a:pt x="11843" y="5315"/>
                    <a:pt x="11957" y="5315"/>
                  </a:cubicBezTo>
                  <a:cubicBezTo>
                    <a:pt x="12089" y="5315"/>
                    <a:pt x="12220" y="5242"/>
                    <a:pt x="12277" y="5100"/>
                  </a:cubicBezTo>
                  <a:lnTo>
                    <a:pt x="13849" y="1226"/>
                  </a:lnTo>
                  <a:lnTo>
                    <a:pt x="14318" y="2300"/>
                  </a:lnTo>
                  <a:cubicBezTo>
                    <a:pt x="14371" y="2435"/>
                    <a:pt x="14502" y="2518"/>
                    <a:pt x="14641" y="2518"/>
                  </a:cubicBezTo>
                  <a:cubicBezTo>
                    <a:pt x="14686" y="2518"/>
                    <a:pt x="14732" y="2509"/>
                    <a:pt x="14777" y="2490"/>
                  </a:cubicBezTo>
                  <a:cubicBezTo>
                    <a:pt x="14956" y="2410"/>
                    <a:pt x="15033" y="2197"/>
                    <a:pt x="14949" y="2025"/>
                  </a:cubicBezTo>
                  <a:lnTo>
                    <a:pt x="14150" y="207"/>
                  </a:lnTo>
                  <a:cubicBezTo>
                    <a:pt x="14090" y="69"/>
                    <a:pt x="13963" y="0"/>
                    <a:pt x="13836" y="0"/>
                  </a:cubicBezTo>
                  <a:close/>
                </a:path>
              </a:pathLst>
            </a:custGeom>
            <a:solidFill>
              <a:schemeClr val="bg1"/>
            </a:solidFill>
            <a:ln>
              <a:noFill/>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grpSp>
      <p:pic>
        <p:nvPicPr>
          <p:cNvPr id="66" name="Google Shape;961;p34">
            <a:extLst>
              <a:ext uri="{FF2B5EF4-FFF2-40B4-BE49-F238E27FC236}">
                <a16:creationId xmlns:a16="http://schemas.microsoft.com/office/drawing/2014/main" id="{00A7F01E-1EFD-4FC4-8FF4-9853806A1AA9}"/>
              </a:ext>
            </a:extLst>
          </p:cNvPr>
          <p:cNvPicPr preferRelativeResize="0"/>
          <p:nvPr/>
        </p:nvPicPr>
        <p:blipFill rotWithShape="1">
          <a:blip r:embed="rId3">
            <a:alphaModFix/>
          </a:blip>
          <a:srcRect t="748" b="738"/>
          <a:stretch/>
        </p:blipFill>
        <p:spPr>
          <a:xfrm flipH="1">
            <a:off x="11009997" y="768531"/>
            <a:ext cx="1087923" cy="6089469"/>
          </a:xfrm>
          <a:prstGeom prst="rect">
            <a:avLst/>
          </a:prstGeom>
          <a:noFill/>
          <a:ln>
            <a:noFill/>
          </a:ln>
        </p:spPr>
      </p:pic>
      <p:sp>
        <p:nvSpPr>
          <p:cNvPr id="67" name="Google Shape;962;p34">
            <a:extLst>
              <a:ext uri="{FF2B5EF4-FFF2-40B4-BE49-F238E27FC236}">
                <a16:creationId xmlns:a16="http://schemas.microsoft.com/office/drawing/2014/main" id="{E437156D-8827-46CD-BDEF-AB5F25BD3545}"/>
              </a:ext>
            </a:extLst>
          </p:cNvPr>
          <p:cNvSpPr/>
          <p:nvPr/>
        </p:nvSpPr>
        <p:spPr>
          <a:xfrm>
            <a:off x="1191172" y="2319388"/>
            <a:ext cx="766525" cy="845148"/>
          </a:xfrm>
          <a:custGeom>
            <a:avLst/>
            <a:gdLst/>
            <a:ahLst/>
            <a:cxnLst/>
            <a:rect l="l" t="t" r="r" b="b"/>
            <a:pathLst>
              <a:path w="88788" h="97895" extrusionOk="0">
                <a:moveTo>
                  <a:pt x="48989" y="1"/>
                </a:moveTo>
                <a:cubicBezTo>
                  <a:pt x="48975" y="1"/>
                  <a:pt x="48961" y="1"/>
                  <a:pt x="48947" y="1"/>
                </a:cubicBezTo>
                <a:cubicBezTo>
                  <a:pt x="35962" y="1"/>
                  <a:pt x="23514" y="5155"/>
                  <a:pt x="14334" y="14335"/>
                </a:cubicBezTo>
                <a:cubicBezTo>
                  <a:pt x="5154" y="23515"/>
                  <a:pt x="0" y="35963"/>
                  <a:pt x="0" y="48948"/>
                </a:cubicBezTo>
                <a:cubicBezTo>
                  <a:pt x="0" y="61926"/>
                  <a:pt x="5154" y="74374"/>
                  <a:pt x="14334" y="83554"/>
                </a:cubicBezTo>
                <a:cubicBezTo>
                  <a:pt x="23514" y="92734"/>
                  <a:pt x="35962" y="97894"/>
                  <a:pt x="48947" y="97894"/>
                </a:cubicBezTo>
                <a:cubicBezTo>
                  <a:pt x="49873" y="97894"/>
                  <a:pt x="50624" y="97143"/>
                  <a:pt x="50624" y="96217"/>
                </a:cubicBezTo>
                <a:cubicBezTo>
                  <a:pt x="50624" y="95284"/>
                  <a:pt x="49873" y="94539"/>
                  <a:pt x="48947" y="94539"/>
                </a:cubicBezTo>
                <a:cubicBezTo>
                  <a:pt x="23809" y="94539"/>
                  <a:pt x="3355" y="74085"/>
                  <a:pt x="3355" y="48948"/>
                </a:cubicBezTo>
                <a:cubicBezTo>
                  <a:pt x="3355" y="23810"/>
                  <a:pt x="23809" y="3356"/>
                  <a:pt x="48947" y="3356"/>
                </a:cubicBezTo>
                <a:cubicBezTo>
                  <a:pt x="63495" y="3356"/>
                  <a:pt x="76829" y="10060"/>
                  <a:pt x="85533" y="21743"/>
                </a:cubicBezTo>
                <a:cubicBezTo>
                  <a:pt x="85862" y="22193"/>
                  <a:pt x="86374" y="22434"/>
                  <a:pt x="86893" y="22434"/>
                </a:cubicBezTo>
                <a:cubicBezTo>
                  <a:pt x="87241" y="22434"/>
                  <a:pt x="87593" y="22325"/>
                  <a:pt x="87895" y="22099"/>
                </a:cubicBezTo>
                <a:cubicBezTo>
                  <a:pt x="88639" y="21542"/>
                  <a:pt x="88787" y="20475"/>
                  <a:pt x="88223" y="19737"/>
                </a:cubicBezTo>
                <a:cubicBezTo>
                  <a:pt x="78998" y="7320"/>
                  <a:pt x="64448" y="1"/>
                  <a:pt x="4898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
        <p:nvSpPr>
          <p:cNvPr id="68" name="Google Shape;963;p34">
            <a:extLst>
              <a:ext uri="{FF2B5EF4-FFF2-40B4-BE49-F238E27FC236}">
                <a16:creationId xmlns:a16="http://schemas.microsoft.com/office/drawing/2014/main" id="{72488575-00AD-4CF9-A080-C1A8382003F0}"/>
              </a:ext>
            </a:extLst>
          </p:cNvPr>
          <p:cNvSpPr/>
          <p:nvPr/>
        </p:nvSpPr>
        <p:spPr>
          <a:xfrm>
            <a:off x="1204134" y="3409317"/>
            <a:ext cx="917676" cy="844778"/>
          </a:xfrm>
          <a:custGeom>
            <a:avLst/>
            <a:gdLst/>
            <a:ahLst/>
            <a:cxnLst/>
            <a:rect l="l" t="t" r="r" b="b"/>
            <a:pathLst>
              <a:path w="106296" h="97852" extrusionOk="0">
                <a:moveTo>
                  <a:pt x="52944" y="1"/>
                </a:moveTo>
                <a:cubicBezTo>
                  <a:pt x="44789" y="1"/>
                  <a:pt x="36570" y="2037"/>
                  <a:pt x="29078" y="6226"/>
                </a:cubicBezTo>
                <a:cubicBezTo>
                  <a:pt x="9644" y="17097"/>
                  <a:pt x="1" y="39705"/>
                  <a:pt x="5611" y="61252"/>
                </a:cubicBezTo>
                <a:cubicBezTo>
                  <a:pt x="11221" y="82800"/>
                  <a:pt x="30668" y="97838"/>
                  <a:pt x="52934" y="97851"/>
                </a:cubicBezTo>
                <a:cubicBezTo>
                  <a:pt x="53860" y="97851"/>
                  <a:pt x="54611" y="97100"/>
                  <a:pt x="54611" y="96174"/>
                </a:cubicBezTo>
                <a:cubicBezTo>
                  <a:pt x="54611" y="95241"/>
                  <a:pt x="53860" y="94496"/>
                  <a:pt x="52934" y="94496"/>
                </a:cubicBezTo>
                <a:cubicBezTo>
                  <a:pt x="27796" y="94496"/>
                  <a:pt x="7349" y="74042"/>
                  <a:pt x="7349" y="48905"/>
                </a:cubicBezTo>
                <a:cubicBezTo>
                  <a:pt x="7349" y="23767"/>
                  <a:pt x="27796" y="3313"/>
                  <a:pt x="52934" y="3313"/>
                </a:cubicBezTo>
                <a:cubicBezTo>
                  <a:pt x="78071" y="3313"/>
                  <a:pt x="98525" y="23767"/>
                  <a:pt x="98525" y="48905"/>
                </a:cubicBezTo>
                <a:cubicBezTo>
                  <a:pt x="98532" y="57326"/>
                  <a:pt x="96203" y="65587"/>
                  <a:pt x="91788" y="72761"/>
                </a:cubicBezTo>
                <a:cubicBezTo>
                  <a:pt x="91305" y="73552"/>
                  <a:pt x="91546" y="74586"/>
                  <a:pt x="92338" y="75069"/>
                </a:cubicBezTo>
                <a:cubicBezTo>
                  <a:pt x="92614" y="75240"/>
                  <a:pt x="92919" y="75321"/>
                  <a:pt x="93220" y="75321"/>
                </a:cubicBezTo>
                <a:cubicBezTo>
                  <a:pt x="93783" y="75321"/>
                  <a:pt x="94332" y="75037"/>
                  <a:pt x="94646" y="74526"/>
                </a:cubicBezTo>
                <a:cubicBezTo>
                  <a:pt x="106296" y="55548"/>
                  <a:pt x="103665" y="31102"/>
                  <a:pt x="88251" y="15043"/>
                </a:cubicBezTo>
                <a:cubicBezTo>
                  <a:pt x="78776" y="5172"/>
                  <a:pt x="65941" y="1"/>
                  <a:pt x="5294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898" tIns="121898" rIns="121898" bIns="121898" anchor="ctr" anchorCtr="0">
            <a:noAutofit/>
          </a:bodyPr>
          <a:lstStyle/>
          <a:p>
            <a:pPr algn="l" defTabSz="1219215" rtl="0">
              <a:buClr>
                <a:srgbClr val="000000"/>
              </a:buClr>
              <a:defRPr/>
            </a:pPr>
            <a:endParaRPr kern="0">
              <a:solidFill>
                <a:srgbClr val="000000"/>
              </a:solidFill>
              <a:latin typeface="Arial"/>
              <a:cs typeface="Arial"/>
              <a:sym typeface="Arial"/>
            </a:endParaRPr>
          </a:p>
        </p:txBody>
      </p:sp>
    </p:spTree>
    <p:extLst>
      <p:ext uri="{BB962C8B-B14F-4D97-AF65-F5344CB8AC3E}">
        <p14:creationId xmlns:p14="http://schemas.microsoft.com/office/powerpoint/2010/main" val="192823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p:nvPr/>
        </p:nvSpPr>
        <p:spPr>
          <a:xfrm>
            <a:off x="2029034" y="6138001"/>
            <a:ext cx="593000" cy="407767"/>
          </a:xfrm>
          <a:custGeom>
            <a:avLst/>
            <a:gdLst/>
            <a:ahLst/>
            <a:cxnLst/>
            <a:rect l="l" t="t" r="r" b="b"/>
            <a:pathLst>
              <a:path w="17790" h="12233" extrusionOk="0">
                <a:moveTo>
                  <a:pt x="2694" y="1"/>
                </a:moveTo>
                <a:cubicBezTo>
                  <a:pt x="2020" y="1"/>
                  <a:pt x="1470" y="551"/>
                  <a:pt x="1470" y="1225"/>
                </a:cubicBezTo>
                <a:cubicBezTo>
                  <a:pt x="1470" y="1900"/>
                  <a:pt x="2020" y="2449"/>
                  <a:pt x="2694" y="2449"/>
                </a:cubicBezTo>
                <a:lnTo>
                  <a:pt x="3398" y="2449"/>
                </a:lnTo>
                <a:cubicBezTo>
                  <a:pt x="4065" y="2460"/>
                  <a:pt x="4597" y="3007"/>
                  <a:pt x="4597" y="3670"/>
                </a:cubicBezTo>
                <a:cubicBezTo>
                  <a:pt x="4597" y="4337"/>
                  <a:pt x="4065" y="4880"/>
                  <a:pt x="3398" y="4894"/>
                </a:cubicBezTo>
                <a:lnTo>
                  <a:pt x="1224" y="4894"/>
                </a:lnTo>
                <a:cubicBezTo>
                  <a:pt x="550" y="4894"/>
                  <a:pt x="0" y="5441"/>
                  <a:pt x="0" y="6119"/>
                </a:cubicBezTo>
                <a:cubicBezTo>
                  <a:pt x="0" y="6793"/>
                  <a:pt x="550" y="7339"/>
                  <a:pt x="1224" y="7339"/>
                </a:cubicBezTo>
                <a:lnTo>
                  <a:pt x="6814" y="7339"/>
                </a:lnTo>
                <a:cubicBezTo>
                  <a:pt x="6821" y="7339"/>
                  <a:pt x="6828" y="7339"/>
                  <a:pt x="6835" y="7339"/>
                </a:cubicBezTo>
                <a:cubicBezTo>
                  <a:pt x="7511" y="7339"/>
                  <a:pt x="8061" y="7885"/>
                  <a:pt x="8061" y="8564"/>
                </a:cubicBezTo>
                <a:cubicBezTo>
                  <a:pt x="8061" y="9242"/>
                  <a:pt x="7511" y="9788"/>
                  <a:pt x="6835" y="9788"/>
                </a:cubicBezTo>
                <a:cubicBezTo>
                  <a:pt x="6828" y="9788"/>
                  <a:pt x="6821" y="9788"/>
                  <a:pt x="6814" y="9788"/>
                </a:cubicBezTo>
                <a:lnTo>
                  <a:pt x="6279" y="9788"/>
                </a:lnTo>
                <a:cubicBezTo>
                  <a:pt x="5601" y="9788"/>
                  <a:pt x="5055" y="10334"/>
                  <a:pt x="5055" y="11009"/>
                </a:cubicBezTo>
                <a:cubicBezTo>
                  <a:pt x="5055" y="11687"/>
                  <a:pt x="5601" y="12233"/>
                  <a:pt x="6279" y="12233"/>
                </a:cubicBezTo>
                <a:lnTo>
                  <a:pt x="16569" y="12233"/>
                </a:lnTo>
                <a:cubicBezTo>
                  <a:pt x="17243" y="12233"/>
                  <a:pt x="17789" y="11687"/>
                  <a:pt x="17789" y="11009"/>
                </a:cubicBezTo>
                <a:cubicBezTo>
                  <a:pt x="17789" y="10334"/>
                  <a:pt x="17243" y="9788"/>
                  <a:pt x="16569" y="9788"/>
                </a:cubicBezTo>
                <a:lnTo>
                  <a:pt x="11543" y="9788"/>
                </a:lnTo>
                <a:cubicBezTo>
                  <a:pt x="11536" y="9788"/>
                  <a:pt x="11530" y="9788"/>
                  <a:pt x="11523" y="9788"/>
                </a:cubicBezTo>
                <a:cubicBezTo>
                  <a:pt x="10847" y="9788"/>
                  <a:pt x="10297" y="9242"/>
                  <a:pt x="10297" y="8564"/>
                </a:cubicBezTo>
                <a:cubicBezTo>
                  <a:pt x="10297" y="7885"/>
                  <a:pt x="10847" y="7339"/>
                  <a:pt x="11523" y="7339"/>
                </a:cubicBezTo>
                <a:cubicBezTo>
                  <a:pt x="11530" y="7339"/>
                  <a:pt x="11536" y="7339"/>
                  <a:pt x="11543" y="7339"/>
                </a:cubicBezTo>
                <a:lnTo>
                  <a:pt x="12247" y="7339"/>
                </a:lnTo>
                <a:cubicBezTo>
                  <a:pt x="12925" y="7339"/>
                  <a:pt x="13471" y="6793"/>
                  <a:pt x="13471" y="6119"/>
                </a:cubicBezTo>
                <a:cubicBezTo>
                  <a:pt x="13471" y="5441"/>
                  <a:pt x="12925" y="4894"/>
                  <a:pt x="12247" y="4894"/>
                </a:cubicBezTo>
                <a:lnTo>
                  <a:pt x="7258" y="4894"/>
                </a:lnTo>
                <a:cubicBezTo>
                  <a:pt x="6591" y="4880"/>
                  <a:pt x="6059" y="4337"/>
                  <a:pt x="6059" y="3670"/>
                </a:cubicBezTo>
                <a:cubicBezTo>
                  <a:pt x="6059" y="3007"/>
                  <a:pt x="6591" y="2460"/>
                  <a:pt x="7258" y="2449"/>
                </a:cubicBezTo>
                <a:lnTo>
                  <a:pt x="7734" y="2449"/>
                </a:lnTo>
                <a:cubicBezTo>
                  <a:pt x="8409" y="2449"/>
                  <a:pt x="8959" y="1900"/>
                  <a:pt x="8959" y="1225"/>
                </a:cubicBezTo>
                <a:cubicBezTo>
                  <a:pt x="8959" y="551"/>
                  <a:pt x="8409" y="1"/>
                  <a:pt x="7734" y="1"/>
                </a:cubicBezTo>
                <a:close/>
              </a:path>
            </a:pathLst>
          </a:custGeom>
          <a:solidFill>
            <a:srgbClr val="F7CE7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pic>
        <p:nvPicPr>
          <p:cNvPr id="268" name="Google Shape;268;p25"/>
          <p:cNvPicPr preferRelativeResize="0"/>
          <p:nvPr/>
        </p:nvPicPr>
        <p:blipFill>
          <a:blip r:embed="rId4">
            <a:alphaModFix/>
          </a:blip>
          <a:stretch>
            <a:fillRect/>
          </a:stretch>
        </p:blipFill>
        <p:spPr>
          <a:xfrm>
            <a:off x="2029050" y="3734134"/>
            <a:ext cx="1623646" cy="2915096"/>
          </a:xfrm>
          <a:prstGeom prst="rect">
            <a:avLst/>
          </a:prstGeom>
          <a:noFill/>
          <a:ln>
            <a:noFill/>
          </a:ln>
        </p:spPr>
      </p:pic>
      <p:sp>
        <p:nvSpPr>
          <p:cNvPr id="269" name="Google Shape;269;p25"/>
          <p:cNvSpPr/>
          <p:nvPr/>
        </p:nvSpPr>
        <p:spPr>
          <a:xfrm>
            <a:off x="6786034" y="4993018"/>
            <a:ext cx="569034" cy="235134"/>
          </a:xfrm>
          <a:custGeom>
            <a:avLst/>
            <a:gdLst/>
            <a:ahLst/>
            <a:cxnLst/>
            <a:rect l="l" t="t" r="r" b="b"/>
            <a:pathLst>
              <a:path w="17071" h="7054" extrusionOk="0">
                <a:moveTo>
                  <a:pt x="5304" y="1"/>
                </a:moveTo>
                <a:cubicBezTo>
                  <a:pt x="4652" y="1"/>
                  <a:pt x="4128" y="528"/>
                  <a:pt x="4128" y="1177"/>
                </a:cubicBezTo>
                <a:cubicBezTo>
                  <a:pt x="4128" y="1826"/>
                  <a:pt x="4652" y="2354"/>
                  <a:pt x="5304" y="2354"/>
                </a:cubicBezTo>
                <a:lnTo>
                  <a:pt x="5979" y="2354"/>
                </a:lnTo>
                <a:cubicBezTo>
                  <a:pt x="6628" y="2354"/>
                  <a:pt x="7155" y="2878"/>
                  <a:pt x="7155" y="3527"/>
                </a:cubicBezTo>
                <a:cubicBezTo>
                  <a:pt x="7155" y="4176"/>
                  <a:pt x="6628" y="4704"/>
                  <a:pt x="5979" y="4704"/>
                </a:cubicBezTo>
                <a:lnTo>
                  <a:pt x="1151" y="4704"/>
                </a:lnTo>
                <a:cubicBezTo>
                  <a:pt x="510" y="4715"/>
                  <a:pt x="0" y="5239"/>
                  <a:pt x="0" y="5877"/>
                </a:cubicBezTo>
                <a:cubicBezTo>
                  <a:pt x="0" y="6518"/>
                  <a:pt x="510" y="7042"/>
                  <a:pt x="1151" y="7053"/>
                </a:cubicBezTo>
                <a:lnTo>
                  <a:pt x="11041" y="7053"/>
                </a:lnTo>
                <a:cubicBezTo>
                  <a:pt x="11679" y="7042"/>
                  <a:pt x="12192" y="6518"/>
                  <a:pt x="12192" y="5877"/>
                </a:cubicBezTo>
                <a:cubicBezTo>
                  <a:pt x="12192" y="5239"/>
                  <a:pt x="11679" y="4715"/>
                  <a:pt x="11041" y="4704"/>
                </a:cubicBezTo>
                <a:lnTo>
                  <a:pt x="10528" y="4704"/>
                </a:lnTo>
                <a:cubicBezTo>
                  <a:pt x="9875" y="4704"/>
                  <a:pt x="9351" y="4176"/>
                  <a:pt x="9351" y="3527"/>
                </a:cubicBezTo>
                <a:cubicBezTo>
                  <a:pt x="9351" y="2878"/>
                  <a:pt x="9875" y="2354"/>
                  <a:pt x="10528" y="2354"/>
                </a:cubicBezTo>
                <a:lnTo>
                  <a:pt x="15898" y="2354"/>
                </a:lnTo>
                <a:cubicBezTo>
                  <a:pt x="16547" y="2354"/>
                  <a:pt x="17071" y="1826"/>
                  <a:pt x="17071" y="1177"/>
                </a:cubicBezTo>
                <a:cubicBezTo>
                  <a:pt x="17071" y="528"/>
                  <a:pt x="16547" y="1"/>
                  <a:pt x="15898" y="1"/>
                </a:cubicBezTo>
                <a:close/>
              </a:path>
            </a:pathLst>
          </a:custGeom>
          <a:solidFill>
            <a:srgbClr val="F7CE7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pic>
        <p:nvPicPr>
          <p:cNvPr id="278" name="Google Shape;278;p25"/>
          <p:cNvPicPr preferRelativeResize="0"/>
          <p:nvPr/>
        </p:nvPicPr>
        <p:blipFill>
          <a:blip r:embed="rId5">
            <a:alphaModFix/>
          </a:blip>
          <a:stretch>
            <a:fillRect/>
          </a:stretch>
        </p:blipFill>
        <p:spPr>
          <a:xfrm>
            <a:off x="4357667" y="3351935"/>
            <a:ext cx="2753534" cy="3366500"/>
          </a:xfrm>
          <a:prstGeom prst="rect">
            <a:avLst/>
          </a:prstGeom>
          <a:noFill/>
          <a:ln>
            <a:noFill/>
          </a:ln>
        </p:spPr>
      </p:pic>
      <p:pic>
        <p:nvPicPr>
          <p:cNvPr id="279" name="Google Shape;279;p25"/>
          <p:cNvPicPr preferRelativeResize="0"/>
          <p:nvPr/>
        </p:nvPicPr>
        <p:blipFill>
          <a:blip r:embed="rId6">
            <a:alphaModFix/>
          </a:blip>
          <a:stretch>
            <a:fillRect/>
          </a:stretch>
        </p:blipFill>
        <p:spPr>
          <a:xfrm>
            <a:off x="8220700" y="3490953"/>
            <a:ext cx="1764734" cy="3227481"/>
          </a:xfrm>
          <a:prstGeom prst="rect">
            <a:avLst/>
          </a:prstGeom>
          <a:noFill/>
          <a:ln>
            <a:noFill/>
          </a:ln>
        </p:spPr>
      </p:pic>
      <p:sp>
        <p:nvSpPr>
          <p:cNvPr id="280" name="Google Shape;280;p25"/>
          <p:cNvSpPr/>
          <p:nvPr/>
        </p:nvSpPr>
        <p:spPr>
          <a:xfrm>
            <a:off x="7207500" y="5553200"/>
            <a:ext cx="195667" cy="72134"/>
          </a:xfrm>
          <a:custGeom>
            <a:avLst/>
            <a:gdLst/>
            <a:ahLst/>
            <a:cxnLst/>
            <a:rect l="l" t="t" r="r" b="b"/>
            <a:pathLst>
              <a:path w="5870" h="2164" extrusionOk="0">
                <a:moveTo>
                  <a:pt x="4793" y="0"/>
                </a:moveTo>
                <a:cubicBezTo>
                  <a:pt x="4784" y="0"/>
                  <a:pt x="4775" y="0"/>
                  <a:pt x="4766" y="0"/>
                </a:cubicBezTo>
                <a:lnTo>
                  <a:pt x="1060" y="0"/>
                </a:lnTo>
                <a:cubicBezTo>
                  <a:pt x="474" y="11"/>
                  <a:pt x="1" y="492"/>
                  <a:pt x="1" y="1082"/>
                </a:cubicBezTo>
                <a:cubicBezTo>
                  <a:pt x="1" y="1668"/>
                  <a:pt x="474" y="2148"/>
                  <a:pt x="1060" y="2163"/>
                </a:cubicBezTo>
                <a:lnTo>
                  <a:pt x="4766" y="2163"/>
                </a:lnTo>
                <a:cubicBezTo>
                  <a:pt x="4773" y="2163"/>
                  <a:pt x="4780" y="2163"/>
                  <a:pt x="4786" y="2163"/>
                </a:cubicBezTo>
                <a:cubicBezTo>
                  <a:pt x="5382" y="2163"/>
                  <a:pt x="5870" y="1680"/>
                  <a:pt x="5870" y="1082"/>
                </a:cubicBezTo>
                <a:cubicBezTo>
                  <a:pt x="5870" y="482"/>
                  <a:pt x="5386" y="0"/>
                  <a:pt x="4793" y="0"/>
                </a:cubicBezTo>
                <a:close/>
              </a:path>
            </a:pathLst>
          </a:custGeom>
          <a:solidFill>
            <a:srgbClr val="F7CE7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1" name="Google Shape;281;p25"/>
          <p:cNvSpPr/>
          <p:nvPr/>
        </p:nvSpPr>
        <p:spPr>
          <a:xfrm rot="10800000">
            <a:off x="9529834" y="5701268"/>
            <a:ext cx="593000" cy="407767"/>
          </a:xfrm>
          <a:custGeom>
            <a:avLst/>
            <a:gdLst/>
            <a:ahLst/>
            <a:cxnLst/>
            <a:rect l="l" t="t" r="r" b="b"/>
            <a:pathLst>
              <a:path w="17790" h="12233" extrusionOk="0">
                <a:moveTo>
                  <a:pt x="2694" y="1"/>
                </a:moveTo>
                <a:cubicBezTo>
                  <a:pt x="2020" y="1"/>
                  <a:pt x="1470" y="551"/>
                  <a:pt x="1470" y="1225"/>
                </a:cubicBezTo>
                <a:cubicBezTo>
                  <a:pt x="1470" y="1900"/>
                  <a:pt x="2020" y="2449"/>
                  <a:pt x="2694" y="2449"/>
                </a:cubicBezTo>
                <a:lnTo>
                  <a:pt x="3398" y="2449"/>
                </a:lnTo>
                <a:cubicBezTo>
                  <a:pt x="4065" y="2460"/>
                  <a:pt x="4597" y="3007"/>
                  <a:pt x="4597" y="3670"/>
                </a:cubicBezTo>
                <a:cubicBezTo>
                  <a:pt x="4597" y="4337"/>
                  <a:pt x="4065" y="4880"/>
                  <a:pt x="3398" y="4894"/>
                </a:cubicBezTo>
                <a:lnTo>
                  <a:pt x="1224" y="4894"/>
                </a:lnTo>
                <a:cubicBezTo>
                  <a:pt x="550" y="4894"/>
                  <a:pt x="0" y="5441"/>
                  <a:pt x="0" y="6119"/>
                </a:cubicBezTo>
                <a:cubicBezTo>
                  <a:pt x="0" y="6793"/>
                  <a:pt x="550" y="7339"/>
                  <a:pt x="1224" y="7339"/>
                </a:cubicBezTo>
                <a:lnTo>
                  <a:pt x="6814" y="7339"/>
                </a:lnTo>
                <a:cubicBezTo>
                  <a:pt x="6821" y="7339"/>
                  <a:pt x="6828" y="7339"/>
                  <a:pt x="6835" y="7339"/>
                </a:cubicBezTo>
                <a:cubicBezTo>
                  <a:pt x="7511" y="7339"/>
                  <a:pt x="8061" y="7885"/>
                  <a:pt x="8061" y="8564"/>
                </a:cubicBezTo>
                <a:cubicBezTo>
                  <a:pt x="8061" y="9242"/>
                  <a:pt x="7511" y="9788"/>
                  <a:pt x="6835" y="9788"/>
                </a:cubicBezTo>
                <a:cubicBezTo>
                  <a:pt x="6828" y="9788"/>
                  <a:pt x="6821" y="9788"/>
                  <a:pt x="6814" y="9788"/>
                </a:cubicBezTo>
                <a:lnTo>
                  <a:pt x="6279" y="9788"/>
                </a:lnTo>
                <a:cubicBezTo>
                  <a:pt x="5601" y="9788"/>
                  <a:pt x="5055" y="10334"/>
                  <a:pt x="5055" y="11009"/>
                </a:cubicBezTo>
                <a:cubicBezTo>
                  <a:pt x="5055" y="11687"/>
                  <a:pt x="5601" y="12233"/>
                  <a:pt x="6279" y="12233"/>
                </a:cubicBezTo>
                <a:lnTo>
                  <a:pt x="16569" y="12233"/>
                </a:lnTo>
                <a:cubicBezTo>
                  <a:pt x="17243" y="12233"/>
                  <a:pt x="17789" y="11687"/>
                  <a:pt x="17789" y="11009"/>
                </a:cubicBezTo>
                <a:cubicBezTo>
                  <a:pt x="17789" y="10334"/>
                  <a:pt x="17243" y="9788"/>
                  <a:pt x="16569" y="9788"/>
                </a:cubicBezTo>
                <a:lnTo>
                  <a:pt x="11543" y="9788"/>
                </a:lnTo>
                <a:cubicBezTo>
                  <a:pt x="11536" y="9788"/>
                  <a:pt x="11530" y="9788"/>
                  <a:pt x="11523" y="9788"/>
                </a:cubicBezTo>
                <a:cubicBezTo>
                  <a:pt x="10847" y="9788"/>
                  <a:pt x="10297" y="9242"/>
                  <a:pt x="10297" y="8564"/>
                </a:cubicBezTo>
                <a:cubicBezTo>
                  <a:pt x="10297" y="7885"/>
                  <a:pt x="10847" y="7339"/>
                  <a:pt x="11523" y="7339"/>
                </a:cubicBezTo>
                <a:cubicBezTo>
                  <a:pt x="11530" y="7339"/>
                  <a:pt x="11536" y="7339"/>
                  <a:pt x="11543" y="7339"/>
                </a:cubicBezTo>
                <a:lnTo>
                  <a:pt x="12247" y="7339"/>
                </a:lnTo>
                <a:cubicBezTo>
                  <a:pt x="12925" y="7339"/>
                  <a:pt x="13471" y="6793"/>
                  <a:pt x="13471" y="6119"/>
                </a:cubicBezTo>
                <a:cubicBezTo>
                  <a:pt x="13471" y="5441"/>
                  <a:pt x="12925" y="4894"/>
                  <a:pt x="12247" y="4894"/>
                </a:cubicBezTo>
                <a:lnTo>
                  <a:pt x="7258" y="4894"/>
                </a:lnTo>
                <a:cubicBezTo>
                  <a:pt x="6591" y="4880"/>
                  <a:pt x="6059" y="4337"/>
                  <a:pt x="6059" y="3670"/>
                </a:cubicBezTo>
                <a:cubicBezTo>
                  <a:pt x="6059" y="3007"/>
                  <a:pt x="6591" y="2460"/>
                  <a:pt x="7258" y="2449"/>
                </a:cubicBezTo>
                <a:lnTo>
                  <a:pt x="7734" y="2449"/>
                </a:lnTo>
                <a:cubicBezTo>
                  <a:pt x="8409" y="2449"/>
                  <a:pt x="8959" y="1900"/>
                  <a:pt x="8959" y="1225"/>
                </a:cubicBezTo>
                <a:cubicBezTo>
                  <a:pt x="8959" y="551"/>
                  <a:pt x="8409" y="1"/>
                  <a:pt x="7734" y="1"/>
                </a:cubicBezTo>
                <a:close/>
              </a:path>
            </a:pathLst>
          </a:custGeom>
          <a:solidFill>
            <a:srgbClr val="F7CE7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266;p25">
            <a:extLst>
              <a:ext uri="{FF2B5EF4-FFF2-40B4-BE49-F238E27FC236}">
                <a16:creationId xmlns:a16="http://schemas.microsoft.com/office/drawing/2014/main" id="{B236FF7A-2BEA-47C5-91DD-2631865B77C2}"/>
              </a:ext>
            </a:extLst>
          </p:cNvPr>
          <p:cNvSpPr txBox="1">
            <a:spLocks/>
          </p:cNvSpPr>
          <p:nvPr/>
        </p:nvSpPr>
        <p:spPr>
          <a:xfrm>
            <a:off x="0" y="208770"/>
            <a:ext cx="12192000" cy="1273888"/>
          </a:xfrm>
          <a:prstGeom prst="rect">
            <a:avLst/>
          </a:prstGeom>
        </p:spPr>
        <p:txBody>
          <a:bodyPr spcFirstLastPara="1" vert="horz" wrap="square" lIns="121900" tIns="121900" rIns="121900" bIns="121900" rtlCol="0" anchor="b"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400"/>
            <a:r>
              <a:rPr lang="en-US" sz="4000" b="1" dirty="0">
                <a:solidFill>
                  <a:srgbClr val="FFFF00"/>
                </a:solidFill>
                <a:latin typeface="Monotype Corsiva" panose="03010101010201010101" pitchFamily="66" charset="0"/>
              </a:rPr>
              <a:t>WHO</a:t>
            </a:r>
          </a:p>
          <a:p>
            <a:pPr algn="ctr" defTabSz="914400"/>
            <a:r>
              <a:rPr lang="en-US" sz="4000" b="1" dirty="0">
                <a:solidFill>
                  <a:srgbClr val="FFFF00"/>
                </a:solidFill>
                <a:latin typeface="Monotype Corsiva" panose="03010101010201010101" pitchFamily="66" charset="0"/>
              </a:rPr>
              <a:t>says the main determinants to health are</a:t>
            </a:r>
          </a:p>
        </p:txBody>
      </p:sp>
      <p:sp>
        <p:nvSpPr>
          <p:cNvPr id="28" name="Rectangle 27">
            <a:extLst>
              <a:ext uri="{FF2B5EF4-FFF2-40B4-BE49-F238E27FC236}">
                <a16:creationId xmlns:a16="http://schemas.microsoft.com/office/drawing/2014/main" id="{76EA7D28-2FB0-4ABD-8C2F-DFC54E00CD72}"/>
              </a:ext>
            </a:extLst>
          </p:cNvPr>
          <p:cNvSpPr/>
          <p:nvPr/>
        </p:nvSpPr>
        <p:spPr>
          <a:xfrm>
            <a:off x="1949725" y="1823515"/>
            <a:ext cx="1811114" cy="430887"/>
          </a:xfrm>
          <a:prstGeom prst="rect">
            <a:avLst/>
          </a:prstGeom>
        </p:spPr>
        <p:txBody>
          <a:bodyPr wrap="square">
            <a:spAutoFit/>
          </a:bodyPr>
          <a:lstStyle/>
          <a:p>
            <a:pPr algn="ctr" defTabSz="228600" rtl="0"/>
            <a:r>
              <a:rPr lang="en-US" sz="2200" dirty="0">
                <a:solidFill>
                  <a:srgbClr val="FFFFFF"/>
                </a:solidFill>
                <a:latin typeface="Montserrat SemiBold"/>
              </a:rPr>
              <a:t>1</a:t>
            </a:r>
            <a:r>
              <a:rPr lang="en-US" sz="2200" dirty="0">
                <a:solidFill>
                  <a:srgbClr val="2A9D8F"/>
                </a:solidFill>
                <a:latin typeface="Montserrat SemiBold"/>
              </a:rPr>
              <a:t> IDENTIFY </a:t>
            </a:r>
          </a:p>
        </p:txBody>
      </p:sp>
      <p:sp>
        <p:nvSpPr>
          <p:cNvPr id="49" name="Rectangle 48">
            <a:extLst>
              <a:ext uri="{FF2B5EF4-FFF2-40B4-BE49-F238E27FC236}">
                <a16:creationId xmlns:a16="http://schemas.microsoft.com/office/drawing/2014/main" id="{2E5624D9-DF91-46AD-8821-345EB1232208}"/>
              </a:ext>
            </a:extLst>
          </p:cNvPr>
          <p:cNvSpPr/>
          <p:nvPr/>
        </p:nvSpPr>
        <p:spPr>
          <a:xfrm>
            <a:off x="5000902" y="1803482"/>
            <a:ext cx="1957158" cy="769441"/>
          </a:xfrm>
          <a:prstGeom prst="rect">
            <a:avLst/>
          </a:prstGeom>
        </p:spPr>
        <p:txBody>
          <a:bodyPr wrap="square">
            <a:spAutoFit/>
          </a:bodyPr>
          <a:lstStyle/>
          <a:p>
            <a:pPr algn="ctr" defTabSz="228600" rtl="0"/>
            <a:r>
              <a:rPr lang="en-US" sz="2200" dirty="0">
                <a:solidFill>
                  <a:srgbClr val="FFFFFF"/>
                </a:solidFill>
                <a:latin typeface="Montserrat SemiBold"/>
              </a:rPr>
              <a:t>2</a:t>
            </a:r>
            <a:r>
              <a:rPr lang="en-US" sz="2200" dirty="0">
                <a:solidFill>
                  <a:srgbClr val="2A9D8F"/>
                </a:solidFill>
                <a:latin typeface="Montserrat SemiBold"/>
              </a:rPr>
              <a:t> RESEARCH</a:t>
            </a:r>
          </a:p>
        </p:txBody>
      </p:sp>
      <p:sp>
        <p:nvSpPr>
          <p:cNvPr id="50" name="Rectangle 49">
            <a:extLst>
              <a:ext uri="{FF2B5EF4-FFF2-40B4-BE49-F238E27FC236}">
                <a16:creationId xmlns:a16="http://schemas.microsoft.com/office/drawing/2014/main" id="{449025C6-343A-4CF2-BE9E-DA6A537B3964}"/>
              </a:ext>
            </a:extLst>
          </p:cNvPr>
          <p:cNvSpPr/>
          <p:nvPr/>
        </p:nvSpPr>
        <p:spPr>
          <a:xfrm>
            <a:off x="8015220" y="1823515"/>
            <a:ext cx="2883838" cy="430887"/>
          </a:xfrm>
          <a:prstGeom prst="rect">
            <a:avLst/>
          </a:prstGeom>
        </p:spPr>
        <p:txBody>
          <a:bodyPr wrap="square">
            <a:spAutoFit/>
          </a:bodyPr>
          <a:lstStyle/>
          <a:p>
            <a:pPr algn="ctr" defTabSz="228600" rtl="0"/>
            <a:r>
              <a:rPr lang="en-US" sz="2200" dirty="0">
                <a:solidFill>
                  <a:srgbClr val="FFFFFF"/>
                </a:solidFill>
                <a:latin typeface="Montserrat SemiBold"/>
              </a:rPr>
              <a:t>3</a:t>
            </a:r>
            <a:r>
              <a:rPr lang="en-US" sz="2200" dirty="0">
                <a:solidFill>
                  <a:srgbClr val="2A9D8F"/>
                </a:solidFill>
                <a:latin typeface="Montserrat SemiBold"/>
              </a:rPr>
              <a:t> EVALUATION </a:t>
            </a:r>
          </a:p>
        </p:txBody>
      </p:sp>
      <p:sp>
        <p:nvSpPr>
          <p:cNvPr id="29" name="Rectangle 28">
            <a:extLst>
              <a:ext uri="{FF2B5EF4-FFF2-40B4-BE49-F238E27FC236}">
                <a16:creationId xmlns:a16="http://schemas.microsoft.com/office/drawing/2014/main" id="{68CC3521-A16D-4F9F-B6A9-C37BE73E0A05}"/>
              </a:ext>
            </a:extLst>
          </p:cNvPr>
          <p:cNvSpPr/>
          <p:nvPr/>
        </p:nvSpPr>
        <p:spPr>
          <a:xfrm>
            <a:off x="292408" y="2430890"/>
            <a:ext cx="3712774" cy="954107"/>
          </a:xfrm>
          <a:prstGeom prst="rect">
            <a:avLst/>
          </a:prstGeom>
        </p:spPr>
        <p:txBody>
          <a:bodyPr wrap="square">
            <a:spAutoFit/>
          </a:bodyPr>
          <a:lstStyle/>
          <a:p>
            <a:pPr algn="just" defTabSz="228600" rtl="0"/>
            <a:r>
              <a:rPr lang="en-US" sz="2800" b="1" dirty="0">
                <a:latin typeface="Andalus" panose="02020603050405020304" pitchFamily="18" charset="-78"/>
                <a:cs typeface="Andalus" panose="02020603050405020304" pitchFamily="18" charset="-78"/>
              </a:rPr>
              <a:t>The social and economic environment</a:t>
            </a:r>
          </a:p>
        </p:txBody>
      </p:sp>
      <p:sp>
        <p:nvSpPr>
          <p:cNvPr id="52" name="Rectangle 51">
            <a:extLst>
              <a:ext uri="{FF2B5EF4-FFF2-40B4-BE49-F238E27FC236}">
                <a16:creationId xmlns:a16="http://schemas.microsoft.com/office/drawing/2014/main" id="{CF9F4E3F-771D-4FA4-96C4-8432686316BF}"/>
              </a:ext>
            </a:extLst>
          </p:cNvPr>
          <p:cNvSpPr/>
          <p:nvPr/>
        </p:nvSpPr>
        <p:spPr>
          <a:xfrm>
            <a:off x="4523874" y="2363673"/>
            <a:ext cx="3272589" cy="954107"/>
          </a:xfrm>
          <a:prstGeom prst="rect">
            <a:avLst/>
          </a:prstGeom>
        </p:spPr>
        <p:txBody>
          <a:bodyPr wrap="square">
            <a:spAutoFit/>
          </a:bodyPr>
          <a:lstStyle/>
          <a:p>
            <a:pPr algn="ctr" defTabSz="228600" rtl="0"/>
            <a:r>
              <a:rPr lang="en-US" sz="2800" b="1" dirty="0">
                <a:latin typeface="Andalus" panose="02020603050405020304" pitchFamily="18" charset="-78"/>
                <a:cs typeface="Andalus" panose="02020603050405020304" pitchFamily="18" charset="-78"/>
              </a:rPr>
              <a:t>The physical environment</a:t>
            </a:r>
          </a:p>
        </p:txBody>
      </p:sp>
      <p:sp>
        <p:nvSpPr>
          <p:cNvPr id="53" name="Rectangle 52">
            <a:extLst>
              <a:ext uri="{FF2B5EF4-FFF2-40B4-BE49-F238E27FC236}">
                <a16:creationId xmlns:a16="http://schemas.microsoft.com/office/drawing/2014/main" id="{48D53DCF-588A-471F-BBBA-9FDA54FA7A94}"/>
              </a:ext>
            </a:extLst>
          </p:cNvPr>
          <p:cNvSpPr/>
          <p:nvPr/>
        </p:nvSpPr>
        <p:spPr>
          <a:xfrm>
            <a:off x="7709837" y="2383707"/>
            <a:ext cx="4244740" cy="1384995"/>
          </a:xfrm>
          <a:prstGeom prst="rect">
            <a:avLst/>
          </a:prstGeom>
        </p:spPr>
        <p:txBody>
          <a:bodyPr wrap="square">
            <a:spAutoFit/>
          </a:bodyPr>
          <a:lstStyle/>
          <a:p>
            <a:pPr algn="ctr" defTabSz="228600" rtl="0"/>
            <a:r>
              <a:rPr lang="en-US" sz="2800" b="1" dirty="0">
                <a:latin typeface="Andalus" panose="02020603050405020304" pitchFamily="18" charset="-78"/>
                <a:cs typeface="Andalus" panose="02020603050405020304" pitchFamily="18" charset="-78"/>
              </a:rPr>
              <a:t>The person's individual characteristics and behaviors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5;p49">
            <a:extLst>
              <a:ext uri="{FF2B5EF4-FFF2-40B4-BE49-F238E27FC236}">
                <a16:creationId xmlns:a16="http://schemas.microsoft.com/office/drawing/2014/main" id="{0A299111-37EC-436E-BBF3-E396827C7C12}"/>
              </a:ext>
            </a:extLst>
          </p:cNvPr>
          <p:cNvSpPr/>
          <p:nvPr/>
        </p:nvSpPr>
        <p:spPr>
          <a:xfrm>
            <a:off x="3051208" y="1497055"/>
            <a:ext cx="8643845" cy="1460012"/>
          </a:xfrm>
          <a:prstGeom prst="wedgeRectCallout">
            <a:avLst>
              <a:gd name="adj1" fmla="val -54815"/>
              <a:gd name="adj2" fmla="val -1198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3" name="Google Shape;1186;p49">
            <a:extLst>
              <a:ext uri="{FF2B5EF4-FFF2-40B4-BE49-F238E27FC236}">
                <a16:creationId xmlns:a16="http://schemas.microsoft.com/office/drawing/2014/main" id="{BC8F3219-7876-4B14-AB23-4AEAE48A9894}"/>
              </a:ext>
            </a:extLst>
          </p:cNvPr>
          <p:cNvSpPr/>
          <p:nvPr/>
        </p:nvSpPr>
        <p:spPr>
          <a:xfrm>
            <a:off x="3137836" y="3146133"/>
            <a:ext cx="8576107" cy="1205015"/>
          </a:xfrm>
          <a:prstGeom prst="wedgeRectCallout">
            <a:avLst>
              <a:gd name="adj1" fmla="val -54995"/>
              <a:gd name="adj2" fmla="val -22187"/>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4" name="Google Shape;1187;p49">
            <a:extLst>
              <a:ext uri="{FF2B5EF4-FFF2-40B4-BE49-F238E27FC236}">
                <a16:creationId xmlns:a16="http://schemas.microsoft.com/office/drawing/2014/main" id="{E61B4951-D730-4860-BA32-0A663639E1CA}"/>
              </a:ext>
            </a:extLst>
          </p:cNvPr>
          <p:cNvSpPr/>
          <p:nvPr/>
        </p:nvSpPr>
        <p:spPr>
          <a:xfrm rot="10800000" flipH="1">
            <a:off x="3085076" y="4540213"/>
            <a:ext cx="8643845" cy="2272401"/>
          </a:xfrm>
          <a:prstGeom prst="wedgeRectCallout">
            <a:avLst>
              <a:gd name="adj1" fmla="val -54973"/>
              <a:gd name="adj2" fmla="val 31007"/>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5" name="Google Shape;1189;p49">
            <a:extLst>
              <a:ext uri="{FF2B5EF4-FFF2-40B4-BE49-F238E27FC236}">
                <a16:creationId xmlns:a16="http://schemas.microsoft.com/office/drawing/2014/main" id="{22A67A09-0D38-4690-8E5B-FC5DB646D2EC}"/>
              </a:ext>
            </a:extLst>
          </p:cNvPr>
          <p:cNvSpPr txBox="1">
            <a:spLocks/>
          </p:cNvSpPr>
          <p:nvPr/>
        </p:nvSpPr>
        <p:spPr>
          <a:xfrm>
            <a:off x="3051208" y="1497055"/>
            <a:ext cx="8499663" cy="1460012"/>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a:spcBef>
                <a:spcPts val="1000"/>
              </a:spcBef>
              <a:buNone/>
            </a:pPr>
            <a:r>
              <a:rPr lang="en-US" sz="2500" b="1" dirty="0">
                <a:solidFill>
                  <a:srgbClr val="000000"/>
                </a:solidFill>
                <a:latin typeface="Times New Roman" panose="02020603050405020304" pitchFamily="18" charset="0"/>
                <a:cs typeface="Times New Roman" panose="02020603050405020304" pitchFamily="18" charset="0"/>
              </a:rPr>
              <a:t>1. </a:t>
            </a: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Socioeconomic status: </a:t>
            </a:r>
            <a:r>
              <a:rPr lang="en-US" sz="2500" b="1" dirty="0">
                <a:solidFill>
                  <a:srgbClr val="000000"/>
                </a:solidFill>
                <a:latin typeface="Times New Roman" panose="02020603050405020304" pitchFamily="18" charset="0"/>
                <a:cs typeface="Times New Roman" panose="02020603050405020304" pitchFamily="18" charset="0"/>
              </a:rPr>
              <a:t>the higher a person's socioeconomic status is, the more likely he/she is to enjoy good health The link is a clear one Socioeconomic status affects all members of the family,</a:t>
            </a:r>
          </a:p>
        </p:txBody>
      </p:sp>
      <p:grpSp>
        <p:nvGrpSpPr>
          <p:cNvPr id="11" name="Google Shape;1195;p49">
            <a:extLst>
              <a:ext uri="{FF2B5EF4-FFF2-40B4-BE49-F238E27FC236}">
                <a16:creationId xmlns:a16="http://schemas.microsoft.com/office/drawing/2014/main" id="{58E38327-361B-40A1-8138-3E96689AD6F0}"/>
              </a:ext>
            </a:extLst>
          </p:cNvPr>
          <p:cNvGrpSpPr/>
          <p:nvPr/>
        </p:nvGrpSpPr>
        <p:grpSpPr>
          <a:xfrm rot="-150418" flipH="1">
            <a:off x="245356" y="335840"/>
            <a:ext cx="2013148" cy="6373648"/>
            <a:chOff x="2714675" y="237925"/>
            <a:chExt cx="2177825" cy="5227300"/>
          </a:xfrm>
        </p:grpSpPr>
        <p:sp>
          <p:nvSpPr>
            <p:cNvPr id="12" name="Google Shape;1196;p49">
              <a:extLst>
                <a:ext uri="{FF2B5EF4-FFF2-40B4-BE49-F238E27FC236}">
                  <a16:creationId xmlns:a16="http://schemas.microsoft.com/office/drawing/2014/main" id="{A77D4010-A1D1-478A-BA1E-3356F3FAFAD7}"/>
                </a:ext>
              </a:extLst>
            </p:cNvPr>
            <p:cNvSpPr/>
            <p:nvPr/>
          </p:nvSpPr>
          <p:spPr>
            <a:xfrm>
              <a:off x="4179775" y="5184425"/>
              <a:ext cx="712725" cy="280800"/>
            </a:xfrm>
            <a:custGeom>
              <a:avLst/>
              <a:gdLst/>
              <a:ahLst/>
              <a:cxnLst/>
              <a:rect l="l" t="t" r="r" b="b"/>
              <a:pathLst>
                <a:path w="28509" h="11232" extrusionOk="0">
                  <a:moveTo>
                    <a:pt x="10740" y="1"/>
                  </a:moveTo>
                  <a:lnTo>
                    <a:pt x="0" y="818"/>
                  </a:lnTo>
                  <a:lnTo>
                    <a:pt x="794" y="6188"/>
                  </a:lnTo>
                  <a:lnTo>
                    <a:pt x="1541" y="11231"/>
                  </a:lnTo>
                  <a:lnTo>
                    <a:pt x="28508" y="11231"/>
                  </a:lnTo>
                  <a:cubicBezTo>
                    <a:pt x="27014" y="9013"/>
                    <a:pt x="24726" y="7472"/>
                    <a:pt x="22087" y="6935"/>
                  </a:cubicBezTo>
                  <a:cubicBezTo>
                    <a:pt x="20150" y="6538"/>
                    <a:pt x="18258" y="5954"/>
                    <a:pt x="16437" y="5184"/>
                  </a:cubicBezTo>
                  <a:cubicBezTo>
                    <a:pt x="10927" y="2826"/>
                    <a:pt x="10740" y="1"/>
                    <a:pt x="10740" y="1"/>
                  </a:cubicBez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 name="Google Shape;1197;p49">
              <a:extLst>
                <a:ext uri="{FF2B5EF4-FFF2-40B4-BE49-F238E27FC236}">
                  <a16:creationId xmlns:a16="http://schemas.microsoft.com/office/drawing/2014/main" id="{CFF792D2-1A4C-469E-A044-E0486E77BEFE}"/>
                </a:ext>
              </a:extLst>
            </p:cNvPr>
            <p:cNvSpPr/>
            <p:nvPr/>
          </p:nvSpPr>
          <p:spPr>
            <a:xfrm>
              <a:off x="4199600" y="5314000"/>
              <a:ext cx="692900" cy="151225"/>
            </a:xfrm>
            <a:custGeom>
              <a:avLst/>
              <a:gdLst/>
              <a:ahLst/>
              <a:cxnLst/>
              <a:rect l="l" t="t" r="r" b="b"/>
              <a:pathLst>
                <a:path w="27716" h="6049" extrusionOk="0">
                  <a:moveTo>
                    <a:pt x="15644" y="1"/>
                  </a:moveTo>
                  <a:cubicBezTo>
                    <a:pt x="14570" y="1168"/>
                    <a:pt x="13519" y="2569"/>
                    <a:pt x="13006" y="3993"/>
                  </a:cubicBezTo>
                  <a:cubicBezTo>
                    <a:pt x="6515" y="3433"/>
                    <a:pt x="2546" y="1729"/>
                    <a:pt x="1" y="1005"/>
                  </a:cubicBezTo>
                  <a:lnTo>
                    <a:pt x="1" y="1005"/>
                  </a:lnTo>
                  <a:lnTo>
                    <a:pt x="748" y="6048"/>
                  </a:lnTo>
                  <a:lnTo>
                    <a:pt x="27715" y="6048"/>
                  </a:lnTo>
                  <a:cubicBezTo>
                    <a:pt x="26221" y="3830"/>
                    <a:pt x="23933" y="2289"/>
                    <a:pt x="21294" y="1752"/>
                  </a:cubicBezTo>
                  <a:cubicBezTo>
                    <a:pt x="19357" y="1355"/>
                    <a:pt x="17465" y="771"/>
                    <a:pt x="15644"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4" name="Google Shape;1198;p49">
              <a:extLst>
                <a:ext uri="{FF2B5EF4-FFF2-40B4-BE49-F238E27FC236}">
                  <a16:creationId xmlns:a16="http://schemas.microsoft.com/office/drawing/2014/main" id="{56C767BA-8E15-4506-8175-5B8C6252AD44}"/>
                </a:ext>
              </a:extLst>
            </p:cNvPr>
            <p:cNvSpPr/>
            <p:nvPr/>
          </p:nvSpPr>
          <p:spPr>
            <a:xfrm>
              <a:off x="3899000" y="2851950"/>
              <a:ext cx="644425" cy="2504100"/>
            </a:xfrm>
            <a:custGeom>
              <a:avLst/>
              <a:gdLst/>
              <a:ahLst/>
              <a:cxnLst/>
              <a:rect l="l" t="t" r="r" b="b"/>
              <a:pathLst>
                <a:path w="25777" h="100164" extrusionOk="0">
                  <a:moveTo>
                    <a:pt x="17558" y="0"/>
                  </a:moveTo>
                  <a:lnTo>
                    <a:pt x="1" y="187"/>
                  </a:lnTo>
                  <a:lnTo>
                    <a:pt x="561" y="6701"/>
                  </a:lnTo>
                  <a:lnTo>
                    <a:pt x="8850" y="100164"/>
                  </a:lnTo>
                  <a:lnTo>
                    <a:pt x="25777" y="94280"/>
                  </a:lnTo>
                  <a:lnTo>
                    <a:pt x="18142" y="6701"/>
                  </a:lnTo>
                  <a:lnTo>
                    <a:pt x="17558" y="0"/>
                  </a:ln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5" name="Google Shape;1199;p49">
              <a:extLst>
                <a:ext uri="{FF2B5EF4-FFF2-40B4-BE49-F238E27FC236}">
                  <a16:creationId xmlns:a16="http://schemas.microsoft.com/office/drawing/2014/main" id="{7B40AC1F-C2B4-4726-9667-1BFB036AA627}"/>
                </a:ext>
              </a:extLst>
            </p:cNvPr>
            <p:cNvSpPr/>
            <p:nvPr/>
          </p:nvSpPr>
          <p:spPr>
            <a:xfrm>
              <a:off x="3163525" y="5184425"/>
              <a:ext cx="683550" cy="280800"/>
            </a:xfrm>
            <a:custGeom>
              <a:avLst/>
              <a:gdLst/>
              <a:ahLst/>
              <a:cxnLst/>
              <a:rect l="l" t="t" r="r" b="b"/>
              <a:pathLst>
                <a:path w="27342" h="11232" extrusionOk="0">
                  <a:moveTo>
                    <a:pt x="16508" y="1"/>
                  </a:moveTo>
                  <a:cubicBezTo>
                    <a:pt x="16508" y="1"/>
                    <a:pt x="16648" y="2826"/>
                    <a:pt x="11395" y="5184"/>
                  </a:cubicBezTo>
                  <a:cubicBezTo>
                    <a:pt x="9644" y="5954"/>
                    <a:pt x="7799" y="6538"/>
                    <a:pt x="5931" y="6935"/>
                  </a:cubicBezTo>
                  <a:cubicBezTo>
                    <a:pt x="1542" y="7916"/>
                    <a:pt x="1" y="11231"/>
                    <a:pt x="1" y="11231"/>
                  </a:cubicBezTo>
                  <a:lnTo>
                    <a:pt x="26968" y="11231"/>
                  </a:lnTo>
                  <a:lnTo>
                    <a:pt x="27155" y="6188"/>
                  </a:lnTo>
                  <a:lnTo>
                    <a:pt x="27342" y="818"/>
                  </a:lnTo>
                  <a:lnTo>
                    <a:pt x="16508" y="1"/>
                  </a:ln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6" name="Google Shape;1200;p49">
              <a:extLst>
                <a:ext uri="{FF2B5EF4-FFF2-40B4-BE49-F238E27FC236}">
                  <a16:creationId xmlns:a16="http://schemas.microsoft.com/office/drawing/2014/main" id="{399DD1F0-05BF-41CB-A201-9DEA008FC3CA}"/>
                </a:ext>
              </a:extLst>
            </p:cNvPr>
            <p:cNvSpPr/>
            <p:nvPr/>
          </p:nvSpPr>
          <p:spPr>
            <a:xfrm>
              <a:off x="3163525" y="5314000"/>
              <a:ext cx="678875" cy="151225"/>
            </a:xfrm>
            <a:custGeom>
              <a:avLst/>
              <a:gdLst/>
              <a:ahLst/>
              <a:cxnLst/>
              <a:rect l="l" t="t" r="r" b="b"/>
              <a:pathLst>
                <a:path w="27155" h="6049" extrusionOk="0">
                  <a:moveTo>
                    <a:pt x="11395" y="1"/>
                  </a:moveTo>
                  <a:cubicBezTo>
                    <a:pt x="9644" y="771"/>
                    <a:pt x="7799" y="1355"/>
                    <a:pt x="5931" y="1752"/>
                  </a:cubicBezTo>
                  <a:cubicBezTo>
                    <a:pt x="1542" y="2733"/>
                    <a:pt x="1" y="6048"/>
                    <a:pt x="1" y="6048"/>
                  </a:cubicBezTo>
                  <a:lnTo>
                    <a:pt x="26968" y="6048"/>
                  </a:lnTo>
                  <a:lnTo>
                    <a:pt x="27155" y="1005"/>
                  </a:lnTo>
                  <a:lnTo>
                    <a:pt x="27155" y="1005"/>
                  </a:lnTo>
                  <a:cubicBezTo>
                    <a:pt x="24680" y="1729"/>
                    <a:pt x="20898" y="3433"/>
                    <a:pt x="14477" y="3993"/>
                  </a:cubicBezTo>
                  <a:cubicBezTo>
                    <a:pt x="13823" y="2569"/>
                    <a:pt x="12586" y="1168"/>
                    <a:pt x="11395"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7" name="Google Shape;1201;p49">
              <a:extLst>
                <a:ext uri="{FF2B5EF4-FFF2-40B4-BE49-F238E27FC236}">
                  <a16:creationId xmlns:a16="http://schemas.microsoft.com/office/drawing/2014/main" id="{F7FB1C72-0FBF-46A1-B68C-45A08F5C6E29}"/>
                </a:ext>
              </a:extLst>
            </p:cNvPr>
            <p:cNvSpPr/>
            <p:nvPr/>
          </p:nvSpPr>
          <p:spPr>
            <a:xfrm>
              <a:off x="3427950" y="2851950"/>
              <a:ext cx="495600" cy="2504100"/>
            </a:xfrm>
            <a:custGeom>
              <a:avLst/>
              <a:gdLst/>
              <a:ahLst/>
              <a:cxnLst/>
              <a:rect l="l" t="t" r="r" b="b"/>
              <a:pathLst>
                <a:path w="19824" h="100164" extrusionOk="0">
                  <a:moveTo>
                    <a:pt x="1" y="0"/>
                  </a:moveTo>
                  <a:lnTo>
                    <a:pt x="164" y="6701"/>
                  </a:lnTo>
                  <a:lnTo>
                    <a:pt x="2242" y="94280"/>
                  </a:lnTo>
                  <a:lnTo>
                    <a:pt x="19823" y="100164"/>
                  </a:lnTo>
                  <a:lnTo>
                    <a:pt x="17722" y="6701"/>
                  </a:lnTo>
                  <a:lnTo>
                    <a:pt x="17582" y="187"/>
                  </a:lnTo>
                  <a:lnTo>
                    <a:pt x="1" y="0"/>
                  </a:ln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8" name="Google Shape;1202;p49">
              <a:extLst>
                <a:ext uri="{FF2B5EF4-FFF2-40B4-BE49-F238E27FC236}">
                  <a16:creationId xmlns:a16="http://schemas.microsoft.com/office/drawing/2014/main" id="{E157B352-6ED6-4CDB-9B0D-090BC5F66EBC}"/>
                </a:ext>
              </a:extLst>
            </p:cNvPr>
            <p:cNvSpPr/>
            <p:nvPr/>
          </p:nvSpPr>
          <p:spPr>
            <a:xfrm>
              <a:off x="2714675" y="668875"/>
              <a:ext cx="289525" cy="692900"/>
            </a:xfrm>
            <a:custGeom>
              <a:avLst/>
              <a:gdLst/>
              <a:ahLst/>
              <a:cxnLst/>
              <a:rect l="l" t="t" r="r" b="b"/>
              <a:pathLst>
                <a:path w="11581" h="27716" extrusionOk="0">
                  <a:moveTo>
                    <a:pt x="9409" y="9153"/>
                  </a:moveTo>
                  <a:cubicBezTo>
                    <a:pt x="9409" y="9153"/>
                    <a:pt x="9573" y="1986"/>
                    <a:pt x="8872" y="982"/>
                  </a:cubicBezTo>
                  <a:cubicBezTo>
                    <a:pt x="8149" y="1"/>
                    <a:pt x="7425" y="585"/>
                    <a:pt x="7168" y="1285"/>
                  </a:cubicBezTo>
                  <a:cubicBezTo>
                    <a:pt x="6911" y="1962"/>
                    <a:pt x="6911" y="8266"/>
                    <a:pt x="6911" y="8266"/>
                  </a:cubicBezTo>
                  <a:cubicBezTo>
                    <a:pt x="6444" y="7799"/>
                    <a:pt x="5720" y="7659"/>
                    <a:pt x="5113" y="7963"/>
                  </a:cubicBezTo>
                  <a:cubicBezTo>
                    <a:pt x="3993" y="8430"/>
                    <a:pt x="1891" y="8873"/>
                    <a:pt x="1471" y="9714"/>
                  </a:cubicBezTo>
                  <a:cubicBezTo>
                    <a:pt x="1027" y="10554"/>
                    <a:pt x="0" y="11558"/>
                    <a:pt x="304" y="12539"/>
                  </a:cubicBezTo>
                  <a:cubicBezTo>
                    <a:pt x="631" y="13496"/>
                    <a:pt x="1168" y="17185"/>
                    <a:pt x="2732" y="18913"/>
                  </a:cubicBezTo>
                  <a:cubicBezTo>
                    <a:pt x="4273" y="20664"/>
                    <a:pt x="3946" y="27715"/>
                    <a:pt x="3946" y="27715"/>
                  </a:cubicBezTo>
                  <a:lnTo>
                    <a:pt x="10950" y="27435"/>
                  </a:lnTo>
                  <a:cubicBezTo>
                    <a:pt x="10950" y="27435"/>
                    <a:pt x="9876" y="23676"/>
                    <a:pt x="9783" y="20711"/>
                  </a:cubicBezTo>
                  <a:cubicBezTo>
                    <a:pt x="9736" y="19380"/>
                    <a:pt x="10367" y="18586"/>
                    <a:pt x="10787" y="16531"/>
                  </a:cubicBezTo>
                  <a:cubicBezTo>
                    <a:pt x="11231" y="14477"/>
                    <a:pt x="11581" y="12376"/>
                    <a:pt x="10600" y="11115"/>
                  </a:cubicBezTo>
                  <a:cubicBezTo>
                    <a:pt x="10017" y="10368"/>
                    <a:pt x="9596" y="9247"/>
                    <a:pt x="9409" y="9130"/>
                  </a:cubicBezTo>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9" name="Google Shape;1203;p49">
              <a:extLst>
                <a:ext uri="{FF2B5EF4-FFF2-40B4-BE49-F238E27FC236}">
                  <a16:creationId xmlns:a16="http://schemas.microsoft.com/office/drawing/2014/main" id="{A2E2F516-7A51-44AA-A231-0D7E24466AF1}"/>
                </a:ext>
              </a:extLst>
            </p:cNvPr>
            <p:cNvSpPr/>
            <p:nvPr/>
          </p:nvSpPr>
          <p:spPr>
            <a:xfrm>
              <a:off x="2750050" y="954325"/>
              <a:ext cx="77300" cy="95625"/>
            </a:xfrm>
            <a:custGeom>
              <a:avLst/>
              <a:gdLst/>
              <a:ahLst/>
              <a:cxnLst/>
              <a:rect l="l" t="t" r="r" b="b"/>
              <a:pathLst>
                <a:path w="3092" h="3825" extrusionOk="0">
                  <a:moveTo>
                    <a:pt x="258" y="0"/>
                  </a:moveTo>
                  <a:cubicBezTo>
                    <a:pt x="125" y="0"/>
                    <a:pt x="0" y="153"/>
                    <a:pt x="79" y="327"/>
                  </a:cubicBezTo>
                  <a:cubicBezTo>
                    <a:pt x="383" y="864"/>
                    <a:pt x="733" y="1378"/>
                    <a:pt x="1107" y="1868"/>
                  </a:cubicBezTo>
                  <a:cubicBezTo>
                    <a:pt x="1317" y="2172"/>
                    <a:pt x="1504" y="2498"/>
                    <a:pt x="1644" y="2849"/>
                  </a:cubicBezTo>
                  <a:cubicBezTo>
                    <a:pt x="1714" y="3129"/>
                    <a:pt x="1761" y="3409"/>
                    <a:pt x="1761" y="3713"/>
                  </a:cubicBezTo>
                  <a:cubicBezTo>
                    <a:pt x="1778" y="3781"/>
                    <a:pt x="1832" y="3824"/>
                    <a:pt x="1897" y="3824"/>
                  </a:cubicBezTo>
                  <a:cubicBezTo>
                    <a:pt x="1921" y="3824"/>
                    <a:pt x="1946" y="3818"/>
                    <a:pt x="1971" y="3806"/>
                  </a:cubicBezTo>
                  <a:cubicBezTo>
                    <a:pt x="3091" y="3222"/>
                    <a:pt x="733" y="701"/>
                    <a:pt x="430" y="117"/>
                  </a:cubicBezTo>
                  <a:cubicBezTo>
                    <a:pt x="385" y="34"/>
                    <a:pt x="320" y="0"/>
                    <a:pt x="258"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0" name="Google Shape;1204;p49">
              <a:extLst>
                <a:ext uri="{FF2B5EF4-FFF2-40B4-BE49-F238E27FC236}">
                  <a16:creationId xmlns:a16="http://schemas.microsoft.com/office/drawing/2014/main" id="{3D5D2BDF-A93D-45DA-BE77-2A6D6DD517CD}"/>
                </a:ext>
              </a:extLst>
            </p:cNvPr>
            <p:cNvSpPr/>
            <p:nvPr/>
          </p:nvSpPr>
          <p:spPr>
            <a:xfrm>
              <a:off x="2781800" y="923650"/>
              <a:ext cx="56625" cy="113075"/>
            </a:xfrm>
            <a:custGeom>
              <a:avLst/>
              <a:gdLst/>
              <a:ahLst/>
              <a:cxnLst/>
              <a:rect l="l" t="t" r="r" b="b"/>
              <a:pathLst>
                <a:path w="2265" h="4523" extrusionOk="0">
                  <a:moveTo>
                    <a:pt x="222" y="1"/>
                  </a:moveTo>
                  <a:cubicBezTo>
                    <a:pt x="112" y="1"/>
                    <a:pt x="1" y="148"/>
                    <a:pt x="70" y="270"/>
                  </a:cubicBezTo>
                  <a:cubicBezTo>
                    <a:pt x="514" y="924"/>
                    <a:pt x="864" y="1647"/>
                    <a:pt x="1144" y="2395"/>
                  </a:cubicBezTo>
                  <a:cubicBezTo>
                    <a:pt x="1354" y="3072"/>
                    <a:pt x="1261" y="3889"/>
                    <a:pt x="1658" y="4473"/>
                  </a:cubicBezTo>
                  <a:cubicBezTo>
                    <a:pt x="1690" y="4505"/>
                    <a:pt x="1733" y="4523"/>
                    <a:pt x="1774" y="4523"/>
                  </a:cubicBezTo>
                  <a:cubicBezTo>
                    <a:pt x="1821" y="4523"/>
                    <a:pt x="1866" y="4499"/>
                    <a:pt x="1891" y="4449"/>
                  </a:cubicBezTo>
                  <a:cubicBezTo>
                    <a:pt x="2265" y="3842"/>
                    <a:pt x="1891" y="2885"/>
                    <a:pt x="1635" y="2255"/>
                  </a:cubicBezTo>
                  <a:cubicBezTo>
                    <a:pt x="1308" y="1461"/>
                    <a:pt x="864" y="737"/>
                    <a:pt x="327" y="60"/>
                  </a:cubicBezTo>
                  <a:cubicBezTo>
                    <a:pt x="297" y="18"/>
                    <a:pt x="260" y="1"/>
                    <a:pt x="222"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1" name="Google Shape;1205;p49">
              <a:extLst>
                <a:ext uri="{FF2B5EF4-FFF2-40B4-BE49-F238E27FC236}">
                  <a16:creationId xmlns:a16="http://schemas.microsoft.com/office/drawing/2014/main" id="{55875B1C-D380-4451-ABA5-BEF1FA6495AA}"/>
                </a:ext>
              </a:extLst>
            </p:cNvPr>
            <p:cNvSpPr/>
            <p:nvPr/>
          </p:nvSpPr>
          <p:spPr>
            <a:xfrm>
              <a:off x="2821175" y="898425"/>
              <a:ext cx="45875" cy="125450"/>
            </a:xfrm>
            <a:custGeom>
              <a:avLst/>
              <a:gdLst/>
              <a:ahLst/>
              <a:cxnLst/>
              <a:rect l="l" t="t" r="r" b="b"/>
              <a:pathLst>
                <a:path w="1835" h="5018" extrusionOk="0">
                  <a:moveTo>
                    <a:pt x="163" y="0"/>
                  </a:moveTo>
                  <a:cubicBezTo>
                    <a:pt x="79" y="0"/>
                    <a:pt x="1" y="58"/>
                    <a:pt x="13" y="182"/>
                  </a:cubicBezTo>
                  <a:cubicBezTo>
                    <a:pt x="153" y="905"/>
                    <a:pt x="363" y="1653"/>
                    <a:pt x="620" y="2353"/>
                  </a:cubicBezTo>
                  <a:cubicBezTo>
                    <a:pt x="760" y="2773"/>
                    <a:pt x="853" y="3170"/>
                    <a:pt x="923" y="3590"/>
                  </a:cubicBezTo>
                  <a:cubicBezTo>
                    <a:pt x="970" y="4011"/>
                    <a:pt x="760" y="4384"/>
                    <a:pt x="807" y="4781"/>
                  </a:cubicBezTo>
                  <a:cubicBezTo>
                    <a:pt x="828" y="4909"/>
                    <a:pt x="908" y="5018"/>
                    <a:pt x="1028" y="5018"/>
                  </a:cubicBezTo>
                  <a:cubicBezTo>
                    <a:pt x="1040" y="5018"/>
                    <a:pt x="1051" y="5017"/>
                    <a:pt x="1064" y="5015"/>
                  </a:cubicBezTo>
                  <a:cubicBezTo>
                    <a:pt x="1834" y="4851"/>
                    <a:pt x="1717" y="3731"/>
                    <a:pt x="1577" y="3077"/>
                  </a:cubicBezTo>
                  <a:cubicBezTo>
                    <a:pt x="1367" y="2003"/>
                    <a:pt x="643" y="1162"/>
                    <a:pt x="340" y="135"/>
                  </a:cubicBezTo>
                  <a:cubicBezTo>
                    <a:pt x="318" y="47"/>
                    <a:pt x="238" y="0"/>
                    <a:pt x="163"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2" name="Google Shape;1206;p49">
              <a:extLst>
                <a:ext uri="{FF2B5EF4-FFF2-40B4-BE49-F238E27FC236}">
                  <a16:creationId xmlns:a16="http://schemas.microsoft.com/office/drawing/2014/main" id="{39581FA9-B53F-4EE5-9EB0-D69E83A7E437}"/>
                </a:ext>
              </a:extLst>
            </p:cNvPr>
            <p:cNvSpPr/>
            <p:nvPr/>
          </p:nvSpPr>
          <p:spPr>
            <a:xfrm>
              <a:off x="2869750" y="891875"/>
              <a:ext cx="84850" cy="189575"/>
            </a:xfrm>
            <a:custGeom>
              <a:avLst/>
              <a:gdLst/>
              <a:ahLst/>
              <a:cxnLst/>
              <a:rect l="l" t="t" r="r" b="b"/>
              <a:pathLst>
                <a:path w="3394" h="7583" extrusionOk="0">
                  <a:moveTo>
                    <a:pt x="123" y="1"/>
                  </a:moveTo>
                  <a:cubicBezTo>
                    <a:pt x="59" y="1"/>
                    <a:pt x="1" y="72"/>
                    <a:pt x="31" y="163"/>
                  </a:cubicBezTo>
                  <a:cubicBezTo>
                    <a:pt x="195" y="747"/>
                    <a:pt x="311" y="1307"/>
                    <a:pt x="428" y="1891"/>
                  </a:cubicBezTo>
                  <a:cubicBezTo>
                    <a:pt x="288" y="2031"/>
                    <a:pt x="218" y="2218"/>
                    <a:pt x="241" y="2405"/>
                  </a:cubicBezTo>
                  <a:cubicBezTo>
                    <a:pt x="265" y="2662"/>
                    <a:pt x="358" y="2895"/>
                    <a:pt x="475" y="3082"/>
                  </a:cubicBezTo>
                  <a:cubicBezTo>
                    <a:pt x="521" y="3152"/>
                    <a:pt x="568" y="3245"/>
                    <a:pt x="615" y="3315"/>
                  </a:cubicBezTo>
                  <a:cubicBezTo>
                    <a:pt x="615" y="3829"/>
                    <a:pt x="545" y="4319"/>
                    <a:pt x="568" y="4810"/>
                  </a:cubicBezTo>
                  <a:cubicBezTo>
                    <a:pt x="583" y="4911"/>
                    <a:pt x="661" y="4968"/>
                    <a:pt x="740" y="4968"/>
                  </a:cubicBezTo>
                  <a:cubicBezTo>
                    <a:pt x="788" y="4968"/>
                    <a:pt x="836" y="4947"/>
                    <a:pt x="872" y="4903"/>
                  </a:cubicBezTo>
                  <a:cubicBezTo>
                    <a:pt x="1035" y="4693"/>
                    <a:pt x="1152" y="4459"/>
                    <a:pt x="1222" y="4203"/>
                  </a:cubicBezTo>
                  <a:cubicBezTo>
                    <a:pt x="1269" y="4249"/>
                    <a:pt x="1292" y="4273"/>
                    <a:pt x="1339" y="4319"/>
                  </a:cubicBezTo>
                  <a:cubicBezTo>
                    <a:pt x="1876" y="4926"/>
                    <a:pt x="2273" y="5650"/>
                    <a:pt x="2529" y="6421"/>
                  </a:cubicBezTo>
                  <a:cubicBezTo>
                    <a:pt x="2669" y="6888"/>
                    <a:pt x="2693" y="7145"/>
                    <a:pt x="2996" y="7518"/>
                  </a:cubicBezTo>
                  <a:cubicBezTo>
                    <a:pt x="3027" y="7564"/>
                    <a:pt x="3067" y="7582"/>
                    <a:pt x="3108" y="7582"/>
                  </a:cubicBezTo>
                  <a:cubicBezTo>
                    <a:pt x="3192" y="7582"/>
                    <a:pt x="3277" y="7503"/>
                    <a:pt x="3277" y="7425"/>
                  </a:cubicBezTo>
                  <a:cubicBezTo>
                    <a:pt x="3393" y="6421"/>
                    <a:pt x="2833" y="5370"/>
                    <a:pt x="2273" y="4553"/>
                  </a:cubicBezTo>
                  <a:cubicBezTo>
                    <a:pt x="1969" y="4156"/>
                    <a:pt x="1666" y="3782"/>
                    <a:pt x="1339" y="3409"/>
                  </a:cubicBezTo>
                  <a:cubicBezTo>
                    <a:pt x="1245" y="3315"/>
                    <a:pt x="1152" y="3199"/>
                    <a:pt x="1082" y="3105"/>
                  </a:cubicBezTo>
                  <a:cubicBezTo>
                    <a:pt x="988" y="2942"/>
                    <a:pt x="872" y="2802"/>
                    <a:pt x="825" y="2662"/>
                  </a:cubicBezTo>
                  <a:cubicBezTo>
                    <a:pt x="802" y="2615"/>
                    <a:pt x="802" y="2592"/>
                    <a:pt x="802" y="2568"/>
                  </a:cubicBezTo>
                  <a:cubicBezTo>
                    <a:pt x="778" y="2545"/>
                    <a:pt x="778" y="2545"/>
                    <a:pt x="778" y="2545"/>
                  </a:cubicBezTo>
                  <a:cubicBezTo>
                    <a:pt x="732" y="2311"/>
                    <a:pt x="825" y="2148"/>
                    <a:pt x="1105" y="2055"/>
                  </a:cubicBezTo>
                  <a:cubicBezTo>
                    <a:pt x="1188" y="2029"/>
                    <a:pt x="1280" y="2019"/>
                    <a:pt x="1376" y="2019"/>
                  </a:cubicBezTo>
                  <a:cubicBezTo>
                    <a:pt x="1904" y="2019"/>
                    <a:pt x="2567" y="2342"/>
                    <a:pt x="2646" y="2381"/>
                  </a:cubicBezTo>
                  <a:cubicBezTo>
                    <a:pt x="2661" y="2390"/>
                    <a:pt x="2676" y="2394"/>
                    <a:pt x="2690" y="2394"/>
                  </a:cubicBezTo>
                  <a:cubicBezTo>
                    <a:pt x="2836" y="2394"/>
                    <a:pt x="2960" y="1997"/>
                    <a:pt x="2833" y="1891"/>
                  </a:cubicBezTo>
                  <a:cubicBezTo>
                    <a:pt x="2531" y="1678"/>
                    <a:pt x="1934" y="1546"/>
                    <a:pt x="1408" y="1546"/>
                  </a:cubicBezTo>
                  <a:cubicBezTo>
                    <a:pt x="1241" y="1546"/>
                    <a:pt x="1082" y="1560"/>
                    <a:pt x="942" y="1588"/>
                  </a:cubicBezTo>
                  <a:cubicBezTo>
                    <a:pt x="755" y="1074"/>
                    <a:pt x="498" y="560"/>
                    <a:pt x="218" y="70"/>
                  </a:cubicBezTo>
                  <a:cubicBezTo>
                    <a:pt x="194" y="21"/>
                    <a:pt x="158" y="1"/>
                    <a:pt x="123"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3" name="Google Shape;1207;p49">
              <a:extLst>
                <a:ext uri="{FF2B5EF4-FFF2-40B4-BE49-F238E27FC236}">
                  <a16:creationId xmlns:a16="http://schemas.microsoft.com/office/drawing/2014/main" id="{E81EBB86-EEB3-4F58-BBDE-630D63B84095}"/>
                </a:ext>
              </a:extLst>
            </p:cNvPr>
            <p:cNvSpPr/>
            <p:nvPr/>
          </p:nvSpPr>
          <p:spPr>
            <a:xfrm>
              <a:off x="2761950" y="1155700"/>
              <a:ext cx="921700" cy="1060025"/>
            </a:xfrm>
            <a:custGeom>
              <a:avLst/>
              <a:gdLst/>
              <a:ahLst/>
              <a:cxnLst/>
              <a:rect l="l" t="t" r="r" b="b"/>
              <a:pathLst>
                <a:path w="36868" h="42401" extrusionOk="0">
                  <a:moveTo>
                    <a:pt x="31310" y="23395"/>
                  </a:moveTo>
                  <a:lnTo>
                    <a:pt x="36867" y="0"/>
                  </a:lnTo>
                  <a:cubicBezTo>
                    <a:pt x="36867" y="0"/>
                    <a:pt x="29045" y="2429"/>
                    <a:pt x="26290" y="4483"/>
                  </a:cubicBezTo>
                  <a:cubicBezTo>
                    <a:pt x="23512" y="6538"/>
                    <a:pt x="15247" y="24726"/>
                    <a:pt x="14336" y="24282"/>
                  </a:cubicBezTo>
                  <a:cubicBezTo>
                    <a:pt x="13402" y="23839"/>
                    <a:pt x="10367" y="1051"/>
                    <a:pt x="10367" y="1051"/>
                  </a:cubicBezTo>
                  <a:cubicBezTo>
                    <a:pt x="8709" y="1915"/>
                    <a:pt x="6911" y="2522"/>
                    <a:pt x="5067" y="2825"/>
                  </a:cubicBezTo>
                  <a:cubicBezTo>
                    <a:pt x="3363" y="3036"/>
                    <a:pt x="1681" y="3362"/>
                    <a:pt x="0" y="3759"/>
                  </a:cubicBezTo>
                  <a:cubicBezTo>
                    <a:pt x="0" y="3759"/>
                    <a:pt x="2172" y="31474"/>
                    <a:pt x="4623" y="35793"/>
                  </a:cubicBezTo>
                  <a:cubicBezTo>
                    <a:pt x="7052" y="40113"/>
                    <a:pt x="13449" y="42401"/>
                    <a:pt x="17605" y="39435"/>
                  </a:cubicBezTo>
                  <a:cubicBezTo>
                    <a:pt x="26244" y="33295"/>
                    <a:pt x="31310" y="23395"/>
                    <a:pt x="31310" y="23395"/>
                  </a:cubicBezTo>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4" name="Google Shape;1208;p49">
              <a:extLst>
                <a:ext uri="{FF2B5EF4-FFF2-40B4-BE49-F238E27FC236}">
                  <a16:creationId xmlns:a16="http://schemas.microsoft.com/office/drawing/2014/main" id="{420B37B2-6F39-4E7D-AAB3-75560DF033A1}"/>
                </a:ext>
              </a:extLst>
            </p:cNvPr>
            <p:cNvSpPr/>
            <p:nvPr/>
          </p:nvSpPr>
          <p:spPr>
            <a:xfrm>
              <a:off x="3317050" y="1112450"/>
              <a:ext cx="1203625" cy="2226300"/>
            </a:xfrm>
            <a:custGeom>
              <a:avLst/>
              <a:gdLst/>
              <a:ahLst/>
              <a:cxnLst/>
              <a:rect l="l" t="t" r="r" b="b"/>
              <a:pathLst>
                <a:path w="48145" h="89052" extrusionOk="0">
                  <a:moveTo>
                    <a:pt x="26237" y="1"/>
                  </a:moveTo>
                  <a:cubicBezTo>
                    <a:pt x="22628" y="1"/>
                    <a:pt x="20827" y="750"/>
                    <a:pt x="20827" y="750"/>
                  </a:cubicBezTo>
                  <a:cubicBezTo>
                    <a:pt x="20827" y="750"/>
                    <a:pt x="5044" y="2081"/>
                    <a:pt x="4600" y="8688"/>
                  </a:cubicBezTo>
                  <a:cubicBezTo>
                    <a:pt x="4273" y="13755"/>
                    <a:pt x="2219" y="54310"/>
                    <a:pt x="2662" y="57089"/>
                  </a:cubicBezTo>
                  <a:cubicBezTo>
                    <a:pt x="3082" y="59867"/>
                    <a:pt x="0" y="85644"/>
                    <a:pt x="1004" y="87909"/>
                  </a:cubicBezTo>
                  <a:cubicBezTo>
                    <a:pt x="1373" y="88732"/>
                    <a:pt x="7300" y="89052"/>
                    <a:pt x="14747" y="89052"/>
                  </a:cubicBezTo>
                  <a:cubicBezTo>
                    <a:pt x="27563" y="89052"/>
                    <a:pt x="44881" y="88106"/>
                    <a:pt x="46136" y="87161"/>
                  </a:cubicBezTo>
                  <a:cubicBezTo>
                    <a:pt x="48144" y="85644"/>
                    <a:pt x="44946" y="66405"/>
                    <a:pt x="44269" y="61432"/>
                  </a:cubicBezTo>
                  <a:cubicBezTo>
                    <a:pt x="43265" y="54007"/>
                    <a:pt x="41910" y="47376"/>
                    <a:pt x="41934" y="38620"/>
                  </a:cubicBezTo>
                  <a:cubicBezTo>
                    <a:pt x="41957" y="23491"/>
                    <a:pt x="44619" y="4579"/>
                    <a:pt x="41257" y="3248"/>
                  </a:cubicBezTo>
                  <a:cubicBezTo>
                    <a:pt x="34642" y="666"/>
                    <a:pt x="29637" y="1"/>
                    <a:pt x="26237" y="1"/>
                  </a:cubicBez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5" name="Google Shape;1209;p49">
              <a:extLst>
                <a:ext uri="{FF2B5EF4-FFF2-40B4-BE49-F238E27FC236}">
                  <a16:creationId xmlns:a16="http://schemas.microsoft.com/office/drawing/2014/main" id="{613A469E-7078-4890-A59B-01CD3F2AC55E}"/>
                </a:ext>
              </a:extLst>
            </p:cNvPr>
            <p:cNvSpPr/>
            <p:nvPr/>
          </p:nvSpPr>
          <p:spPr>
            <a:xfrm>
              <a:off x="3905425" y="2490050"/>
              <a:ext cx="903600" cy="748325"/>
            </a:xfrm>
            <a:custGeom>
              <a:avLst/>
              <a:gdLst/>
              <a:ahLst/>
              <a:cxnLst/>
              <a:rect l="l" t="t" r="r" b="b"/>
              <a:pathLst>
                <a:path w="36144" h="29933" extrusionOk="0">
                  <a:moveTo>
                    <a:pt x="33879" y="0"/>
                  </a:moveTo>
                  <a:lnTo>
                    <a:pt x="0" y="3012"/>
                  </a:lnTo>
                  <a:lnTo>
                    <a:pt x="1728" y="29933"/>
                  </a:lnTo>
                  <a:lnTo>
                    <a:pt x="36143" y="26594"/>
                  </a:ln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6" name="Google Shape;1210;p49">
              <a:extLst>
                <a:ext uri="{FF2B5EF4-FFF2-40B4-BE49-F238E27FC236}">
                  <a16:creationId xmlns:a16="http://schemas.microsoft.com/office/drawing/2014/main" id="{E7F66E0A-0E8C-46D8-9185-8FBD478CF3B0}"/>
                </a:ext>
              </a:extLst>
            </p:cNvPr>
            <p:cNvSpPr/>
            <p:nvPr/>
          </p:nvSpPr>
          <p:spPr>
            <a:xfrm>
              <a:off x="3875075" y="2741625"/>
              <a:ext cx="152950" cy="302975"/>
            </a:xfrm>
            <a:custGeom>
              <a:avLst/>
              <a:gdLst/>
              <a:ahLst/>
              <a:cxnLst/>
              <a:rect l="l" t="t" r="r" b="b"/>
              <a:pathLst>
                <a:path w="6118" h="12119" extrusionOk="0">
                  <a:moveTo>
                    <a:pt x="4997" y="0"/>
                  </a:moveTo>
                  <a:lnTo>
                    <a:pt x="6118" y="11208"/>
                  </a:lnTo>
                  <a:cubicBezTo>
                    <a:pt x="6118" y="11208"/>
                    <a:pt x="1471" y="12118"/>
                    <a:pt x="1028" y="11745"/>
                  </a:cubicBezTo>
                  <a:cubicBezTo>
                    <a:pt x="561" y="11348"/>
                    <a:pt x="0" y="374"/>
                    <a:pt x="0" y="374"/>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7" name="Google Shape;1211;p49">
              <a:extLst>
                <a:ext uri="{FF2B5EF4-FFF2-40B4-BE49-F238E27FC236}">
                  <a16:creationId xmlns:a16="http://schemas.microsoft.com/office/drawing/2014/main" id="{F5DD4DC0-0952-4C14-931A-C7CF87297427}"/>
                </a:ext>
              </a:extLst>
            </p:cNvPr>
            <p:cNvSpPr/>
            <p:nvPr/>
          </p:nvSpPr>
          <p:spPr>
            <a:xfrm>
              <a:off x="4272000" y="2695500"/>
              <a:ext cx="372425" cy="564475"/>
            </a:xfrm>
            <a:custGeom>
              <a:avLst/>
              <a:gdLst/>
              <a:ahLst/>
              <a:cxnLst/>
              <a:rect l="l" t="t" r="r" b="b"/>
              <a:pathLst>
                <a:path w="14897" h="22579" extrusionOk="0">
                  <a:moveTo>
                    <a:pt x="14896" y="2709"/>
                  </a:moveTo>
                  <a:cubicBezTo>
                    <a:pt x="14896" y="2709"/>
                    <a:pt x="13285" y="7239"/>
                    <a:pt x="13285" y="8406"/>
                  </a:cubicBezTo>
                  <a:cubicBezTo>
                    <a:pt x="13309" y="9597"/>
                    <a:pt x="13962" y="13426"/>
                    <a:pt x="13168" y="16018"/>
                  </a:cubicBezTo>
                  <a:cubicBezTo>
                    <a:pt x="12375" y="18586"/>
                    <a:pt x="11861" y="21154"/>
                    <a:pt x="10927" y="21271"/>
                  </a:cubicBezTo>
                  <a:cubicBezTo>
                    <a:pt x="9853" y="21388"/>
                    <a:pt x="8779" y="21691"/>
                    <a:pt x="7822" y="22182"/>
                  </a:cubicBezTo>
                  <a:cubicBezTo>
                    <a:pt x="7238" y="22462"/>
                    <a:pt x="6584" y="22579"/>
                    <a:pt x="5931" y="22509"/>
                  </a:cubicBezTo>
                  <a:cubicBezTo>
                    <a:pt x="4786" y="22415"/>
                    <a:pt x="2685" y="21061"/>
                    <a:pt x="1634" y="20314"/>
                  </a:cubicBezTo>
                  <a:cubicBezTo>
                    <a:pt x="584" y="19567"/>
                    <a:pt x="467" y="18820"/>
                    <a:pt x="1401" y="17862"/>
                  </a:cubicBezTo>
                  <a:cubicBezTo>
                    <a:pt x="2312" y="16882"/>
                    <a:pt x="4786" y="14173"/>
                    <a:pt x="5300" y="12142"/>
                  </a:cubicBezTo>
                  <a:cubicBezTo>
                    <a:pt x="4460" y="12632"/>
                    <a:pt x="3666" y="13193"/>
                    <a:pt x="2919" y="13776"/>
                  </a:cubicBezTo>
                  <a:cubicBezTo>
                    <a:pt x="1751" y="14710"/>
                    <a:pt x="1985" y="15177"/>
                    <a:pt x="1354" y="15177"/>
                  </a:cubicBezTo>
                  <a:cubicBezTo>
                    <a:pt x="724" y="15201"/>
                    <a:pt x="0" y="14243"/>
                    <a:pt x="1238" y="12516"/>
                  </a:cubicBezTo>
                  <a:cubicBezTo>
                    <a:pt x="2452" y="10788"/>
                    <a:pt x="3712" y="9901"/>
                    <a:pt x="4623" y="8616"/>
                  </a:cubicBezTo>
                  <a:cubicBezTo>
                    <a:pt x="5557" y="7332"/>
                    <a:pt x="7215" y="7402"/>
                    <a:pt x="7215" y="7402"/>
                  </a:cubicBezTo>
                  <a:lnTo>
                    <a:pt x="9760" y="1"/>
                  </a:ln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 name="Google Shape;1212;p49">
              <a:extLst>
                <a:ext uri="{FF2B5EF4-FFF2-40B4-BE49-F238E27FC236}">
                  <a16:creationId xmlns:a16="http://schemas.microsoft.com/office/drawing/2014/main" id="{9D096F31-7C5C-4DBA-80B7-8401561B6140}"/>
                </a:ext>
              </a:extLst>
            </p:cNvPr>
            <p:cNvSpPr/>
            <p:nvPr/>
          </p:nvSpPr>
          <p:spPr>
            <a:xfrm>
              <a:off x="4316925" y="3051925"/>
              <a:ext cx="136625" cy="162525"/>
            </a:xfrm>
            <a:custGeom>
              <a:avLst/>
              <a:gdLst/>
              <a:ahLst/>
              <a:cxnLst/>
              <a:rect l="l" t="t" r="r" b="b"/>
              <a:pathLst>
                <a:path w="5465" h="6501" extrusionOk="0">
                  <a:moveTo>
                    <a:pt x="5255" y="1"/>
                  </a:moveTo>
                  <a:cubicBezTo>
                    <a:pt x="5176" y="1"/>
                    <a:pt x="5081" y="90"/>
                    <a:pt x="4997" y="196"/>
                  </a:cubicBezTo>
                  <a:cubicBezTo>
                    <a:pt x="4997" y="196"/>
                    <a:pt x="3993" y="3208"/>
                    <a:pt x="2919" y="4049"/>
                  </a:cubicBezTo>
                  <a:cubicBezTo>
                    <a:pt x="1845" y="4889"/>
                    <a:pt x="1589" y="5380"/>
                    <a:pt x="865" y="5753"/>
                  </a:cubicBezTo>
                  <a:cubicBezTo>
                    <a:pt x="491" y="5917"/>
                    <a:pt x="211" y="6080"/>
                    <a:pt x="1" y="6174"/>
                  </a:cubicBezTo>
                  <a:cubicBezTo>
                    <a:pt x="164" y="6290"/>
                    <a:pt x="304" y="6384"/>
                    <a:pt x="491" y="6500"/>
                  </a:cubicBezTo>
                  <a:cubicBezTo>
                    <a:pt x="1098" y="6150"/>
                    <a:pt x="2593" y="5240"/>
                    <a:pt x="3340" y="4329"/>
                  </a:cubicBezTo>
                  <a:cubicBezTo>
                    <a:pt x="4297" y="3162"/>
                    <a:pt x="5464" y="757"/>
                    <a:pt x="5418" y="313"/>
                  </a:cubicBezTo>
                  <a:cubicBezTo>
                    <a:pt x="5395" y="84"/>
                    <a:pt x="5332" y="1"/>
                    <a:pt x="5255"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9" name="Google Shape;1213;p49">
              <a:extLst>
                <a:ext uri="{FF2B5EF4-FFF2-40B4-BE49-F238E27FC236}">
                  <a16:creationId xmlns:a16="http://schemas.microsoft.com/office/drawing/2014/main" id="{09229699-2FEC-413B-A2A8-D1F0457C3198}"/>
                </a:ext>
              </a:extLst>
            </p:cNvPr>
            <p:cNvSpPr/>
            <p:nvPr/>
          </p:nvSpPr>
          <p:spPr>
            <a:xfrm>
              <a:off x="4365375" y="3076525"/>
              <a:ext cx="143050" cy="166525"/>
            </a:xfrm>
            <a:custGeom>
              <a:avLst/>
              <a:gdLst/>
              <a:ahLst/>
              <a:cxnLst/>
              <a:rect l="l" t="t" r="r" b="b"/>
              <a:pathLst>
                <a:path w="5722" h="6661" extrusionOk="0">
                  <a:moveTo>
                    <a:pt x="5396" y="0"/>
                  </a:moveTo>
                  <a:cubicBezTo>
                    <a:pt x="5330" y="0"/>
                    <a:pt x="5282" y="205"/>
                    <a:pt x="5114" y="450"/>
                  </a:cubicBezTo>
                  <a:cubicBezTo>
                    <a:pt x="5114" y="450"/>
                    <a:pt x="3666" y="4396"/>
                    <a:pt x="2803" y="4933"/>
                  </a:cubicBezTo>
                  <a:lnTo>
                    <a:pt x="2803" y="4909"/>
                  </a:lnTo>
                  <a:cubicBezTo>
                    <a:pt x="1939" y="5446"/>
                    <a:pt x="468" y="6123"/>
                    <a:pt x="47" y="6380"/>
                  </a:cubicBezTo>
                  <a:cubicBezTo>
                    <a:pt x="24" y="6380"/>
                    <a:pt x="24" y="6404"/>
                    <a:pt x="1" y="6404"/>
                  </a:cubicBezTo>
                  <a:cubicBezTo>
                    <a:pt x="164" y="6497"/>
                    <a:pt x="328" y="6567"/>
                    <a:pt x="468" y="6660"/>
                  </a:cubicBezTo>
                  <a:cubicBezTo>
                    <a:pt x="865" y="6474"/>
                    <a:pt x="1262" y="6264"/>
                    <a:pt x="1612" y="6007"/>
                  </a:cubicBezTo>
                  <a:cubicBezTo>
                    <a:pt x="2149" y="5586"/>
                    <a:pt x="3363" y="5400"/>
                    <a:pt x="3923" y="4326"/>
                  </a:cubicBezTo>
                  <a:cubicBezTo>
                    <a:pt x="4460" y="3228"/>
                    <a:pt x="5721" y="613"/>
                    <a:pt x="5534" y="193"/>
                  </a:cubicBezTo>
                  <a:cubicBezTo>
                    <a:pt x="5470" y="56"/>
                    <a:pt x="5431" y="0"/>
                    <a:pt x="5396"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0" name="Google Shape;1214;p49">
              <a:extLst>
                <a:ext uri="{FF2B5EF4-FFF2-40B4-BE49-F238E27FC236}">
                  <a16:creationId xmlns:a16="http://schemas.microsoft.com/office/drawing/2014/main" id="{AB83A952-DABF-4058-B617-06431B1D1960}"/>
                </a:ext>
              </a:extLst>
            </p:cNvPr>
            <p:cNvSpPr/>
            <p:nvPr/>
          </p:nvSpPr>
          <p:spPr>
            <a:xfrm>
              <a:off x="4471625" y="3099525"/>
              <a:ext cx="81400" cy="148200"/>
            </a:xfrm>
            <a:custGeom>
              <a:avLst/>
              <a:gdLst/>
              <a:ahLst/>
              <a:cxnLst/>
              <a:rect l="l" t="t" r="r" b="b"/>
              <a:pathLst>
                <a:path w="3256" h="5928" extrusionOk="0">
                  <a:moveTo>
                    <a:pt x="3003" y="1"/>
                  </a:moveTo>
                  <a:cubicBezTo>
                    <a:pt x="2957" y="1"/>
                    <a:pt x="2916" y="40"/>
                    <a:pt x="2895" y="137"/>
                  </a:cubicBezTo>
                  <a:cubicBezTo>
                    <a:pt x="2825" y="440"/>
                    <a:pt x="1915" y="3032"/>
                    <a:pt x="1775" y="3522"/>
                  </a:cubicBezTo>
                  <a:cubicBezTo>
                    <a:pt x="1658" y="4013"/>
                    <a:pt x="1168" y="4456"/>
                    <a:pt x="911" y="4947"/>
                  </a:cubicBezTo>
                  <a:cubicBezTo>
                    <a:pt x="654" y="5320"/>
                    <a:pt x="350" y="5647"/>
                    <a:pt x="0" y="5927"/>
                  </a:cubicBezTo>
                  <a:cubicBezTo>
                    <a:pt x="350" y="5764"/>
                    <a:pt x="724" y="5624"/>
                    <a:pt x="1074" y="5507"/>
                  </a:cubicBezTo>
                  <a:cubicBezTo>
                    <a:pt x="1681" y="4760"/>
                    <a:pt x="2148" y="3896"/>
                    <a:pt x="2475" y="2985"/>
                  </a:cubicBezTo>
                  <a:cubicBezTo>
                    <a:pt x="2709" y="2192"/>
                    <a:pt x="3222" y="440"/>
                    <a:pt x="3222" y="440"/>
                  </a:cubicBezTo>
                  <a:cubicBezTo>
                    <a:pt x="3255" y="226"/>
                    <a:pt x="3114" y="1"/>
                    <a:pt x="3003"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1" name="Google Shape;1215;p49">
              <a:extLst>
                <a:ext uri="{FF2B5EF4-FFF2-40B4-BE49-F238E27FC236}">
                  <a16:creationId xmlns:a16="http://schemas.microsoft.com/office/drawing/2014/main" id="{457C3FEF-2208-4B78-B6C7-1AD857898194}"/>
                </a:ext>
              </a:extLst>
            </p:cNvPr>
            <p:cNvSpPr/>
            <p:nvPr/>
          </p:nvSpPr>
          <p:spPr>
            <a:xfrm>
              <a:off x="3718650" y="919875"/>
              <a:ext cx="317650" cy="352750"/>
            </a:xfrm>
            <a:custGeom>
              <a:avLst/>
              <a:gdLst/>
              <a:ahLst/>
              <a:cxnLst/>
              <a:rect l="l" t="t" r="r" b="b"/>
              <a:pathLst>
                <a:path w="12706" h="14110" extrusionOk="0">
                  <a:moveTo>
                    <a:pt x="9479" y="1"/>
                  </a:moveTo>
                  <a:lnTo>
                    <a:pt x="1494" y="1191"/>
                  </a:lnTo>
                  <a:lnTo>
                    <a:pt x="0" y="9994"/>
                  </a:lnTo>
                  <a:cubicBezTo>
                    <a:pt x="0" y="9994"/>
                    <a:pt x="3432" y="13379"/>
                    <a:pt x="5650" y="14056"/>
                  </a:cubicBezTo>
                  <a:cubicBezTo>
                    <a:pt x="5771" y="14092"/>
                    <a:pt x="5900" y="14109"/>
                    <a:pt x="6036" y="14109"/>
                  </a:cubicBezTo>
                  <a:cubicBezTo>
                    <a:pt x="8367" y="14109"/>
                    <a:pt x="12705" y="9104"/>
                    <a:pt x="12375" y="9060"/>
                  </a:cubicBezTo>
                  <a:lnTo>
                    <a:pt x="9479" y="1"/>
                  </a:ln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2" name="Google Shape;1216;p49">
              <a:extLst>
                <a:ext uri="{FF2B5EF4-FFF2-40B4-BE49-F238E27FC236}">
                  <a16:creationId xmlns:a16="http://schemas.microsoft.com/office/drawing/2014/main" id="{654F61AF-163E-4EFD-9029-7D22CE0763B4}"/>
                </a:ext>
              </a:extLst>
            </p:cNvPr>
            <p:cNvSpPr/>
            <p:nvPr/>
          </p:nvSpPr>
          <p:spPr>
            <a:xfrm>
              <a:off x="3517850" y="339950"/>
              <a:ext cx="663575" cy="685600"/>
            </a:xfrm>
            <a:custGeom>
              <a:avLst/>
              <a:gdLst/>
              <a:ahLst/>
              <a:cxnLst/>
              <a:rect l="l" t="t" r="r" b="b"/>
              <a:pathLst>
                <a:path w="26543" h="27424" extrusionOk="0">
                  <a:moveTo>
                    <a:pt x="13197" y="0"/>
                  </a:moveTo>
                  <a:cubicBezTo>
                    <a:pt x="9283" y="0"/>
                    <a:pt x="5446" y="3223"/>
                    <a:pt x="3853" y="7391"/>
                  </a:cubicBezTo>
                  <a:cubicBezTo>
                    <a:pt x="3222" y="9072"/>
                    <a:pt x="2895" y="10846"/>
                    <a:pt x="2872" y="12644"/>
                  </a:cubicBezTo>
                  <a:cubicBezTo>
                    <a:pt x="2656" y="12589"/>
                    <a:pt x="2432" y="12561"/>
                    <a:pt x="2210" y="12561"/>
                  </a:cubicBezTo>
                  <a:cubicBezTo>
                    <a:pt x="1302" y="12561"/>
                    <a:pt x="421" y="13028"/>
                    <a:pt x="234" y="14022"/>
                  </a:cubicBezTo>
                  <a:cubicBezTo>
                    <a:pt x="0" y="15259"/>
                    <a:pt x="817" y="16847"/>
                    <a:pt x="1611" y="17734"/>
                  </a:cubicBezTo>
                  <a:cubicBezTo>
                    <a:pt x="2195" y="18365"/>
                    <a:pt x="4039" y="18832"/>
                    <a:pt x="4063" y="18902"/>
                  </a:cubicBezTo>
                  <a:cubicBezTo>
                    <a:pt x="4787" y="20886"/>
                    <a:pt x="6491" y="25533"/>
                    <a:pt x="11021" y="26957"/>
                  </a:cubicBezTo>
                  <a:cubicBezTo>
                    <a:pt x="12073" y="27281"/>
                    <a:pt x="12981" y="27424"/>
                    <a:pt x="13777" y="27424"/>
                  </a:cubicBezTo>
                  <a:cubicBezTo>
                    <a:pt x="16422" y="27424"/>
                    <a:pt x="17823" y="25844"/>
                    <a:pt x="19169" y="24085"/>
                  </a:cubicBezTo>
                  <a:cubicBezTo>
                    <a:pt x="20500" y="22357"/>
                    <a:pt x="22111" y="20653"/>
                    <a:pt x="22578" y="18691"/>
                  </a:cubicBezTo>
                  <a:cubicBezTo>
                    <a:pt x="24539" y="18178"/>
                    <a:pt x="25963" y="16543"/>
                    <a:pt x="26220" y="14536"/>
                  </a:cubicBezTo>
                  <a:cubicBezTo>
                    <a:pt x="26542" y="11846"/>
                    <a:pt x="24882" y="11031"/>
                    <a:pt x="23708" y="11031"/>
                  </a:cubicBezTo>
                  <a:cubicBezTo>
                    <a:pt x="23435" y="11031"/>
                    <a:pt x="23188" y="11075"/>
                    <a:pt x="22998" y="11150"/>
                  </a:cubicBezTo>
                  <a:cubicBezTo>
                    <a:pt x="22438" y="8138"/>
                    <a:pt x="21107" y="5313"/>
                    <a:pt x="19099" y="2978"/>
                  </a:cubicBezTo>
                  <a:cubicBezTo>
                    <a:pt x="17318" y="884"/>
                    <a:pt x="15247" y="0"/>
                    <a:pt x="13197" y="0"/>
                  </a:cubicBez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3" name="Google Shape;1217;p49">
              <a:extLst>
                <a:ext uri="{FF2B5EF4-FFF2-40B4-BE49-F238E27FC236}">
                  <a16:creationId xmlns:a16="http://schemas.microsoft.com/office/drawing/2014/main" id="{6C94E737-7EA2-4B89-B6AD-807890C558F1}"/>
                </a:ext>
              </a:extLst>
            </p:cNvPr>
            <p:cNvSpPr/>
            <p:nvPr/>
          </p:nvSpPr>
          <p:spPr>
            <a:xfrm>
              <a:off x="3652100" y="1113675"/>
              <a:ext cx="423200" cy="197300"/>
            </a:xfrm>
            <a:custGeom>
              <a:avLst/>
              <a:gdLst/>
              <a:ahLst/>
              <a:cxnLst/>
              <a:rect l="l" t="t" r="r" b="b"/>
              <a:pathLst>
                <a:path w="16928" h="7892" extrusionOk="0">
                  <a:moveTo>
                    <a:pt x="14593" y="0"/>
                  </a:moveTo>
                  <a:lnTo>
                    <a:pt x="7799" y="5837"/>
                  </a:lnTo>
                  <a:lnTo>
                    <a:pt x="2639" y="1168"/>
                  </a:lnTo>
                  <a:lnTo>
                    <a:pt x="0" y="2055"/>
                  </a:lnTo>
                  <a:cubicBezTo>
                    <a:pt x="0" y="2055"/>
                    <a:pt x="6655" y="7378"/>
                    <a:pt x="7892" y="7588"/>
                  </a:cubicBezTo>
                  <a:cubicBezTo>
                    <a:pt x="9666" y="7892"/>
                    <a:pt x="16928" y="304"/>
                    <a:pt x="16928" y="304"/>
                  </a:cubicBez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4" name="Google Shape;1218;p49">
              <a:extLst>
                <a:ext uri="{FF2B5EF4-FFF2-40B4-BE49-F238E27FC236}">
                  <a16:creationId xmlns:a16="http://schemas.microsoft.com/office/drawing/2014/main" id="{6C2E1E9B-4590-4FFB-8586-AC6378784B4D}"/>
                </a:ext>
              </a:extLst>
            </p:cNvPr>
            <p:cNvSpPr/>
            <p:nvPr/>
          </p:nvSpPr>
          <p:spPr>
            <a:xfrm>
              <a:off x="4287750" y="1172625"/>
              <a:ext cx="559800" cy="1752300"/>
            </a:xfrm>
            <a:custGeom>
              <a:avLst/>
              <a:gdLst/>
              <a:ahLst/>
              <a:cxnLst/>
              <a:rect l="l" t="t" r="r" b="b"/>
              <a:pathLst>
                <a:path w="22392" h="70092" extrusionOk="0">
                  <a:moveTo>
                    <a:pt x="9130" y="5277"/>
                  </a:moveTo>
                  <a:cubicBezTo>
                    <a:pt x="11068" y="8172"/>
                    <a:pt x="22391" y="34462"/>
                    <a:pt x="21574" y="38291"/>
                  </a:cubicBezTo>
                  <a:cubicBezTo>
                    <a:pt x="20780" y="42097"/>
                    <a:pt x="15947" y="69228"/>
                    <a:pt x="14943" y="69648"/>
                  </a:cubicBezTo>
                  <a:cubicBezTo>
                    <a:pt x="13963" y="70092"/>
                    <a:pt x="5230" y="65515"/>
                    <a:pt x="5230" y="65515"/>
                  </a:cubicBezTo>
                  <a:lnTo>
                    <a:pt x="9503" y="37568"/>
                  </a:lnTo>
                  <a:lnTo>
                    <a:pt x="3316" y="20103"/>
                  </a:lnTo>
                  <a:cubicBezTo>
                    <a:pt x="3316" y="20103"/>
                    <a:pt x="0" y="514"/>
                    <a:pt x="1238" y="257"/>
                  </a:cubicBezTo>
                  <a:cubicBezTo>
                    <a:pt x="2499" y="0"/>
                    <a:pt x="7215" y="2382"/>
                    <a:pt x="9130" y="5277"/>
                  </a:cubicBezTo>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5" name="Google Shape;1219;p49">
              <a:extLst>
                <a:ext uri="{FF2B5EF4-FFF2-40B4-BE49-F238E27FC236}">
                  <a16:creationId xmlns:a16="http://schemas.microsoft.com/office/drawing/2014/main" id="{9BE3174E-8710-4AAF-B0C2-51F0C9ADC59D}"/>
                </a:ext>
              </a:extLst>
            </p:cNvPr>
            <p:cNvSpPr/>
            <p:nvPr/>
          </p:nvSpPr>
          <p:spPr>
            <a:xfrm>
              <a:off x="4086375" y="2109425"/>
              <a:ext cx="335750" cy="407050"/>
            </a:xfrm>
            <a:custGeom>
              <a:avLst/>
              <a:gdLst/>
              <a:ahLst/>
              <a:cxnLst/>
              <a:rect l="l" t="t" r="r" b="b"/>
              <a:pathLst>
                <a:path w="13430" h="16282" extrusionOk="0">
                  <a:moveTo>
                    <a:pt x="526" y="1"/>
                  </a:moveTo>
                  <a:cubicBezTo>
                    <a:pt x="514" y="1"/>
                    <a:pt x="503" y="1"/>
                    <a:pt x="491" y="2"/>
                  </a:cubicBezTo>
                  <a:cubicBezTo>
                    <a:pt x="210" y="2"/>
                    <a:pt x="0" y="236"/>
                    <a:pt x="0" y="516"/>
                  </a:cubicBezTo>
                  <a:cubicBezTo>
                    <a:pt x="24" y="1030"/>
                    <a:pt x="654" y="13124"/>
                    <a:pt x="5347" y="15342"/>
                  </a:cubicBezTo>
                  <a:cubicBezTo>
                    <a:pt x="6772" y="16011"/>
                    <a:pt x="7917" y="16281"/>
                    <a:pt x="8894" y="16281"/>
                  </a:cubicBezTo>
                  <a:cubicBezTo>
                    <a:pt x="8974" y="16281"/>
                    <a:pt x="9052" y="16280"/>
                    <a:pt x="9129" y="16276"/>
                  </a:cubicBezTo>
                  <a:lnTo>
                    <a:pt x="9129" y="16253"/>
                  </a:lnTo>
                  <a:cubicBezTo>
                    <a:pt x="10857" y="16159"/>
                    <a:pt x="12001" y="15155"/>
                    <a:pt x="13075" y="13988"/>
                  </a:cubicBezTo>
                  <a:cubicBezTo>
                    <a:pt x="13430" y="13633"/>
                    <a:pt x="13084" y="13144"/>
                    <a:pt x="12703" y="13144"/>
                  </a:cubicBezTo>
                  <a:cubicBezTo>
                    <a:pt x="12582" y="13144"/>
                    <a:pt x="12458" y="13193"/>
                    <a:pt x="12352" y="13311"/>
                  </a:cubicBezTo>
                  <a:cubicBezTo>
                    <a:pt x="11329" y="14410"/>
                    <a:pt x="10346" y="15270"/>
                    <a:pt x="8802" y="15270"/>
                  </a:cubicBezTo>
                  <a:cubicBezTo>
                    <a:pt x="7985" y="15270"/>
                    <a:pt x="7011" y="15029"/>
                    <a:pt x="5791" y="14455"/>
                  </a:cubicBezTo>
                  <a:cubicBezTo>
                    <a:pt x="1611" y="12470"/>
                    <a:pt x="1004" y="586"/>
                    <a:pt x="1004" y="469"/>
                  </a:cubicBezTo>
                  <a:cubicBezTo>
                    <a:pt x="982" y="224"/>
                    <a:pt x="769" y="1"/>
                    <a:pt x="526" y="1"/>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6" name="Google Shape;1220;p49">
              <a:extLst>
                <a:ext uri="{FF2B5EF4-FFF2-40B4-BE49-F238E27FC236}">
                  <a16:creationId xmlns:a16="http://schemas.microsoft.com/office/drawing/2014/main" id="{091B6115-A2C5-4E97-9AA8-0E824CC537DD}"/>
                </a:ext>
              </a:extLst>
            </p:cNvPr>
            <p:cNvSpPr/>
            <p:nvPr/>
          </p:nvSpPr>
          <p:spPr>
            <a:xfrm>
              <a:off x="4381150" y="2416600"/>
              <a:ext cx="53725" cy="54850"/>
            </a:xfrm>
            <a:custGeom>
              <a:avLst/>
              <a:gdLst/>
              <a:ahLst/>
              <a:cxnLst/>
              <a:rect l="l" t="t" r="r" b="b"/>
              <a:pathLst>
                <a:path w="2149" h="2194" extrusionOk="0">
                  <a:moveTo>
                    <a:pt x="1276" y="0"/>
                  </a:moveTo>
                  <a:cubicBezTo>
                    <a:pt x="1114" y="0"/>
                    <a:pt x="923" y="76"/>
                    <a:pt x="701" y="277"/>
                  </a:cubicBezTo>
                  <a:cubicBezTo>
                    <a:pt x="701" y="277"/>
                    <a:pt x="0" y="1141"/>
                    <a:pt x="94" y="1421"/>
                  </a:cubicBezTo>
                  <a:cubicBezTo>
                    <a:pt x="177" y="1650"/>
                    <a:pt x="483" y="2194"/>
                    <a:pt x="879" y="2194"/>
                  </a:cubicBezTo>
                  <a:cubicBezTo>
                    <a:pt x="927" y="2194"/>
                    <a:pt x="977" y="2186"/>
                    <a:pt x="1028" y="2168"/>
                  </a:cubicBezTo>
                  <a:cubicBezTo>
                    <a:pt x="1494" y="2004"/>
                    <a:pt x="2148" y="884"/>
                    <a:pt x="1985" y="603"/>
                  </a:cubicBezTo>
                  <a:cubicBezTo>
                    <a:pt x="1886" y="423"/>
                    <a:pt x="1661" y="0"/>
                    <a:pt x="1276" y="0"/>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7" name="Google Shape;1221;p49">
              <a:extLst>
                <a:ext uri="{FF2B5EF4-FFF2-40B4-BE49-F238E27FC236}">
                  <a16:creationId xmlns:a16="http://schemas.microsoft.com/office/drawing/2014/main" id="{59BFCFC5-72C1-4475-97B9-56F45E5FCD00}"/>
                </a:ext>
              </a:extLst>
            </p:cNvPr>
            <p:cNvSpPr/>
            <p:nvPr/>
          </p:nvSpPr>
          <p:spPr>
            <a:xfrm>
              <a:off x="4093700" y="2093650"/>
              <a:ext cx="316075" cy="428700"/>
            </a:xfrm>
            <a:custGeom>
              <a:avLst/>
              <a:gdLst/>
              <a:ahLst/>
              <a:cxnLst/>
              <a:rect l="l" t="t" r="r" b="b"/>
              <a:pathLst>
                <a:path w="12643" h="17148" extrusionOk="0">
                  <a:moveTo>
                    <a:pt x="11358" y="1"/>
                  </a:moveTo>
                  <a:cubicBezTo>
                    <a:pt x="11343" y="1"/>
                    <a:pt x="11327" y="2"/>
                    <a:pt x="11311" y="3"/>
                  </a:cubicBezTo>
                  <a:cubicBezTo>
                    <a:pt x="11031" y="3"/>
                    <a:pt x="10821" y="260"/>
                    <a:pt x="10844" y="517"/>
                  </a:cubicBezTo>
                  <a:cubicBezTo>
                    <a:pt x="10844" y="633"/>
                    <a:pt x="11615" y="12518"/>
                    <a:pt x="7692" y="14946"/>
                  </a:cubicBezTo>
                  <a:cubicBezTo>
                    <a:pt x="6326" y="15802"/>
                    <a:pt x="5252" y="16143"/>
                    <a:pt x="4340" y="16143"/>
                  </a:cubicBezTo>
                  <a:cubicBezTo>
                    <a:pt x="3040" y="16143"/>
                    <a:pt x="2067" y="15450"/>
                    <a:pt x="1038" y="14572"/>
                  </a:cubicBezTo>
                  <a:cubicBezTo>
                    <a:pt x="937" y="14485"/>
                    <a:pt x="828" y="14448"/>
                    <a:pt x="725" y="14448"/>
                  </a:cubicBezTo>
                  <a:cubicBezTo>
                    <a:pt x="327" y="14448"/>
                    <a:pt x="0" y="14991"/>
                    <a:pt x="408" y="15343"/>
                  </a:cubicBezTo>
                  <a:cubicBezTo>
                    <a:pt x="1539" y="16319"/>
                    <a:pt x="2734" y="17147"/>
                    <a:pt x="4332" y="17147"/>
                  </a:cubicBezTo>
                  <a:cubicBezTo>
                    <a:pt x="4416" y="17147"/>
                    <a:pt x="4501" y="17145"/>
                    <a:pt x="4587" y="17140"/>
                  </a:cubicBezTo>
                  <a:cubicBezTo>
                    <a:pt x="5614" y="17070"/>
                    <a:pt x="6805" y="16697"/>
                    <a:pt x="8229" y="15786"/>
                  </a:cubicBezTo>
                  <a:cubicBezTo>
                    <a:pt x="12642" y="13031"/>
                    <a:pt x="11872" y="960"/>
                    <a:pt x="11848" y="447"/>
                  </a:cubicBezTo>
                  <a:cubicBezTo>
                    <a:pt x="11826" y="182"/>
                    <a:pt x="11617" y="1"/>
                    <a:pt x="11358" y="1"/>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8" name="Google Shape;1222;p49">
              <a:extLst>
                <a:ext uri="{FF2B5EF4-FFF2-40B4-BE49-F238E27FC236}">
                  <a16:creationId xmlns:a16="http://schemas.microsoft.com/office/drawing/2014/main" id="{6CCAD47F-2C63-4A1F-BEB1-5A2EA4F46C52}"/>
                </a:ext>
              </a:extLst>
            </p:cNvPr>
            <p:cNvSpPr/>
            <p:nvPr/>
          </p:nvSpPr>
          <p:spPr>
            <a:xfrm>
              <a:off x="4079950" y="2434625"/>
              <a:ext cx="54300" cy="53450"/>
            </a:xfrm>
            <a:custGeom>
              <a:avLst/>
              <a:gdLst/>
              <a:ahLst/>
              <a:cxnLst/>
              <a:rect l="l" t="t" r="r" b="b"/>
              <a:pathLst>
                <a:path w="2172" h="2138" extrusionOk="0">
                  <a:moveTo>
                    <a:pt x="834" y="0"/>
                  </a:moveTo>
                  <a:cubicBezTo>
                    <a:pt x="404" y="0"/>
                    <a:pt x="227" y="492"/>
                    <a:pt x="141" y="700"/>
                  </a:cubicBezTo>
                  <a:cubicBezTo>
                    <a:pt x="1" y="980"/>
                    <a:pt x="794" y="2007"/>
                    <a:pt x="1261" y="2124"/>
                  </a:cubicBezTo>
                  <a:cubicBezTo>
                    <a:pt x="1300" y="2133"/>
                    <a:pt x="1337" y="2137"/>
                    <a:pt x="1372" y="2137"/>
                  </a:cubicBezTo>
                  <a:cubicBezTo>
                    <a:pt x="1794" y="2137"/>
                    <a:pt x="2037" y="1542"/>
                    <a:pt x="2102" y="1283"/>
                  </a:cubicBezTo>
                  <a:cubicBezTo>
                    <a:pt x="2172" y="1003"/>
                    <a:pt x="1378" y="209"/>
                    <a:pt x="1378" y="209"/>
                  </a:cubicBezTo>
                  <a:cubicBezTo>
                    <a:pt x="1162" y="59"/>
                    <a:pt x="983" y="0"/>
                    <a:pt x="834" y="0"/>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9" name="Google Shape;1223;p49">
              <a:extLst>
                <a:ext uri="{FF2B5EF4-FFF2-40B4-BE49-F238E27FC236}">
                  <a16:creationId xmlns:a16="http://schemas.microsoft.com/office/drawing/2014/main" id="{D07BA3F3-C36B-4F21-B8FD-2E16B35FE211}"/>
                </a:ext>
              </a:extLst>
            </p:cNvPr>
            <p:cNvSpPr/>
            <p:nvPr/>
          </p:nvSpPr>
          <p:spPr>
            <a:xfrm>
              <a:off x="4002325" y="1069900"/>
              <a:ext cx="256850" cy="772850"/>
            </a:xfrm>
            <a:custGeom>
              <a:avLst/>
              <a:gdLst/>
              <a:ahLst/>
              <a:cxnLst/>
              <a:rect l="l" t="t" r="r" b="b"/>
              <a:pathLst>
                <a:path w="10274" h="30914" extrusionOk="0">
                  <a:moveTo>
                    <a:pt x="0" y="0"/>
                  </a:moveTo>
                  <a:cubicBezTo>
                    <a:pt x="0" y="0"/>
                    <a:pt x="3456" y="280"/>
                    <a:pt x="6001" y="4226"/>
                  </a:cubicBezTo>
                  <a:cubicBezTo>
                    <a:pt x="8546" y="8172"/>
                    <a:pt x="10273" y="27761"/>
                    <a:pt x="9923" y="30913"/>
                  </a:cubicBezTo>
                  <a:lnTo>
                    <a:pt x="8756" y="30446"/>
                  </a:lnTo>
                  <a:cubicBezTo>
                    <a:pt x="8756" y="30446"/>
                    <a:pt x="7682" y="7448"/>
                    <a:pt x="4460" y="4039"/>
                  </a:cubicBezTo>
                  <a:cubicBezTo>
                    <a:pt x="1495" y="911"/>
                    <a:pt x="304" y="1168"/>
                    <a:pt x="304" y="1168"/>
                  </a:cubicBez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0" name="Google Shape;1224;p49">
              <a:extLst>
                <a:ext uri="{FF2B5EF4-FFF2-40B4-BE49-F238E27FC236}">
                  <a16:creationId xmlns:a16="http://schemas.microsoft.com/office/drawing/2014/main" id="{80AA79C5-6B5D-4AC9-A97C-409E3A769160}"/>
                </a:ext>
              </a:extLst>
            </p:cNvPr>
            <p:cNvSpPr/>
            <p:nvPr/>
          </p:nvSpPr>
          <p:spPr>
            <a:xfrm>
              <a:off x="4075275" y="1811125"/>
              <a:ext cx="322225" cy="331650"/>
            </a:xfrm>
            <a:custGeom>
              <a:avLst/>
              <a:gdLst/>
              <a:ahLst/>
              <a:cxnLst/>
              <a:rect l="l" t="t" r="r" b="b"/>
              <a:pathLst>
                <a:path w="12889" h="13266" extrusionOk="0">
                  <a:moveTo>
                    <a:pt x="6145" y="0"/>
                  </a:moveTo>
                  <a:cubicBezTo>
                    <a:pt x="5033" y="0"/>
                    <a:pt x="3956" y="463"/>
                    <a:pt x="3176" y="1288"/>
                  </a:cubicBezTo>
                  <a:cubicBezTo>
                    <a:pt x="1" y="4486"/>
                    <a:pt x="281" y="12845"/>
                    <a:pt x="281" y="13195"/>
                  </a:cubicBezTo>
                  <a:lnTo>
                    <a:pt x="1612" y="13148"/>
                  </a:lnTo>
                  <a:cubicBezTo>
                    <a:pt x="1612" y="13078"/>
                    <a:pt x="1332" y="5023"/>
                    <a:pt x="4110" y="2221"/>
                  </a:cubicBezTo>
                  <a:cubicBezTo>
                    <a:pt x="4650" y="1636"/>
                    <a:pt x="5408" y="1333"/>
                    <a:pt x="6194" y="1333"/>
                  </a:cubicBezTo>
                  <a:cubicBezTo>
                    <a:pt x="6223" y="1333"/>
                    <a:pt x="6252" y="1333"/>
                    <a:pt x="6281" y="1334"/>
                  </a:cubicBezTo>
                  <a:cubicBezTo>
                    <a:pt x="10367" y="1451"/>
                    <a:pt x="10951" y="5187"/>
                    <a:pt x="11371" y="10860"/>
                  </a:cubicBezTo>
                  <a:cubicBezTo>
                    <a:pt x="11441" y="11654"/>
                    <a:pt x="11488" y="12471"/>
                    <a:pt x="11581" y="13265"/>
                  </a:cubicBezTo>
                  <a:lnTo>
                    <a:pt x="12889" y="13125"/>
                  </a:lnTo>
                  <a:cubicBezTo>
                    <a:pt x="12819" y="12355"/>
                    <a:pt x="12749" y="11537"/>
                    <a:pt x="12702" y="10767"/>
                  </a:cubicBezTo>
                  <a:cubicBezTo>
                    <a:pt x="12329" y="5794"/>
                    <a:pt x="11908" y="167"/>
                    <a:pt x="6305" y="3"/>
                  </a:cubicBezTo>
                  <a:cubicBezTo>
                    <a:pt x="6251" y="1"/>
                    <a:pt x="6198" y="0"/>
                    <a:pt x="6145" y="0"/>
                  </a:cubicBez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1" name="Google Shape;1225;p49">
              <a:extLst>
                <a:ext uri="{FF2B5EF4-FFF2-40B4-BE49-F238E27FC236}">
                  <a16:creationId xmlns:a16="http://schemas.microsoft.com/office/drawing/2014/main" id="{32A03296-BE97-4CAB-9183-1C6D3945BD20}"/>
                </a:ext>
              </a:extLst>
            </p:cNvPr>
            <p:cNvSpPr/>
            <p:nvPr/>
          </p:nvSpPr>
          <p:spPr>
            <a:xfrm>
              <a:off x="3485750" y="1113675"/>
              <a:ext cx="239325" cy="577875"/>
            </a:xfrm>
            <a:custGeom>
              <a:avLst/>
              <a:gdLst/>
              <a:ahLst/>
              <a:cxnLst/>
              <a:rect l="l" t="t" r="r" b="b"/>
              <a:pathLst>
                <a:path w="9573" h="23115" extrusionOk="0">
                  <a:moveTo>
                    <a:pt x="9573" y="0"/>
                  </a:moveTo>
                  <a:lnTo>
                    <a:pt x="9573" y="0"/>
                  </a:lnTo>
                  <a:cubicBezTo>
                    <a:pt x="6608" y="1308"/>
                    <a:pt x="4133" y="3526"/>
                    <a:pt x="2475" y="6328"/>
                  </a:cubicBezTo>
                  <a:cubicBezTo>
                    <a:pt x="0" y="10484"/>
                    <a:pt x="911" y="23115"/>
                    <a:pt x="911" y="23115"/>
                  </a:cubicBezTo>
                  <a:lnTo>
                    <a:pt x="2078" y="22998"/>
                  </a:lnTo>
                  <a:cubicBezTo>
                    <a:pt x="2078" y="22998"/>
                    <a:pt x="1448" y="12165"/>
                    <a:pt x="3129" y="7705"/>
                  </a:cubicBezTo>
                  <a:cubicBezTo>
                    <a:pt x="4810" y="3246"/>
                    <a:pt x="9293" y="1168"/>
                    <a:pt x="9293" y="1168"/>
                  </a:cubicBezTo>
                  <a:lnTo>
                    <a:pt x="9573" y="0"/>
                  </a:ln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2" name="Google Shape;1226;p49">
              <a:extLst>
                <a:ext uri="{FF2B5EF4-FFF2-40B4-BE49-F238E27FC236}">
                  <a16:creationId xmlns:a16="http://schemas.microsoft.com/office/drawing/2014/main" id="{86821FE8-BAB2-478C-AD8D-00DB08C47E58}"/>
                </a:ext>
              </a:extLst>
            </p:cNvPr>
            <p:cNvSpPr/>
            <p:nvPr/>
          </p:nvSpPr>
          <p:spPr>
            <a:xfrm>
              <a:off x="3417450" y="1676950"/>
              <a:ext cx="215400" cy="216000"/>
            </a:xfrm>
            <a:custGeom>
              <a:avLst/>
              <a:gdLst/>
              <a:ahLst/>
              <a:cxnLst/>
              <a:rect l="l" t="t" r="r" b="b"/>
              <a:pathLst>
                <a:path w="8616" h="8640" extrusionOk="0">
                  <a:moveTo>
                    <a:pt x="8616" y="3713"/>
                  </a:moveTo>
                  <a:cubicBezTo>
                    <a:pt x="8592" y="7005"/>
                    <a:pt x="4623" y="8639"/>
                    <a:pt x="2312" y="6304"/>
                  </a:cubicBezTo>
                  <a:cubicBezTo>
                    <a:pt x="0" y="3969"/>
                    <a:pt x="1658" y="0"/>
                    <a:pt x="4927" y="24"/>
                  </a:cubicBezTo>
                  <a:cubicBezTo>
                    <a:pt x="6958" y="24"/>
                    <a:pt x="8616" y="1681"/>
                    <a:pt x="8616" y="3713"/>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3" name="Google Shape;1227;p49">
              <a:extLst>
                <a:ext uri="{FF2B5EF4-FFF2-40B4-BE49-F238E27FC236}">
                  <a16:creationId xmlns:a16="http://schemas.microsoft.com/office/drawing/2014/main" id="{BD0947A9-F146-4BC8-835F-DEB8E93AC076}"/>
                </a:ext>
              </a:extLst>
            </p:cNvPr>
            <p:cNvSpPr/>
            <p:nvPr/>
          </p:nvSpPr>
          <p:spPr>
            <a:xfrm>
              <a:off x="3498575" y="1738225"/>
              <a:ext cx="73000" cy="73000"/>
            </a:xfrm>
            <a:custGeom>
              <a:avLst/>
              <a:gdLst/>
              <a:ahLst/>
              <a:cxnLst/>
              <a:rect l="l" t="t" r="r" b="b"/>
              <a:pathLst>
                <a:path w="2920" h="2920" extrusionOk="0">
                  <a:moveTo>
                    <a:pt x="2919" y="1262"/>
                  </a:moveTo>
                  <a:cubicBezTo>
                    <a:pt x="2919" y="2359"/>
                    <a:pt x="1565" y="2919"/>
                    <a:pt x="795" y="2126"/>
                  </a:cubicBezTo>
                  <a:cubicBezTo>
                    <a:pt x="1" y="1332"/>
                    <a:pt x="561" y="1"/>
                    <a:pt x="1682" y="1"/>
                  </a:cubicBezTo>
                  <a:cubicBezTo>
                    <a:pt x="2359" y="1"/>
                    <a:pt x="2919" y="561"/>
                    <a:pt x="2919" y="126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4" name="Google Shape;1228;p49">
              <a:extLst>
                <a:ext uri="{FF2B5EF4-FFF2-40B4-BE49-F238E27FC236}">
                  <a16:creationId xmlns:a16="http://schemas.microsoft.com/office/drawing/2014/main" id="{ADB4D459-12E8-47E2-9CB4-A65FEECE78D6}"/>
                </a:ext>
              </a:extLst>
            </p:cNvPr>
            <p:cNvSpPr/>
            <p:nvPr/>
          </p:nvSpPr>
          <p:spPr>
            <a:xfrm>
              <a:off x="3722725" y="680550"/>
              <a:ext cx="47875" cy="47900"/>
            </a:xfrm>
            <a:custGeom>
              <a:avLst/>
              <a:gdLst/>
              <a:ahLst/>
              <a:cxnLst/>
              <a:rect l="l" t="t" r="r" b="b"/>
              <a:pathLst>
                <a:path w="1915" h="1916" extrusionOk="0">
                  <a:moveTo>
                    <a:pt x="934" y="1"/>
                  </a:moveTo>
                  <a:cubicBezTo>
                    <a:pt x="561" y="1"/>
                    <a:pt x="211" y="258"/>
                    <a:pt x="71" y="631"/>
                  </a:cubicBezTo>
                  <a:cubicBezTo>
                    <a:pt x="24" y="725"/>
                    <a:pt x="0" y="865"/>
                    <a:pt x="0" y="982"/>
                  </a:cubicBezTo>
                  <a:lnTo>
                    <a:pt x="47" y="1215"/>
                  </a:lnTo>
                  <a:cubicBezTo>
                    <a:pt x="94" y="1378"/>
                    <a:pt x="187" y="1542"/>
                    <a:pt x="304" y="1659"/>
                  </a:cubicBezTo>
                  <a:cubicBezTo>
                    <a:pt x="374" y="1705"/>
                    <a:pt x="444" y="1752"/>
                    <a:pt x="514" y="1799"/>
                  </a:cubicBezTo>
                  <a:cubicBezTo>
                    <a:pt x="654" y="1869"/>
                    <a:pt x="818" y="1915"/>
                    <a:pt x="981" y="1915"/>
                  </a:cubicBezTo>
                  <a:cubicBezTo>
                    <a:pt x="1098" y="1915"/>
                    <a:pt x="1238" y="1892"/>
                    <a:pt x="1331" y="1822"/>
                  </a:cubicBezTo>
                  <a:cubicBezTo>
                    <a:pt x="1682" y="1682"/>
                    <a:pt x="1915" y="1332"/>
                    <a:pt x="1915" y="935"/>
                  </a:cubicBezTo>
                  <a:lnTo>
                    <a:pt x="1892" y="701"/>
                  </a:lnTo>
                  <a:cubicBezTo>
                    <a:pt x="1845" y="538"/>
                    <a:pt x="1752" y="374"/>
                    <a:pt x="1635" y="258"/>
                  </a:cubicBezTo>
                  <a:lnTo>
                    <a:pt x="1425" y="118"/>
                  </a:lnTo>
                  <a:cubicBezTo>
                    <a:pt x="1261" y="48"/>
                    <a:pt x="1098" y="1"/>
                    <a:pt x="934"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5" name="Google Shape;1229;p49">
              <a:extLst>
                <a:ext uri="{FF2B5EF4-FFF2-40B4-BE49-F238E27FC236}">
                  <a16:creationId xmlns:a16="http://schemas.microsoft.com/office/drawing/2014/main" id="{F1673E71-65B1-4F2C-B938-7966A67F6693}"/>
                </a:ext>
              </a:extLst>
            </p:cNvPr>
            <p:cNvSpPr/>
            <p:nvPr/>
          </p:nvSpPr>
          <p:spPr>
            <a:xfrm>
              <a:off x="3879750" y="680550"/>
              <a:ext cx="47875" cy="47900"/>
            </a:xfrm>
            <a:custGeom>
              <a:avLst/>
              <a:gdLst/>
              <a:ahLst/>
              <a:cxnLst/>
              <a:rect l="l" t="t" r="r" b="b"/>
              <a:pathLst>
                <a:path w="1915" h="1916" extrusionOk="0">
                  <a:moveTo>
                    <a:pt x="957" y="1"/>
                  </a:moveTo>
                  <a:cubicBezTo>
                    <a:pt x="560" y="1"/>
                    <a:pt x="210" y="258"/>
                    <a:pt x="94" y="631"/>
                  </a:cubicBezTo>
                  <a:cubicBezTo>
                    <a:pt x="23" y="725"/>
                    <a:pt x="0" y="865"/>
                    <a:pt x="23" y="982"/>
                  </a:cubicBezTo>
                  <a:lnTo>
                    <a:pt x="47" y="1215"/>
                  </a:lnTo>
                  <a:cubicBezTo>
                    <a:pt x="94" y="1378"/>
                    <a:pt x="187" y="1542"/>
                    <a:pt x="304" y="1659"/>
                  </a:cubicBezTo>
                  <a:cubicBezTo>
                    <a:pt x="374" y="1705"/>
                    <a:pt x="444" y="1752"/>
                    <a:pt x="514" y="1799"/>
                  </a:cubicBezTo>
                  <a:cubicBezTo>
                    <a:pt x="654" y="1869"/>
                    <a:pt x="817" y="1915"/>
                    <a:pt x="981" y="1915"/>
                  </a:cubicBezTo>
                  <a:cubicBezTo>
                    <a:pt x="1121" y="1915"/>
                    <a:pt x="1238" y="1892"/>
                    <a:pt x="1354" y="1822"/>
                  </a:cubicBezTo>
                  <a:cubicBezTo>
                    <a:pt x="1471" y="1799"/>
                    <a:pt x="1564" y="1705"/>
                    <a:pt x="1658" y="1612"/>
                  </a:cubicBezTo>
                  <a:cubicBezTo>
                    <a:pt x="1821" y="1425"/>
                    <a:pt x="1915" y="1192"/>
                    <a:pt x="1915" y="935"/>
                  </a:cubicBezTo>
                  <a:cubicBezTo>
                    <a:pt x="1915" y="865"/>
                    <a:pt x="1891" y="771"/>
                    <a:pt x="1891" y="701"/>
                  </a:cubicBezTo>
                  <a:cubicBezTo>
                    <a:pt x="1845" y="538"/>
                    <a:pt x="1751" y="374"/>
                    <a:pt x="1634" y="258"/>
                  </a:cubicBezTo>
                  <a:cubicBezTo>
                    <a:pt x="1564" y="211"/>
                    <a:pt x="1494" y="164"/>
                    <a:pt x="1424" y="118"/>
                  </a:cubicBezTo>
                  <a:cubicBezTo>
                    <a:pt x="1284" y="48"/>
                    <a:pt x="1121" y="1"/>
                    <a:pt x="957"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6" name="Google Shape;1230;p49">
              <a:extLst>
                <a:ext uri="{FF2B5EF4-FFF2-40B4-BE49-F238E27FC236}">
                  <a16:creationId xmlns:a16="http://schemas.microsoft.com/office/drawing/2014/main" id="{A5C604C3-4659-48EC-AF5C-1EAC9B966FBA}"/>
                </a:ext>
              </a:extLst>
            </p:cNvPr>
            <p:cNvSpPr/>
            <p:nvPr/>
          </p:nvSpPr>
          <p:spPr>
            <a:xfrm>
              <a:off x="3703450" y="608750"/>
              <a:ext cx="80000" cy="38575"/>
            </a:xfrm>
            <a:custGeom>
              <a:avLst/>
              <a:gdLst/>
              <a:ahLst/>
              <a:cxnLst/>
              <a:rect l="l" t="t" r="r" b="b"/>
              <a:pathLst>
                <a:path w="3200" h="1543" extrusionOk="0">
                  <a:moveTo>
                    <a:pt x="1618" y="1"/>
                  </a:moveTo>
                  <a:cubicBezTo>
                    <a:pt x="1608" y="1"/>
                    <a:pt x="1598" y="1"/>
                    <a:pt x="1589" y="1"/>
                  </a:cubicBezTo>
                  <a:cubicBezTo>
                    <a:pt x="491" y="24"/>
                    <a:pt x="1" y="1542"/>
                    <a:pt x="1" y="1542"/>
                  </a:cubicBezTo>
                  <a:cubicBezTo>
                    <a:pt x="491" y="1262"/>
                    <a:pt x="1028" y="1052"/>
                    <a:pt x="1589" y="888"/>
                  </a:cubicBezTo>
                  <a:cubicBezTo>
                    <a:pt x="1723" y="877"/>
                    <a:pt x="1859" y="871"/>
                    <a:pt x="1995" y="871"/>
                  </a:cubicBezTo>
                  <a:cubicBezTo>
                    <a:pt x="2403" y="871"/>
                    <a:pt x="2814" y="923"/>
                    <a:pt x="3200" y="1028"/>
                  </a:cubicBezTo>
                  <a:cubicBezTo>
                    <a:pt x="3200" y="1028"/>
                    <a:pt x="2492" y="1"/>
                    <a:pt x="1618"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1231;p49">
              <a:extLst>
                <a:ext uri="{FF2B5EF4-FFF2-40B4-BE49-F238E27FC236}">
                  <a16:creationId xmlns:a16="http://schemas.microsoft.com/office/drawing/2014/main" id="{55D6E398-B442-4F2C-8F99-C0EDEA06A3B7}"/>
                </a:ext>
              </a:extLst>
            </p:cNvPr>
            <p:cNvSpPr/>
            <p:nvPr/>
          </p:nvSpPr>
          <p:spPr>
            <a:xfrm>
              <a:off x="3865150" y="608750"/>
              <a:ext cx="80575" cy="38575"/>
            </a:xfrm>
            <a:custGeom>
              <a:avLst/>
              <a:gdLst/>
              <a:ahLst/>
              <a:cxnLst/>
              <a:rect l="l" t="t" r="r" b="b"/>
              <a:pathLst>
                <a:path w="3223" h="1543" extrusionOk="0">
                  <a:moveTo>
                    <a:pt x="1582" y="1"/>
                  </a:moveTo>
                  <a:cubicBezTo>
                    <a:pt x="708" y="1"/>
                    <a:pt x="0" y="1028"/>
                    <a:pt x="0" y="1028"/>
                  </a:cubicBezTo>
                  <a:cubicBezTo>
                    <a:pt x="381" y="913"/>
                    <a:pt x="762" y="867"/>
                    <a:pt x="1143" y="867"/>
                  </a:cubicBezTo>
                  <a:cubicBezTo>
                    <a:pt x="1299" y="867"/>
                    <a:pt x="1455" y="875"/>
                    <a:pt x="1611" y="888"/>
                  </a:cubicBezTo>
                  <a:cubicBezTo>
                    <a:pt x="2172" y="1052"/>
                    <a:pt x="2709" y="1262"/>
                    <a:pt x="3222" y="1542"/>
                  </a:cubicBezTo>
                  <a:cubicBezTo>
                    <a:pt x="3222" y="1542"/>
                    <a:pt x="2732" y="24"/>
                    <a:pt x="1611" y="1"/>
                  </a:cubicBezTo>
                  <a:cubicBezTo>
                    <a:pt x="1602" y="1"/>
                    <a:pt x="1592" y="1"/>
                    <a:pt x="1582"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8" name="Google Shape;1232;p49">
              <a:extLst>
                <a:ext uri="{FF2B5EF4-FFF2-40B4-BE49-F238E27FC236}">
                  <a16:creationId xmlns:a16="http://schemas.microsoft.com/office/drawing/2014/main" id="{6D4319B5-B4FA-47F3-8A05-CDA48EEB11C4}"/>
                </a:ext>
              </a:extLst>
            </p:cNvPr>
            <p:cNvSpPr/>
            <p:nvPr/>
          </p:nvSpPr>
          <p:spPr>
            <a:xfrm>
              <a:off x="3777000" y="842825"/>
              <a:ext cx="138950" cy="67750"/>
            </a:xfrm>
            <a:custGeom>
              <a:avLst/>
              <a:gdLst/>
              <a:ahLst/>
              <a:cxnLst/>
              <a:rect l="l" t="t" r="r" b="b"/>
              <a:pathLst>
                <a:path w="5558" h="2710" extrusionOk="0">
                  <a:moveTo>
                    <a:pt x="5558" y="1"/>
                  </a:moveTo>
                  <a:lnTo>
                    <a:pt x="5558" y="1"/>
                  </a:lnTo>
                  <a:cubicBezTo>
                    <a:pt x="5558" y="1"/>
                    <a:pt x="3970" y="981"/>
                    <a:pt x="2382" y="981"/>
                  </a:cubicBezTo>
                  <a:cubicBezTo>
                    <a:pt x="2305" y="986"/>
                    <a:pt x="2228" y="988"/>
                    <a:pt x="2151" y="988"/>
                  </a:cubicBezTo>
                  <a:cubicBezTo>
                    <a:pt x="1392" y="988"/>
                    <a:pt x="658" y="781"/>
                    <a:pt x="1" y="421"/>
                  </a:cubicBezTo>
                  <a:lnTo>
                    <a:pt x="1" y="421"/>
                  </a:lnTo>
                  <a:cubicBezTo>
                    <a:pt x="1" y="421"/>
                    <a:pt x="188" y="2709"/>
                    <a:pt x="2709" y="2709"/>
                  </a:cubicBezTo>
                  <a:cubicBezTo>
                    <a:pt x="2720" y="2709"/>
                    <a:pt x="2730" y="2709"/>
                    <a:pt x="2741" y="2709"/>
                  </a:cubicBezTo>
                  <a:cubicBezTo>
                    <a:pt x="5210" y="2709"/>
                    <a:pt x="5558" y="1"/>
                    <a:pt x="5558" y="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9" name="Google Shape;1233;p49">
              <a:extLst>
                <a:ext uri="{FF2B5EF4-FFF2-40B4-BE49-F238E27FC236}">
                  <a16:creationId xmlns:a16="http://schemas.microsoft.com/office/drawing/2014/main" id="{A15E0A74-572E-47D9-8CE6-DF79AE86033A}"/>
                </a:ext>
              </a:extLst>
            </p:cNvPr>
            <p:cNvSpPr/>
            <p:nvPr/>
          </p:nvSpPr>
          <p:spPr>
            <a:xfrm>
              <a:off x="3791025" y="639550"/>
              <a:ext cx="52550" cy="178525"/>
            </a:xfrm>
            <a:custGeom>
              <a:avLst/>
              <a:gdLst/>
              <a:ahLst/>
              <a:cxnLst/>
              <a:rect l="l" t="t" r="r" b="b"/>
              <a:pathLst>
                <a:path w="2102" h="7141" extrusionOk="0">
                  <a:moveTo>
                    <a:pt x="1188" y="0"/>
                  </a:moveTo>
                  <a:cubicBezTo>
                    <a:pt x="1122" y="0"/>
                    <a:pt x="1051" y="60"/>
                    <a:pt x="1051" y="147"/>
                  </a:cubicBezTo>
                  <a:cubicBezTo>
                    <a:pt x="1051" y="1011"/>
                    <a:pt x="1261" y="1874"/>
                    <a:pt x="1238" y="2762"/>
                  </a:cubicBezTo>
                  <a:cubicBezTo>
                    <a:pt x="1238" y="3532"/>
                    <a:pt x="1074" y="4256"/>
                    <a:pt x="771" y="4933"/>
                  </a:cubicBezTo>
                  <a:cubicBezTo>
                    <a:pt x="514" y="5423"/>
                    <a:pt x="0" y="5914"/>
                    <a:pt x="234" y="6497"/>
                  </a:cubicBezTo>
                  <a:cubicBezTo>
                    <a:pt x="447" y="6995"/>
                    <a:pt x="958" y="7141"/>
                    <a:pt x="1458" y="7141"/>
                  </a:cubicBezTo>
                  <a:cubicBezTo>
                    <a:pt x="1615" y="7141"/>
                    <a:pt x="1770" y="7127"/>
                    <a:pt x="1915" y="7104"/>
                  </a:cubicBezTo>
                  <a:cubicBezTo>
                    <a:pt x="2102" y="7058"/>
                    <a:pt x="2078" y="6824"/>
                    <a:pt x="1891" y="6801"/>
                  </a:cubicBezTo>
                  <a:cubicBezTo>
                    <a:pt x="1494" y="6778"/>
                    <a:pt x="1028" y="6824"/>
                    <a:pt x="724" y="6521"/>
                  </a:cubicBezTo>
                  <a:cubicBezTo>
                    <a:pt x="444" y="6217"/>
                    <a:pt x="607" y="5937"/>
                    <a:pt x="794" y="5657"/>
                  </a:cubicBezTo>
                  <a:cubicBezTo>
                    <a:pt x="1121" y="5143"/>
                    <a:pt x="1354" y="4606"/>
                    <a:pt x="1494" y="4022"/>
                  </a:cubicBezTo>
                  <a:cubicBezTo>
                    <a:pt x="1611" y="3415"/>
                    <a:pt x="1658" y="2808"/>
                    <a:pt x="1611" y="2201"/>
                  </a:cubicBezTo>
                  <a:cubicBezTo>
                    <a:pt x="1588" y="1477"/>
                    <a:pt x="1471" y="777"/>
                    <a:pt x="1284" y="77"/>
                  </a:cubicBezTo>
                  <a:cubicBezTo>
                    <a:pt x="1267" y="23"/>
                    <a:pt x="1228" y="0"/>
                    <a:pt x="1188"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0" name="Google Shape;1234;p49">
              <a:extLst>
                <a:ext uri="{FF2B5EF4-FFF2-40B4-BE49-F238E27FC236}">
                  <a16:creationId xmlns:a16="http://schemas.microsoft.com/office/drawing/2014/main" id="{B773C915-86B4-4806-9EF8-6704B14E30D1}"/>
                </a:ext>
              </a:extLst>
            </p:cNvPr>
            <p:cNvSpPr/>
            <p:nvPr/>
          </p:nvSpPr>
          <p:spPr>
            <a:xfrm>
              <a:off x="3941025" y="3308975"/>
              <a:ext cx="455325" cy="220100"/>
            </a:xfrm>
            <a:custGeom>
              <a:avLst/>
              <a:gdLst/>
              <a:ahLst/>
              <a:cxnLst/>
              <a:rect l="l" t="t" r="r" b="b"/>
              <a:pathLst>
                <a:path w="18213" h="8804" extrusionOk="0">
                  <a:moveTo>
                    <a:pt x="17465" y="1"/>
                  </a:moveTo>
                  <a:cubicBezTo>
                    <a:pt x="13473" y="421"/>
                    <a:pt x="6818" y="818"/>
                    <a:pt x="1" y="1028"/>
                  </a:cubicBezTo>
                  <a:lnTo>
                    <a:pt x="701" y="8803"/>
                  </a:lnTo>
                  <a:lnTo>
                    <a:pt x="18212" y="8219"/>
                  </a:lnTo>
                  <a:lnTo>
                    <a:pt x="17465" y="1"/>
                  </a:ln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1" name="Google Shape;1235;p49">
              <a:extLst>
                <a:ext uri="{FF2B5EF4-FFF2-40B4-BE49-F238E27FC236}">
                  <a16:creationId xmlns:a16="http://schemas.microsoft.com/office/drawing/2014/main" id="{AFC9B59B-6EBB-4E06-97A2-A057501C9174}"/>
                </a:ext>
              </a:extLst>
            </p:cNvPr>
            <p:cNvSpPr/>
            <p:nvPr/>
          </p:nvSpPr>
          <p:spPr>
            <a:xfrm>
              <a:off x="3439625" y="3331175"/>
              <a:ext cx="443050" cy="197900"/>
            </a:xfrm>
            <a:custGeom>
              <a:avLst/>
              <a:gdLst/>
              <a:ahLst/>
              <a:cxnLst/>
              <a:rect l="l" t="t" r="r" b="b"/>
              <a:pathLst>
                <a:path w="17722" h="7916" extrusionOk="0">
                  <a:moveTo>
                    <a:pt x="1" y="0"/>
                  </a:moveTo>
                  <a:lnTo>
                    <a:pt x="47" y="7331"/>
                  </a:lnTo>
                  <a:lnTo>
                    <a:pt x="17722" y="7915"/>
                  </a:lnTo>
                  <a:lnTo>
                    <a:pt x="17722" y="7915"/>
                  </a:lnTo>
                  <a:lnTo>
                    <a:pt x="17558" y="210"/>
                  </a:lnTo>
                  <a:cubicBezTo>
                    <a:pt x="15028" y="262"/>
                    <a:pt x="12519" y="291"/>
                    <a:pt x="10159" y="291"/>
                  </a:cubicBezTo>
                  <a:cubicBezTo>
                    <a:pt x="6138" y="291"/>
                    <a:pt x="2546" y="206"/>
                    <a:pt x="1" y="0"/>
                  </a:cubicBez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2" name="Google Shape;1236;p49">
              <a:extLst>
                <a:ext uri="{FF2B5EF4-FFF2-40B4-BE49-F238E27FC236}">
                  <a16:creationId xmlns:a16="http://schemas.microsoft.com/office/drawing/2014/main" id="{81B5D4FA-9708-4BC9-9B07-A67920E2613E}"/>
                </a:ext>
              </a:extLst>
            </p:cNvPr>
            <p:cNvSpPr/>
            <p:nvPr/>
          </p:nvSpPr>
          <p:spPr>
            <a:xfrm>
              <a:off x="4082275" y="615750"/>
              <a:ext cx="99425" cy="191500"/>
            </a:xfrm>
            <a:custGeom>
              <a:avLst/>
              <a:gdLst/>
              <a:ahLst/>
              <a:cxnLst/>
              <a:rect l="l" t="t" r="r" b="b"/>
              <a:pathLst>
                <a:path w="3977" h="7660" extrusionOk="0">
                  <a:moveTo>
                    <a:pt x="1053" y="0"/>
                  </a:moveTo>
                  <a:cubicBezTo>
                    <a:pt x="618" y="0"/>
                    <a:pt x="304" y="71"/>
                    <a:pt x="304" y="71"/>
                  </a:cubicBezTo>
                  <a:cubicBezTo>
                    <a:pt x="304" y="71"/>
                    <a:pt x="887" y="5616"/>
                    <a:pt x="27" y="7653"/>
                  </a:cubicBezTo>
                  <a:lnTo>
                    <a:pt x="27" y="7653"/>
                  </a:lnTo>
                  <a:cubicBezTo>
                    <a:pt x="1975" y="7154"/>
                    <a:pt x="3411" y="5503"/>
                    <a:pt x="3643" y="3504"/>
                  </a:cubicBezTo>
                  <a:cubicBezTo>
                    <a:pt x="3976" y="440"/>
                    <a:pt x="2136" y="0"/>
                    <a:pt x="1053" y="0"/>
                  </a:cubicBezTo>
                  <a:close/>
                  <a:moveTo>
                    <a:pt x="27" y="7653"/>
                  </a:moveTo>
                  <a:cubicBezTo>
                    <a:pt x="18" y="7655"/>
                    <a:pt x="10" y="7657"/>
                    <a:pt x="1" y="7659"/>
                  </a:cubicBezTo>
                  <a:lnTo>
                    <a:pt x="24" y="7659"/>
                  </a:lnTo>
                  <a:cubicBezTo>
                    <a:pt x="25" y="7657"/>
                    <a:pt x="26" y="7655"/>
                    <a:pt x="27" y="7653"/>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3" name="Google Shape;1237;p49">
              <a:extLst>
                <a:ext uri="{FF2B5EF4-FFF2-40B4-BE49-F238E27FC236}">
                  <a16:creationId xmlns:a16="http://schemas.microsoft.com/office/drawing/2014/main" id="{2FDE7C43-2DE1-4AA9-BD7D-57E67941870A}"/>
                </a:ext>
              </a:extLst>
            </p:cNvPr>
            <p:cNvSpPr/>
            <p:nvPr/>
          </p:nvSpPr>
          <p:spPr>
            <a:xfrm>
              <a:off x="3517850" y="653950"/>
              <a:ext cx="105075" cy="160525"/>
            </a:xfrm>
            <a:custGeom>
              <a:avLst/>
              <a:gdLst/>
              <a:ahLst/>
              <a:cxnLst/>
              <a:rect l="l" t="t" r="r" b="b"/>
              <a:pathLst>
                <a:path w="4203" h="6421" extrusionOk="0">
                  <a:moveTo>
                    <a:pt x="2190" y="1"/>
                  </a:moveTo>
                  <a:cubicBezTo>
                    <a:pt x="1279" y="1"/>
                    <a:pt x="427" y="475"/>
                    <a:pt x="234" y="1462"/>
                  </a:cubicBezTo>
                  <a:cubicBezTo>
                    <a:pt x="0" y="2699"/>
                    <a:pt x="817" y="4287"/>
                    <a:pt x="1611" y="5174"/>
                  </a:cubicBezTo>
                  <a:cubicBezTo>
                    <a:pt x="2195" y="5805"/>
                    <a:pt x="3993" y="6272"/>
                    <a:pt x="4063" y="6342"/>
                  </a:cubicBezTo>
                  <a:cubicBezTo>
                    <a:pt x="4128" y="6406"/>
                    <a:pt x="4164" y="6421"/>
                    <a:pt x="4183" y="6421"/>
                  </a:cubicBezTo>
                  <a:cubicBezTo>
                    <a:pt x="4198" y="6421"/>
                    <a:pt x="4203" y="6412"/>
                    <a:pt x="4203" y="6412"/>
                  </a:cubicBezTo>
                  <a:cubicBezTo>
                    <a:pt x="2895" y="2232"/>
                    <a:pt x="2755" y="388"/>
                    <a:pt x="2755" y="61"/>
                  </a:cubicBezTo>
                  <a:cubicBezTo>
                    <a:pt x="2568" y="21"/>
                    <a:pt x="2378" y="1"/>
                    <a:pt x="2190"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4" name="Google Shape;1238;p49">
              <a:extLst>
                <a:ext uri="{FF2B5EF4-FFF2-40B4-BE49-F238E27FC236}">
                  <a16:creationId xmlns:a16="http://schemas.microsoft.com/office/drawing/2014/main" id="{CFEB11D7-9401-40D8-8F75-6BB20091780C}"/>
                </a:ext>
              </a:extLst>
            </p:cNvPr>
            <p:cNvSpPr/>
            <p:nvPr/>
          </p:nvSpPr>
          <p:spPr>
            <a:xfrm>
              <a:off x="3546450" y="237925"/>
              <a:ext cx="579050" cy="464275"/>
            </a:xfrm>
            <a:custGeom>
              <a:avLst/>
              <a:gdLst/>
              <a:ahLst/>
              <a:cxnLst/>
              <a:rect l="l" t="t" r="r" b="b"/>
              <a:pathLst>
                <a:path w="23162" h="18571" extrusionOk="0">
                  <a:moveTo>
                    <a:pt x="9238" y="0"/>
                  </a:moveTo>
                  <a:cubicBezTo>
                    <a:pt x="8995" y="0"/>
                    <a:pt x="8748" y="62"/>
                    <a:pt x="8522" y="195"/>
                  </a:cubicBezTo>
                  <a:cubicBezTo>
                    <a:pt x="7635" y="615"/>
                    <a:pt x="7075" y="1526"/>
                    <a:pt x="7051" y="2530"/>
                  </a:cubicBezTo>
                  <a:cubicBezTo>
                    <a:pt x="6888" y="2156"/>
                    <a:pt x="6748" y="1806"/>
                    <a:pt x="6584" y="1526"/>
                  </a:cubicBezTo>
                  <a:cubicBezTo>
                    <a:pt x="6350" y="1125"/>
                    <a:pt x="5845" y="872"/>
                    <a:pt x="5361" y="872"/>
                  </a:cubicBezTo>
                  <a:cubicBezTo>
                    <a:pt x="5027" y="872"/>
                    <a:pt x="4702" y="992"/>
                    <a:pt x="4483" y="1269"/>
                  </a:cubicBezTo>
                  <a:cubicBezTo>
                    <a:pt x="3993" y="1829"/>
                    <a:pt x="3666" y="2506"/>
                    <a:pt x="3549" y="3230"/>
                  </a:cubicBezTo>
                  <a:cubicBezTo>
                    <a:pt x="3456" y="3137"/>
                    <a:pt x="3386" y="3043"/>
                    <a:pt x="3292" y="2950"/>
                  </a:cubicBezTo>
                  <a:cubicBezTo>
                    <a:pt x="3077" y="2711"/>
                    <a:pt x="2734" y="2582"/>
                    <a:pt x="2393" y="2582"/>
                  </a:cubicBezTo>
                  <a:cubicBezTo>
                    <a:pt x="2068" y="2582"/>
                    <a:pt x="1746" y="2699"/>
                    <a:pt x="1541" y="2950"/>
                  </a:cubicBezTo>
                  <a:cubicBezTo>
                    <a:pt x="0" y="4841"/>
                    <a:pt x="70" y="8273"/>
                    <a:pt x="1425" y="10305"/>
                  </a:cubicBezTo>
                  <a:cubicBezTo>
                    <a:pt x="1518" y="10445"/>
                    <a:pt x="1658" y="10561"/>
                    <a:pt x="1821" y="10631"/>
                  </a:cubicBezTo>
                  <a:cubicBezTo>
                    <a:pt x="1051" y="12616"/>
                    <a:pt x="607" y="14787"/>
                    <a:pt x="1214" y="16865"/>
                  </a:cubicBezTo>
                  <a:cubicBezTo>
                    <a:pt x="1332" y="17244"/>
                    <a:pt x="1675" y="17447"/>
                    <a:pt x="2020" y="17447"/>
                  </a:cubicBezTo>
                  <a:cubicBezTo>
                    <a:pt x="2293" y="17447"/>
                    <a:pt x="2567" y="17320"/>
                    <a:pt x="2732" y="17052"/>
                  </a:cubicBezTo>
                  <a:cubicBezTo>
                    <a:pt x="3596" y="15861"/>
                    <a:pt x="4250" y="14531"/>
                    <a:pt x="4693" y="13106"/>
                  </a:cubicBezTo>
                  <a:cubicBezTo>
                    <a:pt x="5137" y="11542"/>
                    <a:pt x="5324" y="10258"/>
                    <a:pt x="6047" y="8857"/>
                  </a:cubicBezTo>
                  <a:cubicBezTo>
                    <a:pt x="7308" y="9651"/>
                    <a:pt x="8873" y="10048"/>
                    <a:pt x="10437" y="10235"/>
                  </a:cubicBezTo>
                  <a:cubicBezTo>
                    <a:pt x="11277" y="10328"/>
                    <a:pt x="12095" y="10375"/>
                    <a:pt x="12935" y="10398"/>
                  </a:cubicBezTo>
                  <a:cubicBezTo>
                    <a:pt x="14219" y="10421"/>
                    <a:pt x="13659" y="10421"/>
                    <a:pt x="14570" y="11238"/>
                  </a:cubicBezTo>
                  <a:cubicBezTo>
                    <a:pt x="16157" y="12663"/>
                    <a:pt x="18095" y="13200"/>
                    <a:pt x="18235" y="15698"/>
                  </a:cubicBezTo>
                  <a:cubicBezTo>
                    <a:pt x="18305" y="16677"/>
                    <a:pt x="19552" y="18571"/>
                    <a:pt x="20469" y="18571"/>
                  </a:cubicBezTo>
                  <a:cubicBezTo>
                    <a:pt x="20777" y="18571"/>
                    <a:pt x="21048" y="18357"/>
                    <a:pt x="21224" y="17823"/>
                  </a:cubicBezTo>
                  <a:cubicBezTo>
                    <a:pt x="22648" y="13433"/>
                    <a:pt x="23162" y="10491"/>
                    <a:pt x="21878" y="8297"/>
                  </a:cubicBezTo>
                  <a:cubicBezTo>
                    <a:pt x="20944" y="6709"/>
                    <a:pt x="19636" y="4771"/>
                    <a:pt x="17838" y="4094"/>
                  </a:cubicBezTo>
                  <a:cubicBezTo>
                    <a:pt x="17395" y="3253"/>
                    <a:pt x="16601" y="2670"/>
                    <a:pt x="15667" y="2506"/>
                  </a:cubicBezTo>
                  <a:cubicBezTo>
                    <a:pt x="14653" y="2330"/>
                    <a:pt x="13847" y="1092"/>
                    <a:pt x="12758" y="1092"/>
                  </a:cubicBezTo>
                  <a:cubicBezTo>
                    <a:pt x="12693" y="1092"/>
                    <a:pt x="12628" y="1096"/>
                    <a:pt x="12562" y="1105"/>
                  </a:cubicBezTo>
                  <a:cubicBezTo>
                    <a:pt x="11978" y="1152"/>
                    <a:pt x="11418" y="1386"/>
                    <a:pt x="10997" y="1806"/>
                  </a:cubicBezTo>
                  <a:cubicBezTo>
                    <a:pt x="10834" y="1432"/>
                    <a:pt x="10647" y="1059"/>
                    <a:pt x="10460" y="685"/>
                  </a:cubicBezTo>
                  <a:cubicBezTo>
                    <a:pt x="10196" y="249"/>
                    <a:pt x="9724" y="0"/>
                    <a:pt x="9238" y="0"/>
                  </a:cubicBezTo>
                  <a:close/>
                </a:path>
              </a:pathLst>
            </a:custGeom>
            <a:solidFill>
              <a:srgbClr val="F3E0A0"/>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sp>
        <p:nvSpPr>
          <p:cNvPr id="55" name="Google Shape;1189;p49">
            <a:extLst>
              <a:ext uri="{FF2B5EF4-FFF2-40B4-BE49-F238E27FC236}">
                <a16:creationId xmlns:a16="http://schemas.microsoft.com/office/drawing/2014/main" id="{3F5CE2B5-6E87-4D5A-B433-FA5102F708E4}"/>
              </a:ext>
            </a:extLst>
          </p:cNvPr>
          <p:cNvSpPr txBox="1">
            <a:spLocks/>
          </p:cNvSpPr>
          <p:nvPr/>
        </p:nvSpPr>
        <p:spPr>
          <a:xfrm>
            <a:off x="3132664" y="3230142"/>
            <a:ext cx="8486288" cy="824005"/>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400">
              <a:spcBef>
                <a:spcPts val="1000"/>
              </a:spcBef>
              <a:buNone/>
            </a:pPr>
            <a:r>
              <a:rPr lang="en-US" sz="2500" b="1" dirty="0">
                <a:solidFill>
                  <a:srgbClr val="000000"/>
                </a:solidFill>
                <a:latin typeface="Times New Roman" panose="02020603050405020304" pitchFamily="18" charset="0"/>
                <a:cs typeface="Times New Roman" panose="02020603050405020304" pitchFamily="18" charset="0"/>
              </a:rPr>
              <a:t>2. </a:t>
            </a: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Education:</a:t>
            </a:r>
            <a:r>
              <a:rPr lang="en-US" sz="2500" b="1" dirty="0">
                <a:solidFill>
                  <a:srgbClr val="000000"/>
                </a:solidFill>
                <a:latin typeface="Times New Roman" panose="02020603050405020304" pitchFamily="18" charset="0"/>
                <a:cs typeface="Times New Roman" panose="02020603050405020304" pitchFamily="18" charset="0"/>
              </a:rPr>
              <a:t> people with lower levels of education generally have a higher risk of experiencing poorer health</a:t>
            </a:r>
          </a:p>
        </p:txBody>
      </p:sp>
      <p:sp>
        <p:nvSpPr>
          <p:cNvPr id="56" name="Google Shape;1189;p49">
            <a:extLst>
              <a:ext uri="{FF2B5EF4-FFF2-40B4-BE49-F238E27FC236}">
                <a16:creationId xmlns:a16="http://schemas.microsoft.com/office/drawing/2014/main" id="{1F8F976A-FE08-449E-9D15-3D74E124292B}"/>
              </a:ext>
            </a:extLst>
          </p:cNvPr>
          <p:cNvSpPr txBox="1">
            <a:spLocks/>
          </p:cNvSpPr>
          <p:nvPr/>
        </p:nvSpPr>
        <p:spPr>
          <a:xfrm>
            <a:off x="3253340" y="4585599"/>
            <a:ext cx="8297532" cy="2272401"/>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a:spcBef>
                <a:spcPts val="1000"/>
              </a:spcBef>
              <a:buNone/>
            </a:pPr>
            <a:r>
              <a:rPr lang="en-US" sz="2500" b="1" dirty="0">
                <a:solidFill>
                  <a:srgbClr val="000000"/>
                </a:solidFill>
                <a:latin typeface="Times New Roman" panose="02020603050405020304" pitchFamily="18" charset="0"/>
                <a:cs typeface="Times New Roman" panose="02020603050405020304" pitchFamily="18" charset="0"/>
              </a:rPr>
              <a:t>3</a:t>
            </a: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 Physical environment :</a:t>
            </a:r>
            <a:r>
              <a:rPr lang="en-US" sz="2500" b="1" dirty="0">
                <a:solidFill>
                  <a:srgbClr val="000000"/>
                </a:solidFill>
                <a:latin typeface="Times New Roman" panose="02020603050405020304" pitchFamily="18" charset="0"/>
                <a:cs typeface="Times New Roman" panose="02020603050405020304" pitchFamily="18" charset="0"/>
              </a:rPr>
              <a:t>if your water is clean and safe, the air you breathe is pure, your workplace is healthy, your house is comfortable and safe, you are more likely to enjoy good health compared to somebody whose water supply is not clean and safe, the air he/she breathes is contaminated, the workplace is unhealthy</a:t>
            </a:r>
          </a:p>
        </p:txBody>
      </p:sp>
      <p:sp>
        <p:nvSpPr>
          <p:cNvPr id="57" name="Google Shape;1188;p49">
            <a:extLst>
              <a:ext uri="{FF2B5EF4-FFF2-40B4-BE49-F238E27FC236}">
                <a16:creationId xmlns:a16="http://schemas.microsoft.com/office/drawing/2014/main" id="{8EAE840E-24DF-4140-91E8-6F1A4E8DE9C2}"/>
              </a:ext>
            </a:extLst>
          </p:cNvPr>
          <p:cNvSpPr txBox="1">
            <a:spLocks/>
          </p:cNvSpPr>
          <p:nvPr/>
        </p:nvSpPr>
        <p:spPr>
          <a:xfrm>
            <a:off x="959999" y="358687"/>
            <a:ext cx="10753945" cy="788513"/>
          </a:xfrm>
          <a:prstGeom prst="rect">
            <a:avLst/>
          </a:prstGeom>
        </p:spPr>
        <p:txBody>
          <a:bodyPr spcFirstLastPara="1" wrap="square" lIns="121900" tIns="121900" rIns="121900" bIns="121900" anchor="ctr"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400"/>
            <a:r>
              <a:rPr lang="en-US" sz="3300" dirty="0">
                <a:solidFill>
                  <a:srgbClr val="000000"/>
                </a:solidFill>
                <a:latin typeface="Montserrat SemiBold"/>
              </a:rPr>
              <a:t>According to WHO, these factors (determinants), include the following, among</a:t>
            </a:r>
          </a:p>
          <a:p>
            <a:pPr algn="ctr" defTabSz="914400"/>
            <a:r>
              <a:rPr lang="en-US" sz="3300" dirty="0">
                <a:solidFill>
                  <a:srgbClr val="000000"/>
                </a:solidFill>
                <a:latin typeface="Montserrat SemiBold"/>
              </a:rPr>
              <a:t>others:</a:t>
            </a:r>
          </a:p>
        </p:txBody>
      </p:sp>
    </p:spTree>
    <p:extLst>
      <p:ext uri="{BB962C8B-B14F-4D97-AF65-F5344CB8AC3E}">
        <p14:creationId xmlns:p14="http://schemas.microsoft.com/office/powerpoint/2010/main" val="413075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5;p49">
            <a:extLst>
              <a:ext uri="{FF2B5EF4-FFF2-40B4-BE49-F238E27FC236}">
                <a16:creationId xmlns:a16="http://schemas.microsoft.com/office/drawing/2014/main" id="{0A299111-37EC-436E-BBF3-E396827C7C12}"/>
              </a:ext>
            </a:extLst>
          </p:cNvPr>
          <p:cNvSpPr/>
          <p:nvPr/>
        </p:nvSpPr>
        <p:spPr>
          <a:xfrm>
            <a:off x="2629944" y="1497054"/>
            <a:ext cx="9478637" cy="1544021"/>
          </a:xfrm>
          <a:prstGeom prst="wedgeRectCallout">
            <a:avLst>
              <a:gd name="adj1" fmla="val -54815"/>
              <a:gd name="adj2" fmla="val -1198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3" name="Google Shape;1186;p49">
            <a:extLst>
              <a:ext uri="{FF2B5EF4-FFF2-40B4-BE49-F238E27FC236}">
                <a16:creationId xmlns:a16="http://schemas.microsoft.com/office/drawing/2014/main" id="{BC8F3219-7876-4B14-AB23-4AEAE48A9894}"/>
              </a:ext>
            </a:extLst>
          </p:cNvPr>
          <p:cNvSpPr/>
          <p:nvPr/>
        </p:nvSpPr>
        <p:spPr>
          <a:xfrm>
            <a:off x="2629944" y="3146133"/>
            <a:ext cx="9478637" cy="1205015"/>
          </a:xfrm>
          <a:prstGeom prst="wedgeRectCallout">
            <a:avLst>
              <a:gd name="adj1" fmla="val -54995"/>
              <a:gd name="adj2" fmla="val -22187"/>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4" name="Google Shape;1187;p49">
            <a:extLst>
              <a:ext uri="{FF2B5EF4-FFF2-40B4-BE49-F238E27FC236}">
                <a16:creationId xmlns:a16="http://schemas.microsoft.com/office/drawing/2014/main" id="{E61B4951-D730-4860-BA32-0A663639E1CA}"/>
              </a:ext>
            </a:extLst>
          </p:cNvPr>
          <p:cNvSpPr/>
          <p:nvPr/>
        </p:nvSpPr>
        <p:spPr>
          <a:xfrm rot="10800000" flipH="1">
            <a:off x="2629944" y="4540211"/>
            <a:ext cx="9478637" cy="2272401"/>
          </a:xfrm>
          <a:prstGeom prst="wedgeRectCallout">
            <a:avLst>
              <a:gd name="adj1" fmla="val -54973"/>
              <a:gd name="adj2" fmla="val 31007"/>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5" name="Google Shape;1189;p49">
            <a:extLst>
              <a:ext uri="{FF2B5EF4-FFF2-40B4-BE49-F238E27FC236}">
                <a16:creationId xmlns:a16="http://schemas.microsoft.com/office/drawing/2014/main" id="{22A67A09-0D38-4690-8E5B-FC5DB646D2EC}"/>
              </a:ext>
            </a:extLst>
          </p:cNvPr>
          <p:cNvSpPr txBox="1">
            <a:spLocks/>
          </p:cNvSpPr>
          <p:nvPr/>
        </p:nvSpPr>
        <p:spPr>
          <a:xfrm>
            <a:off x="2704698" y="1497055"/>
            <a:ext cx="9289015" cy="1460012"/>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a:spcBef>
                <a:spcPts val="1000"/>
              </a:spcBef>
              <a:buNone/>
            </a:pP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4. Job prospects and employment conditions: </a:t>
            </a:r>
            <a:r>
              <a:rPr lang="en-US" sz="2500" b="1" dirty="0">
                <a:solidFill>
                  <a:srgbClr val="000000"/>
                </a:solidFill>
                <a:latin typeface="Times New Roman" panose="02020603050405020304" pitchFamily="18" charset="0"/>
                <a:cs typeface="Times New Roman" panose="02020603050405020304" pitchFamily="18" charset="0"/>
              </a:rPr>
              <a:t>if you have a job, statistics show you are more likely to enjoy better health than people who are unemployed If you have some control over your working conditions your health will benefit too</a:t>
            </a:r>
          </a:p>
        </p:txBody>
      </p:sp>
      <p:grpSp>
        <p:nvGrpSpPr>
          <p:cNvPr id="11" name="Google Shape;1195;p49">
            <a:extLst>
              <a:ext uri="{FF2B5EF4-FFF2-40B4-BE49-F238E27FC236}">
                <a16:creationId xmlns:a16="http://schemas.microsoft.com/office/drawing/2014/main" id="{58E38327-361B-40A1-8138-3E96689AD6F0}"/>
              </a:ext>
            </a:extLst>
          </p:cNvPr>
          <p:cNvGrpSpPr/>
          <p:nvPr/>
        </p:nvGrpSpPr>
        <p:grpSpPr>
          <a:xfrm rot="-150418" flipH="1">
            <a:off x="245356" y="335840"/>
            <a:ext cx="2013148" cy="6373648"/>
            <a:chOff x="2714675" y="237925"/>
            <a:chExt cx="2177825" cy="5227300"/>
          </a:xfrm>
        </p:grpSpPr>
        <p:sp>
          <p:nvSpPr>
            <p:cNvPr id="12" name="Google Shape;1196;p49">
              <a:extLst>
                <a:ext uri="{FF2B5EF4-FFF2-40B4-BE49-F238E27FC236}">
                  <a16:creationId xmlns:a16="http://schemas.microsoft.com/office/drawing/2014/main" id="{A77D4010-A1D1-478A-BA1E-3356F3FAFAD7}"/>
                </a:ext>
              </a:extLst>
            </p:cNvPr>
            <p:cNvSpPr/>
            <p:nvPr/>
          </p:nvSpPr>
          <p:spPr>
            <a:xfrm>
              <a:off x="4179775" y="5184425"/>
              <a:ext cx="712725" cy="280800"/>
            </a:xfrm>
            <a:custGeom>
              <a:avLst/>
              <a:gdLst/>
              <a:ahLst/>
              <a:cxnLst/>
              <a:rect l="l" t="t" r="r" b="b"/>
              <a:pathLst>
                <a:path w="28509" h="11232" extrusionOk="0">
                  <a:moveTo>
                    <a:pt x="10740" y="1"/>
                  </a:moveTo>
                  <a:lnTo>
                    <a:pt x="0" y="818"/>
                  </a:lnTo>
                  <a:lnTo>
                    <a:pt x="794" y="6188"/>
                  </a:lnTo>
                  <a:lnTo>
                    <a:pt x="1541" y="11231"/>
                  </a:lnTo>
                  <a:lnTo>
                    <a:pt x="28508" y="11231"/>
                  </a:lnTo>
                  <a:cubicBezTo>
                    <a:pt x="27014" y="9013"/>
                    <a:pt x="24726" y="7472"/>
                    <a:pt x="22087" y="6935"/>
                  </a:cubicBezTo>
                  <a:cubicBezTo>
                    <a:pt x="20150" y="6538"/>
                    <a:pt x="18258" y="5954"/>
                    <a:pt x="16437" y="5184"/>
                  </a:cubicBezTo>
                  <a:cubicBezTo>
                    <a:pt x="10927" y="2826"/>
                    <a:pt x="10740" y="1"/>
                    <a:pt x="10740" y="1"/>
                  </a:cubicBez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 name="Google Shape;1197;p49">
              <a:extLst>
                <a:ext uri="{FF2B5EF4-FFF2-40B4-BE49-F238E27FC236}">
                  <a16:creationId xmlns:a16="http://schemas.microsoft.com/office/drawing/2014/main" id="{CFF792D2-1A4C-469E-A044-E0486E77BEFE}"/>
                </a:ext>
              </a:extLst>
            </p:cNvPr>
            <p:cNvSpPr/>
            <p:nvPr/>
          </p:nvSpPr>
          <p:spPr>
            <a:xfrm>
              <a:off x="4199600" y="5314000"/>
              <a:ext cx="692900" cy="151225"/>
            </a:xfrm>
            <a:custGeom>
              <a:avLst/>
              <a:gdLst/>
              <a:ahLst/>
              <a:cxnLst/>
              <a:rect l="l" t="t" r="r" b="b"/>
              <a:pathLst>
                <a:path w="27716" h="6049" extrusionOk="0">
                  <a:moveTo>
                    <a:pt x="15644" y="1"/>
                  </a:moveTo>
                  <a:cubicBezTo>
                    <a:pt x="14570" y="1168"/>
                    <a:pt x="13519" y="2569"/>
                    <a:pt x="13006" y="3993"/>
                  </a:cubicBezTo>
                  <a:cubicBezTo>
                    <a:pt x="6515" y="3433"/>
                    <a:pt x="2546" y="1729"/>
                    <a:pt x="1" y="1005"/>
                  </a:cubicBezTo>
                  <a:lnTo>
                    <a:pt x="1" y="1005"/>
                  </a:lnTo>
                  <a:lnTo>
                    <a:pt x="748" y="6048"/>
                  </a:lnTo>
                  <a:lnTo>
                    <a:pt x="27715" y="6048"/>
                  </a:lnTo>
                  <a:cubicBezTo>
                    <a:pt x="26221" y="3830"/>
                    <a:pt x="23933" y="2289"/>
                    <a:pt x="21294" y="1752"/>
                  </a:cubicBezTo>
                  <a:cubicBezTo>
                    <a:pt x="19357" y="1355"/>
                    <a:pt x="17465" y="771"/>
                    <a:pt x="15644"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4" name="Google Shape;1198;p49">
              <a:extLst>
                <a:ext uri="{FF2B5EF4-FFF2-40B4-BE49-F238E27FC236}">
                  <a16:creationId xmlns:a16="http://schemas.microsoft.com/office/drawing/2014/main" id="{56C767BA-8E15-4506-8175-5B8C6252AD44}"/>
                </a:ext>
              </a:extLst>
            </p:cNvPr>
            <p:cNvSpPr/>
            <p:nvPr/>
          </p:nvSpPr>
          <p:spPr>
            <a:xfrm>
              <a:off x="3899000" y="2851950"/>
              <a:ext cx="644425" cy="2504100"/>
            </a:xfrm>
            <a:custGeom>
              <a:avLst/>
              <a:gdLst/>
              <a:ahLst/>
              <a:cxnLst/>
              <a:rect l="l" t="t" r="r" b="b"/>
              <a:pathLst>
                <a:path w="25777" h="100164" extrusionOk="0">
                  <a:moveTo>
                    <a:pt x="17558" y="0"/>
                  </a:moveTo>
                  <a:lnTo>
                    <a:pt x="1" y="187"/>
                  </a:lnTo>
                  <a:lnTo>
                    <a:pt x="561" y="6701"/>
                  </a:lnTo>
                  <a:lnTo>
                    <a:pt x="8850" y="100164"/>
                  </a:lnTo>
                  <a:lnTo>
                    <a:pt x="25777" y="94280"/>
                  </a:lnTo>
                  <a:lnTo>
                    <a:pt x="18142" y="6701"/>
                  </a:lnTo>
                  <a:lnTo>
                    <a:pt x="17558" y="0"/>
                  </a:ln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5" name="Google Shape;1199;p49">
              <a:extLst>
                <a:ext uri="{FF2B5EF4-FFF2-40B4-BE49-F238E27FC236}">
                  <a16:creationId xmlns:a16="http://schemas.microsoft.com/office/drawing/2014/main" id="{7B40AC1F-C2B4-4726-9667-1BFB036AA627}"/>
                </a:ext>
              </a:extLst>
            </p:cNvPr>
            <p:cNvSpPr/>
            <p:nvPr/>
          </p:nvSpPr>
          <p:spPr>
            <a:xfrm>
              <a:off x="3163525" y="5184425"/>
              <a:ext cx="683550" cy="280800"/>
            </a:xfrm>
            <a:custGeom>
              <a:avLst/>
              <a:gdLst/>
              <a:ahLst/>
              <a:cxnLst/>
              <a:rect l="l" t="t" r="r" b="b"/>
              <a:pathLst>
                <a:path w="27342" h="11232" extrusionOk="0">
                  <a:moveTo>
                    <a:pt x="16508" y="1"/>
                  </a:moveTo>
                  <a:cubicBezTo>
                    <a:pt x="16508" y="1"/>
                    <a:pt x="16648" y="2826"/>
                    <a:pt x="11395" y="5184"/>
                  </a:cubicBezTo>
                  <a:cubicBezTo>
                    <a:pt x="9644" y="5954"/>
                    <a:pt x="7799" y="6538"/>
                    <a:pt x="5931" y="6935"/>
                  </a:cubicBezTo>
                  <a:cubicBezTo>
                    <a:pt x="1542" y="7916"/>
                    <a:pt x="1" y="11231"/>
                    <a:pt x="1" y="11231"/>
                  </a:cubicBezTo>
                  <a:lnTo>
                    <a:pt x="26968" y="11231"/>
                  </a:lnTo>
                  <a:lnTo>
                    <a:pt x="27155" y="6188"/>
                  </a:lnTo>
                  <a:lnTo>
                    <a:pt x="27342" y="818"/>
                  </a:lnTo>
                  <a:lnTo>
                    <a:pt x="16508" y="1"/>
                  </a:ln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6" name="Google Shape;1200;p49">
              <a:extLst>
                <a:ext uri="{FF2B5EF4-FFF2-40B4-BE49-F238E27FC236}">
                  <a16:creationId xmlns:a16="http://schemas.microsoft.com/office/drawing/2014/main" id="{399DD1F0-05BF-41CB-A201-9DEA008FC3CA}"/>
                </a:ext>
              </a:extLst>
            </p:cNvPr>
            <p:cNvSpPr/>
            <p:nvPr/>
          </p:nvSpPr>
          <p:spPr>
            <a:xfrm>
              <a:off x="3163525" y="5314000"/>
              <a:ext cx="678875" cy="151225"/>
            </a:xfrm>
            <a:custGeom>
              <a:avLst/>
              <a:gdLst/>
              <a:ahLst/>
              <a:cxnLst/>
              <a:rect l="l" t="t" r="r" b="b"/>
              <a:pathLst>
                <a:path w="27155" h="6049" extrusionOk="0">
                  <a:moveTo>
                    <a:pt x="11395" y="1"/>
                  </a:moveTo>
                  <a:cubicBezTo>
                    <a:pt x="9644" y="771"/>
                    <a:pt x="7799" y="1355"/>
                    <a:pt x="5931" y="1752"/>
                  </a:cubicBezTo>
                  <a:cubicBezTo>
                    <a:pt x="1542" y="2733"/>
                    <a:pt x="1" y="6048"/>
                    <a:pt x="1" y="6048"/>
                  </a:cubicBezTo>
                  <a:lnTo>
                    <a:pt x="26968" y="6048"/>
                  </a:lnTo>
                  <a:lnTo>
                    <a:pt x="27155" y="1005"/>
                  </a:lnTo>
                  <a:lnTo>
                    <a:pt x="27155" y="1005"/>
                  </a:lnTo>
                  <a:cubicBezTo>
                    <a:pt x="24680" y="1729"/>
                    <a:pt x="20898" y="3433"/>
                    <a:pt x="14477" y="3993"/>
                  </a:cubicBezTo>
                  <a:cubicBezTo>
                    <a:pt x="13823" y="2569"/>
                    <a:pt x="12586" y="1168"/>
                    <a:pt x="11395"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7" name="Google Shape;1201;p49">
              <a:extLst>
                <a:ext uri="{FF2B5EF4-FFF2-40B4-BE49-F238E27FC236}">
                  <a16:creationId xmlns:a16="http://schemas.microsoft.com/office/drawing/2014/main" id="{F7FB1C72-0FBF-46A1-B68C-45A08F5C6E29}"/>
                </a:ext>
              </a:extLst>
            </p:cNvPr>
            <p:cNvSpPr/>
            <p:nvPr/>
          </p:nvSpPr>
          <p:spPr>
            <a:xfrm>
              <a:off x="3427950" y="2851950"/>
              <a:ext cx="495600" cy="2504100"/>
            </a:xfrm>
            <a:custGeom>
              <a:avLst/>
              <a:gdLst/>
              <a:ahLst/>
              <a:cxnLst/>
              <a:rect l="l" t="t" r="r" b="b"/>
              <a:pathLst>
                <a:path w="19824" h="100164" extrusionOk="0">
                  <a:moveTo>
                    <a:pt x="1" y="0"/>
                  </a:moveTo>
                  <a:lnTo>
                    <a:pt x="164" y="6701"/>
                  </a:lnTo>
                  <a:lnTo>
                    <a:pt x="2242" y="94280"/>
                  </a:lnTo>
                  <a:lnTo>
                    <a:pt x="19823" y="100164"/>
                  </a:lnTo>
                  <a:lnTo>
                    <a:pt x="17722" y="6701"/>
                  </a:lnTo>
                  <a:lnTo>
                    <a:pt x="17582" y="187"/>
                  </a:lnTo>
                  <a:lnTo>
                    <a:pt x="1" y="0"/>
                  </a:ln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8" name="Google Shape;1202;p49">
              <a:extLst>
                <a:ext uri="{FF2B5EF4-FFF2-40B4-BE49-F238E27FC236}">
                  <a16:creationId xmlns:a16="http://schemas.microsoft.com/office/drawing/2014/main" id="{E157B352-6ED6-4CDB-9B0D-090BC5F66EBC}"/>
                </a:ext>
              </a:extLst>
            </p:cNvPr>
            <p:cNvSpPr/>
            <p:nvPr/>
          </p:nvSpPr>
          <p:spPr>
            <a:xfrm>
              <a:off x="2714675" y="668875"/>
              <a:ext cx="289525" cy="692900"/>
            </a:xfrm>
            <a:custGeom>
              <a:avLst/>
              <a:gdLst/>
              <a:ahLst/>
              <a:cxnLst/>
              <a:rect l="l" t="t" r="r" b="b"/>
              <a:pathLst>
                <a:path w="11581" h="27716" extrusionOk="0">
                  <a:moveTo>
                    <a:pt x="9409" y="9153"/>
                  </a:moveTo>
                  <a:cubicBezTo>
                    <a:pt x="9409" y="9153"/>
                    <a:pt x="9573" y="1986"/>
                    <a:pt x="8872" y="982"/>
                  </a:cubicBezTo>
                  <a:cubicBezTo>
                    <a:pt x="8149" y="1"/>
                    <a:pt x="7425" y="585"/>
                    <a:pt x="7168" y="1285"/>
                  </a:cubicBezTo>
                  <a:cubicBezTo>
                    <a:pt x="6911" y="1962"/>
                    <a:pt x="6911" y="8266"/>
                    <a:pt x="6911" y="8266"/>
                  </a:cubicBezTo>
                  <a:cubicBezTo>
                    <a:pt x="6444" y="7799"/>
                    <a:pt x="5720" y="7659"/>
                    <a:pt x="5113" y="7963"/>
                  </a:cubicBezTo>
                  <a:cubicBezTo>
                    <a:pt x="3993" y="8430"/>
                    <a:pt x="1891" y="8873"/>
                    <a:pt x="1471" y="9714"/>
                  </a:cubicBezTo>
                  <a:cubicBezTo>
                    <a:pt x="1027" y="10554"/>
                    <a:pt x="0" y="11558"/>
                    <a:pt x="304" y="12539"/>
                  </a:cubicBezTo>
                  <a:cubicBezTo>
                    <a:pt x="631" y="13496"/>
                    <a:pt x="1168" y="17185"/>
                    <a:pt x="2732" y="18913"/>
                  </a:cubicBezTo>
                  <a:cubicBezTo>
                    <a:pt x="4273" y="20664"/>
                    <a:pt x="3946" y="27715"/>
                    <a:pt x="3946" y="27715"/>
                  </a:cubicBezTo>
                  <a:lnTo>
                    <a:pt x="10950" y="27435"/>
                  </a:lnTo>
                  <a:cubicBezTo>
                    <a:pt x="10950" y="27435"/>
                    <a:pt x="9876" y="23676"/>
                    <a:pt x="9783" y="20711"/>
                  </a:cubicBezTo>
                  <a:cubicBezTo>
                    <a:pt x="9736" y="19380"/>
                    <a:pt x="10367" y="18586"/>
                    <a:pt x="10787" y="16531"/>
                  </a:cubicBezTo>
                  <a:cubicBezTo>
                    <a:pt x="11231" y="14477"/>
                    <a:pt x="11581" y="12376"/>
                    <a:pt x="10600" y="11115"/>
                  </a:cubicBezTo>
                  <a:cubicBezTo>
                    <a:pt x="10017" y="10368"/>
                    <a:pt x="9596" y="9247"/>
                    <a:pt x="9409" y="9130"/>
                  </a:cubicBezTo>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9" name="Google Shape;1203;p49">
              <a:extLst>
                <a:ext uri="{FF2B5EF4-FFF2-40B4-BE49-F238E27FC236}">
                  <a16:creationId xmlns:a16="http://schemas.microsoft.com/office/drawing/2014/main" id="{A2E2F516-7A51-44AA-A231-0D7E24466AF1}"/>
                </a:ext>
              </a:extLst>
            </p:cNvPr>
            <p:cNvSpPr/>
            <p:nvPr/>
          </p:nvSpPr>
          <p:spPr>
            <a:xfrm>
              <a:off x="2750050" y="954325"/>
              <a:ext cx="77300" cy="95625"/>
            </a:xfrm>
            <a:custGeom>
              <a:avLst/>
              <a:gdLst/>
              <a:ahLst/>
              <a:cxnLst/>
              <a:rect l="l" t="t" r="r" b="b"/>
              <a:pathLst>
                <a:path w="3092" h="3825" extrusionOk="0">
                  <a:moveTo>
                    <a:pt x="258" y="0"/>
                  </a:moveTo>
                  <a:cubicBezTo>
                    <a:pt x="125" y="0"/>
                    <a:pt x="0" y="153"/>
                    <a:pt x="79" y="327"/>
                  </a:cubicBezTo>
                  <a:cubicBezTo>
                    <a:pt x="383" y="864"/>
                    <a:pt x="733" y="1378"/>
                    <a:pt x="1107" y="1868"/>
                  </a:cubicBezTo>
                  <a:cubicBezTo>
                    <a:pt x="1317" y="2172"/>
                    <a:pt x="1504" y="2498"/>
                    <a:pt x="1644" y="2849"/>
                  </a:cubicBezTo>
                  <a:cubicBezTo>
                    <a:pt x="1714" y="3129"/>
                    <a:pt x="1761" y="3409"/>
                    <a:pt x="1761" y="3713"/>
                  </a:cubicBezTo>
                  <a:cubicBezTo>
                    <a:pt x="1778" y="3781"/>
                    <a:pt x="1832" y="3824"/>
                    <a:pt x="1897" y="3824"/>
                  </a:cubicBezTo>
                  <a:cubicBezTo>
                    <a:pt x="1921" y="3824"/>
                    <a:pt x="1946" y="3818"/>
                    <a:pt x="1971" y="3806"/>
                  </a:cubicBezTo>
                  <a:cubicBezTo>
                    <a:pt x="3091" y="3222"/>
                    <a:pt x="733" y="701"/>
                    <a:pt x="430" y="117"/>
                  </a:cubicBezTo>
                  <a:cubicBezTo>
                    <a:pt x="385" y="34"/>
                    <a:pt x="320" y="0"/>
                    <a:pt x="258"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0" name="Google Shape;1204;p49">
              <a:extLst>
                <a:ext uri="{FF2B5EF4-FFF2-40B4-BE49-F238E27FC236}">
                  <a16:creationId xmlns:a16="http://schemas.microsoft.com/office/drawing/2014/main" id="{3D5D2BDF-A93D-45DA-BE77-2A6D6DD517CD}"/>
                </a:ext>
              </a:extLst>
            </p:cNvPr>
            <p:cNvSpPr/>
            <p:nvPr/>
          </p:nvSpPr>
          <p:spPr>
            <a:xfrm>
              <a:off x="2781800" y="923650"/>
              <a:ext cx="56625" cy="113075"/>
            </a:xfrm>
            <a:custGeom>
              <a:avLst/>
              <a:gdLst/>
              <a:ahLst/>
              <a:cxnLst/>
              <a:rect l="l" t="t" r="r" b="b"/>
              <a:pathLst>
                <a:path w="2265" h="4523" extrusionOk="0">
                  <a:moveTo>
                    <a:pt x="222" y="1"/>
                  </a:moveTo>
                  <a:cubicBezTo>
                    <a:pt x="112" y="1"/>
                    <a:pt x="1" y="148"/>
                    <a:pt x="70" y="270"/>
                  </a:cubicBezTo>
                  <a:cubicBezTo>
                    <a:pt x="514" y="924"/>
                    <a:pt x="864" y="1647"/>
                    <a:pt x="1144" y="2395"/>
                  </a:cubicBezTo>
                  <a:cubicBezTo>
                    <a:pt x="1354" y="3072"/>
                    <a:pt x="1261" y="3889"/>
                    <a:pt x="1658" y="4473"/>
                  </a:cubicBezTo>
                  <a:cubicBezTo>
                    <a:pt x="1690" y="4505"/>
                    <a:pt x="1733" y="4523"/>
                    <a:pt x="1774" y="4523"/>
                  </a:cubicBezTo>
                  <a:cubicBezTo>
                    <a:pt x="1821" y="4523"/>
                    <a:pt x="1866" y="4499"/>
                    <a:pt x="1891" y="4449"/>
                  </a:cubicBezTo>
                  <a:cubicBezTo>
                    <a:pt x="2265" y="3842"/>
                    <a:pt x="1891" y="2885"/>
                    <a:pt x="1635" y="2255"/>
                  </a:cubicBezTo>
                  <a:cubicBezTo>
                    <a:pt x="1308" y="1461"/>
                    <a:pt x="864" y="737"/>
                    <a:pt x="327" y="60"/>
                  </a:cubicBezTo>
                  <a:cubicBezTo>
                    <a:pt x="297" y="18"/>
                    <a:pt x="260" y="1"/>
                    <a:pt x="222"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1" name="Google Shape;1205;p49">
              <a:extLst>
                <a:ext uri="{FF2B5EF4-FFF2-40B4-BE49-F238E27FC236}">
                  <a16:creationId xmlns:a16="http://schemas.microsoft.com/office/drawing/2014/main" id="{55875B1C-D380-4451-ABA5-BEF1FA6495AA}"/>
                </a:ext>
              </a:extLst>
            </p:cNvPr>
            <p:cNvSpPr/>
            <p:nvPr/>
          </p:nvSpPr>
          <p:spPr>
            <a:xfrm>
              <a:off x="2821175" y="898425"/>
              <a:ext cx="45875" cy="125450"/>
            </a:xfrm>
            <a:custGeom>
              <a:avLst/>
              <a:gdLst/>
              <a:ahLst/>
              <a:cxnLst/>
              <a:rect l="l" t="t" r="r" b="b"/>
              <a:pathLst>
                <a:path w="1835" h="5018" extrusionOk="0">
                  <a:moveTo>
                    <a:pt x="163" y="0"/>
                  </a:moveTo>
                  <a:cubicBezTo>
                    <a:pt x="79" y="0"/>
                    <a:pt x="1" y="58"/>
                    <a:pt x="13" y="182"/>
                  </a:cubicBezTo>
                  <a:cubicBezTo>
                    <a:pt x="153" y="905"/>
                    <a:pt x="363" y="1653"/>
                    <a:pt x="620" y="2353"/>
                  </a:cubicBezTo>
                  <a:cubicBezTo>
                    <a:pt x="760" y="2773"/>
                    <a:pt x="853" y="3170"/>
                    <a:pt x="923" y="3590"/>
                  </a:cubicBezTo>
                  <a:cubicBezTo>
                    <a:pt x="970" y="4011"/>
                    <a:pt x="760" y="4384"/>
                    <a:pt x="807" y="4781"/>
                  </a:cubicBezTo>
                  <a:cubicBezTo>
                    <a:pt x="828" y="4909"/>
                    <a:pt x="908" y="5018"/>
                    <a:pt x="1028" y="5018"/>
                  </a:cubicBezTo>
                  <a:cubicBezTo>
                    <a:pt x="1040" y="5018"/>
                    <a:pt x="1051" y="5017"/>
                    <a:pt x="1064" y="5015"/>
                  </a:cubicBezTo>
                  <a:cubicBezTo>
                    <a:pt x="1834" y="4851"/>
                    <a:pt x="1717" y="3731"/>
                    <a:pt x="1577" y="3077"/>
                  </a:cubicBezTo>
                  <a:cubicBezTo>
                    <a:pt x="1367" y="2003"/>
                    <a:pt x="643" y="1162"/>
                    <a:pt x="340" y="135"/>
                  </a:cubicBezTo>
                  <a:cubicBezTo>
                    <a:pt x="318" y="47"/>
                    <a:pt x="238" y="0"/>
                    <a:pt x="163"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2" name="Google Shape;1206;p49">
              <a:extLst>
                <a:ext uri="{FF2B5EF4-FFF2-40B4-BE49-F238E27FC236}">
                  <a16:creationId xmlns:a16="http://schemas.microsoft.com/office/drawing/2014/main" id="{39581FA9-B53F-4EE5-9EB0-D69E83A7E437}"/>
                </a:ext>
              </a:extLst>
            </p:cNvPr>
            <p:cNvSpPr/>
            <p:nvPr/>
          </p:nvSpPr>
          <p:spPr>
            <a:xfrm>
              <a:off x="2869750" y="891875"/>
              <a:ext cx="84850" cy="189575"/>
            </a:xfrm>
            <a:custGeom>
              <a:avLst/>
              <a:gdLst/>
              <a:ahLst/>
              <a:cxnLst/>
              <a:rect l="l" t="t" r="r" b="b"/>
              <a:pathLst>
                <a:path w="3394" h="7583" extrusionOk="0">
                  <a:moveTo>
                    <a:pt x="123" y="1"/>
                  </a:moveTo>
                  <a:cubicBezTo>
                    <a:pt x="59" y="1"/>
                    <a:pt x="1" y="72"/>
                    <a:pt x="31" y="163"/>
                  </a:cubicBezTo>
                  <a:cubicBezTo>
                    <a:pt x="195" y="747"/>
                    <a:pt x="311" y="1307"/>
                    <a:pt x="428" y="1891"/>
                  </a:cubicBezTo>
                  <a:cubicBezTo>
                    <a:pt x="288" y="2031"/>
                    <a:pt x="218" y="2218"/>
                    <a:pt x="241" y="2405"/>
                  </a:cubicBezTo>
                  <a:cubicBezTo>
                    <a:pt x="265" y="2662"/>
                    <a:pt x="358" y="2895"/>
                    <a:pt x="475" y="3082"/>
                  </a:cubicBezTo>
                  <a:cubicBezTo>
                    <a:pt x="521" y="3152"/>
                    <a:pt x="568" y="3245"/>
                    <a:pt x="615" y="3315"/>
                  </a:cubicBezTo>
                  <a:cubicBezTo>
                    <a:pt x="615" y="3829"/>
                    <a:pt x="545" y="4319"/>
                    <a:pt x="568" y="4810"/>
                  </a:cubicBezTo>
                  <a:cubicBezTo>
                    <a:pt x="583" y="4911"/>
                    <a:pt x="661" y="4968"/>
                    <a:pt x="740" y="4968"/>
                  </a:cubicBezTo>
                  <a:cubicBezTo>
                    <a:pt x="788" y="4968"/>
                    <a:pt x="836" y="4947"/>
                    <a:pt x="872" y="4903"/>
                  </a:cubicBezTo>
                  <a:cubicBezTo>
                    <a:pt x="1035" y="4693"/>
                    <a:pt x="1152" y="4459"/>
                    <a:pt x="1222" y="4203"/>
                  </a:cubicBezTo>
                  <a:cubicBezTo>
                    <a:pt x="1269" y="4249"/>
                    <a:pt x="1292" y="4273"/>
                    <a:pt x="1339" y="4319"/>
                  </a:cubicBezTo>
                  <a:cubicBezTo>
                    <a:pt x="1876" y="4926"/>
                    <a:pt x="2273" y="5650"/>
                    <a:pt x="2529" y="6421"/>
                  </a:cubicBezTo>
                  <a:cubicBezTo>
                    <a:pt x="2669" y="6888"/>
                    <a:pt x="2693" y="7145"/>
                    <a:pt x="2996" y="7518"/>
                  </a:cubicBezTo>
                  <a:cubicBezTo>
                    <a:pt x="3027" y="7564"/>
                    <a:pt x="3067" y="7582"/>
                    <a:pt x="3108" y="7582"/>
                  </a:cubicBezTo>
                  <a:cubicBezTo>
                    <a:pt x="3192" y="7582"/>
                    <a:pt x="3277" y="7503"/>
                    <a:pt x="3277" y="7425"/>
                  </a:cubicBezTo>
                  <a:cubicBezTo>
                    <a:pt x="3393" y="6421"/>
                    <a:pt x="2833" y="5370"/>
                    <a:pt x="2273" y="4553"/>
                  </a:cubicBezTo>
                  <a:cubicBezTo>
                    <a:pt x="1969" y="4156"/>
                    <a:pt x="1666" y="3782"/>
                    <a:pt x="1339" y="3409"/>
                  </a:cubicBezTo>
                  <a:cubicBezTo>
                    <a:pt x="1245" y="3315"/>
                    <a:pt x="1152" y="3199"/>
                    <a:pt x="1082" y="3105"/>
                  </a:cubicBezTo>
                  <a:cubicBezTo>
                    <a:pt x="988" y="2942"/>
                    <a:pt x="872" y="2802"/>
                    <a:pt x="825" y="2662"/>
                  </a:cubicBezTo>
                  <a:cubicBezTo>
                    <a:pt x="802" y="2615"/>
                    <a:pt x="802" y="2592"/>
                    <a:pt x="802" y="2568"/>
                  </a:cubicBezTo>
                  <a:cubicBezTo>
                    <a:pt x="778" y="2545"/>
                    <a:pt x="778" y="2545"/>
                    <a:pt x="778" y="2545"/>
                  </a:cubicBezTo>
                  <a:cubicBezTo>
                    <a:pt x="732" y="2311"/>
                    <a:pt x="825" y="2148"/>
                    <a:pt x="1105" y="2055"/>
                  </a:cubicBezTo>
                  <a:cubicBezTo>
                    <a:pt x="1188" y="2029"/>
                    <a:pt x="1280" y="2019"/>
                    <a:pt x="1376" y="2019"/>
                  </a:cubicBezTo>
                  <a:cubicBezTo>
                    <a:pt x="1904" y="2019"/>
                    <a:pt x="2567" y="2342"/>
                    <a:pt x="2646" y="2381"/>
                  </a:cubicBezTo>
                  <a:cubicBezTo>
                    <a:pt x="2661" y="2390"/>
                    <a:pt x="2676" y="2394"/>
                    <a:pt x="2690" y="2394"/>
                  </a:cubicBezTo>
                  <a:cubicBezTo>
                    <a:pt x="2836" y="2394"/>
                    <a:pt x="2960" y="1997"/>
                    <a:pt x="2833" y="1891"/>
                  </a:cubicBezTo>
                  <a:cubicBezTo>
                    <a:pt x="2531" y="1678"/>
                    <a:pt x="1934" y="1546"/>
                    <a:pt x="1408" y="1546"/>
                  </a:cubicBezTo>
                  <a:cubicBezTo>
                    <a:pt x="1241" y="1546"/>
                    <a:pt x="1082" y="1560"/>
                    <a:pt x="942" y="1588"/>
                  </a:cubicBezTo>
                  <a:cubicBezTo>
                    <a:pt x="755" y="1074"/>
                    <a:pt x="498" y="560"/>
                    <a:pt x="218" y="70"/>
                  </a:cubicBezTo>
                  <a:cubicBezTo>
                    <a:pt x="194" y="21"/>
                    <a:pt x="158" y="1"/>
                    <a:pt x="123"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3" name="Google Shape;1207;p49">
              <a:extLst>
                <a:ext uri="{FF2B5EF4-FFF2-40B4-BE49-F238E27FC236}">
                  <a16:creationId xmlns:a16="http://schemas.microsoft.com/office/drawing/2014/main" id="{E81EBB86-EEB3-4F58-BBDE-630D63B84095}"/>
                </a:ext>
              </a:extLst>
            </p:cNvPr>
            <p:cNvSpPr/>
            <p:nvPr/>
          </p:nvSpPr>
          <p:spPr>
            <a:xfrm>
              <a:off x="2761950" y="1155700"/>
              <a:ext cx="921700" cy="1060025"/>
            </a:xfrm>
            <a:custGeom>
              <a:avLst/>
              <a:gdLst/>
              <a:ahLst/>
              <a:cxnLst/>
              <a:rect l="l" t="t" r="r" b="b"/>
              <a:pathLst>
                <a:path w="36868" h="42401" extrusionOk="0">
                  <a:moveTo>
                    <a:pt x="31310" y="23395"/>
                  </a:moveTo>
                  <a:lnTo>
                    <a:pt x="36867" y="0"/>
                  </a:lnTo>
                  <a:cubicBezTo>
                    <a:pt x="36867" y="0"/>
                    <a:pt x="29045" y="2429"/>
                    <a:pt x="26290" y="4483"/>
                  </a:cubicBezTo>
                  <a:cubicBezTo>
                    <a:pt x="23512" y="6538"/>
                    <a:pt x="15247" y="24726"/>
                    <a:pt x="14336" y="24282"/>
                  </a:cubicBezTo>
                  <a:cubicBezTo>
                    <a:pt x="13402" y="23839"/>
                    <a:pt x="10367" y="1051"/>
                    <a:pt x="10367" y="1051"/>
                  </a:cubicBezTo>
                  <a:cubicBezTo>
                    <a:pt x="8709" y="1915"/>
                    <a:pt x="6911" y="2522"/>
                    <a:pt x="5067" y="2825"/>
                  </a:cubicBezTo>
                  <a:cubicBezTo>
                    <a:pt x="3363" y="3036"/>
                    <a:pt x="1681" y="3362"/>
                    <a:pt x="0" y="3759"/>
                  </a:cubicBezTo>
                  <a:cubicBezTo>
                    <a:pt x="0" y="3759"/>
                    <a:pt x="2172" y="31474"/>
                    <a:pt x="4623" y="35793"/>
                  </a:cubicBezTo>
                  <a:cubicBezTo>
                    <a:pt x="7052" y="40113"/>
                    <a:pt x="13449" y="42401"/>
                    <a:pt x="17605" y="39435"/>
                  </a:cubicBezTo>
                  <a:cubicBezTo>
                    <a:pt x="26244" y="33295"/>
                    <a:pt x="31310" y="23395"/>
                    <a:pt x="31310" y="23395"/>
                  </a:cubicBezTo>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4" name="Google Shape;1208;p49">
              <a:extLst>
                <a:ext uri="{FF2B5EF4-FFF2-40B4-BE49-F238E27FC236}">
                  <a16:creationId xmlns:a16="http://schemas.microsoft.com/office/drawing/2014/main" id="{420B37B2-6F39-4E7D-AAB3-75560DF033A1}"/>
                </a:ext>
              </a:extLst>
            </p:cNvPr>
            <p:cNvSpPr/>
            <p:nvPr/>
          </p:nvSpPr>
          <p:spPr>
            <a:xfrm>
              <a:off x="3317050" y="1112450"/>
              <a:ext cx="1203625" cy="2226300"/>
            </a:xfrm>
            <a:custGeom>
              <a:avLst/>
              <a:gdLst/>
              <a:ahLst/>
              <a:cxnLst/>
              <a:rect l="l" t="t" r="r" b="b"/>
              <a:pathLst>
                <a:path w="48145" h="89052" extrusionOk="0">
                  <a:moveTo>
                    <a:pt x="26237" y="1"/>
                  </a:moveTo>
                  <a:cubicBezTo>
                    <a:pt x="22628" y="1"/>
                    <a:pt x="20827" y="750"/>
                    <a:pt x="20827" y="750"/>
                  </a:cubicBezTo>
                  <a:cubicBezTo>
                    <a:pt x="20827" y="750"/>
                    <a:pt x="5044" y="2081"/>
                    <a:pt x="4600" y="8688"/>
                  </a:cubicBezTo>
                  <a:cubicBezTo>
                    <a:pt x="4273" y="13755"/>
                    <a:pt x="2219" y="54310"/>
                    <a:pt x="2662" y="57089"/>
                  </a:cubicBezTo>
                  <a:cubicBezTo>
                    <a:pt x="3082" y="59867"/>
                    <a:pt x="0" y="85644"/>
                    <a:pt x="1004" y="87909"/>
                  </a:cubicBezTo>
                  <a:cubicBezTo>
                    <a:pt x="1373" y="88732"/>
                    <a:pt x="7300" y="89052"/>
                    <a:pt x="14747" y="89052"/>
                  </a:cubicBezTo>
                  <a:cubicBezTo>
                    <a:pt x="27563" y="89052"/>
                    <a:pt x="44881" y="88106"/>
                    <a:pt x="46136" y="87161"/>
                  </a:cubicBezTo>
                  <a:cubicBezTo>
                    <a:pt x="48144" y="85644"/>
                    <a:pt x="44946" y="66405"/>
                    <a:pt x="44269" y="61432"/>
                  </a:cubicBezTo>
                  <a:cubicBezTo>
                    <a:pt x="43265" y="54007"/>
                    <a:pt x="41910" y="47376"/>
                    <a:pt x="41934" y="38620"/>
                  </a:cubicBezTo>
                  <a:cubicBezTo>
                    <a:pt x="41957" y="23491"/>
                    <a:pt x="44619" y="4579"/>
                    <a:pt x="41257" y="3248"/>
                  </a:cubicBezTo>
                  <a:cubicBezTo>
                    <a:pt x="34642" y="666"/>
                    <a:pt x="29637" y="1"/>
                    <a:pt x="26237" y="1"/>
                  </a:cubicBez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5" name="Google Shape;1209;p49">
              <a:extLst>
                <a:ext uri="{FF2B5EF4-FFF2-40B4-BE49-F238E27FC236}">
                  <a16:creationId xmlns:a16="http://schemas.microsoft.com/office/drawing/2014/main" id="{613A469E-7078-4890-A59B-01CD3F2AC55E}"/>
                </a:ext>
              </a:extLst>
            </p:cNvPr>
            <p:cNvSpPr/>
            <p:nvPr/>
          </p:nvSpPr>
          <p:spPr>
            <a:xfrm>
              <a:off x="3905425" y="2490050"/>
              <a:ext cx="903600" cy="748325"/>
            </a:xfrm>
            <a:custGeom>
              <a:avLst/>
              <a:gdLst/>
              <a:ahLst/>
              <a:cxnLst/>
              <a:rect l="l" t="t" r="r" b="b"/>
              <a:pathLst>
                <a:path w="36144" h="29933" extrusionOk="0">
                  <a:moveTo>
                    <a:pt x="33879" y="0"/>
                  </a:moveTo>
                  <a:lnTo>
                    <a:pt x="0" y="3012"/>
                  </a:lnTo>
                  <a:lnTo>
                    <a:pt x="1728" y="29933"/>
                  </a:lnTo>
                  <a:lnTo>
                    <a:pt x="36143" y="26594"/>
                  </a:ln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6" name="Google Shape;1210;p49">
              <a:extLst>
                <a:ext uri="{FF2B5EF4-FFF2-40B4-BE49-F238E27FC236}">
                  <a16:creationId xmlns:a16="http://schemas.microsoft.com/office/drawing/2014/main" id="{E7F66E0A-0E8C-46D8-9185-8FBD478CF3B0}"/>
                </a:ext>
              </a:extLst>
            </p:cNvPr>
            <p:cNvSpPr/>
            <p:nvPr/>
          </p:nvSpPr>
          <p:spPr>
            <a:xfrm>
              <a:off x="3875075" y="2741625"/>
              <a:ext cx="152950" cy="302975"/>
            </a:xfrm>
            <a:custGeom>
              <a:avLst/>
              <a:gdLst/>
              <a:ahLst/>
              <a:cxnLst/>
              <a:rect l="l" t="t" r="r" b="b"/>
              <a:pathLst>
                <a:path w="6118" h="12119" extrusionOk="0">
                  <a:moveTo>
                    <a:pt x="4997" y="0"/>
                  </a:moveTo>
                  <a:lnTo>
                    <a:pt x="6118" y="11208"/>
                  </a:lnTo>
                  <a:cubicBezTo>
                    <a:pt x="6118" y="11208"/>
                    <a:pt x="1471" y="12118"/>
                    <a:pt x="1028" y="11745"/>
                  </a:cubicBezTo>
                  <a:cubicBezTo>
                    <a:pt x="561" y="11348"/>
                    <a:pt x="0" y="374"/>
                    <a:pt x="0" y="374"/>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7" name="Google Shape;1211;p49">
              <a:extLst>
                <a:ext uri="{FF2B5EF4-FFF2-40B4-BE49-F238E27FC236}">
                  <a16:creationId xmlns:a16="http://schemas.microsoft.com/office/drawing/2014/main" id="{F5DD4DC0-0952-4C14-931A-C7CF87297427}"/>
                </a:ext>
              </a:extLst>
            </p:cNvPr>
            <p:cNvSpPr/>
            <p:nvPr/>
          </p:nvSpPr>
          <p:spPr>
            <a:xfrm>
              <a:off x="4272000" y="2695500"/>
              <a:ext cx="372425" cy="564475"/>
            </a:xfrm>
            <a:custGeom>
              <a:avLst/>
              <a:gdLst/>
              <a:ahLst/>
              <a:cxnLst/>
              <a:rect l="l" t="t" r="r" b="b"/>
              <a:pathLst>
                <a:path w="14897" h="22579" extrusionOk="0">
                  <a:moveTo>
                    <a:pt x="14896" y="2709"/>
                  </a:moveTo>
                  <a:cubicBezTo>
                    <a:pt x="14896" y="2709"/>
                    <a:pt x="13285" y="7239"/>
                    <a:pt x="13285" y="8406"/>
                  </a:cubicBezTo>
                  <a:cubicBezTo>
                    <a:pt x="13309" y="9597"/>
                    <a:pt x="13962" y="13426"/>
                    <a:pt x="13168" y="16018"/>
                  </a:cubicBezTo>
                  <a:cubicBezTo>
                    <a:pt x="12375" y="18586"/>
                    <a:pt x="11861" y="21154"/>
                    <a:pt x="10927" y="21271"/>
                  </a:cubicBezTo>
                  <a:cubicBezTo>
                    <a:pt x="9853" y="21388"/>
                    <a:pt x="8779" y="21691"/>
                    <a:pt x="7822" y="22182"/>
                  </a:cubicBezTo>
                  <a:cubicBezTo>
                    <a:pt x="7238" y="22462"/>
                    <a:pt x="6584" y="22579"/>
                    <a:pt x="5931" y="22509"/>
                  </a:cubicBezTo>
                  <a:cubicBezTo>
                    <a:pt x="4786" y="22415"/>
                    <a:pt x="2685" y="21061"/>
                    <a:pt x="1634" y="20314"/>
                  </a:cubicBezTo>
                  <a:cubicBezTo>
                    <a:pt x="584" y="19567"/>
                    <a:pt x="467" y="18820"/>
                    <a:pt x="1401" y="17862"/>
                  </a:cubicBezTo>
                  <a:cubicBezTo>
                    <a:pt x="2312" y="16882"/>
                    <a:pt x="4786" y="14173"/>
                    <a:pt x="5300" y="12142"/>
                  </a:cubicBezTo>
                  <a:cubicBezTo>
                    <a:pt x="4460" y="12632"/>
                    <a:pt x="3666" y="13193"/>
                    <a:pt x="2919" y="13776"/>
                  </a:cubicBezTo>
                  <a:cubicBezTo>
                    <a:pt x="1751" y="14710"/>
                    <a:pt x="1985" y="15177"/>
                    <a:pt x="1354" y="15177"/>
                  </a:cubicBezTo>
                  <a:cubicBezTo>
                    <a:pt x="724" y="15201"/>
                    <a:pt x="0" y="14243"/>
                    <a:pt x="1238" y="12516"/>
                  </a:cubicBezTo>
                  <a:cubicBezTo>
                    <a:pt x="2452" y="10788"/>
                    <a:pt x="3712" y="9901"/>
                    <a:pt x="4623" y="8616"/>
                  </a:cubicBezTo>
                  <a:cubicBezTo>
                    <a:pt x="5557" y="7332"/>
                    <a:pt x="7215" y="7402"/>
                    <a:pt x="7215" y="7402"/>
                  </a:cubicBezTo>
                  <a:lnTo>
                    <a:pt x="9760" y="1"/>
                  </a:ln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 name="Google Shape;1212;p49">
              <a:extLst>
                <a:ext uri="{FF2B5EF4-FFF2-40B4-BE49-F238E27FC236}">
                  <a16:creationId xmlns:a16="http://schemas.microsoft.com/office/drawing/2014/main" id="{9D096F31-7C5C-4DBA-80B7-8401561B6140}"/>
                </a:ext>
              </a:extLst>
            </p:cNvPr>
            <p:cNvSpPr/>
            <p:nvPr/>
          </p:nvSpPr>
          <p:spPr>
            <a:xfrm>
              <a:off x="4316925" y="3051925"/>
              <a:ext cx="136625" cy="162525"/>
            </a:xfrm>
            <a:custGeom>
              <a:avLst/>
              <a:gdLst/>
              <a:ahLst/>
              <a:cxnLst/>
              <a:rect l="l" t="t" r="r" b="b"/>
              <a:pathLst>
                <a:path w="5465" h="6501" extrusionOk="0">
                  <a:moveTo>
                    <a:pt x="5255" y="1"/>
                  </a:moveTo>
                  <a:cubicBezTo>
                    <a:pt x="5176" y="1"/>
                    <a:pt x="5081" y="90"/>
                    <a:pt x="4997" y="196"/>
                  </a:cubicBezTo>
                  <a:cubicBezTo>
                    <a:pt x="4997" y="196"/>
                    <a:pt x="3993" y="3208"/>
                    <a:pt x="2919" y="4049"/>
                  </a:cubicBezTo>
                  <a:cubicBezTo>
                    <a:pt x="1845" y="4889"/>
                    <a:pt x="1589" y="5380"/>
                    <a:pt x="865" y="5753"/>
                  </a:cubicBezTo>
                  <a:cubicBezTo>
                    <a:pt x="491" y="5917"/>
                    <a:pt x="211" y="6080"/>
                    <a:pt x="1" y="6174"/>
                  </a:cubicBezTo>
                  <a:cubicBezTo>
                    <a:pt x="164" y="6290"/>
                    <a:pt x="304" y="6384"/>
                    <a:pt x="491" y="6500"/>
                  </a:cubicBezTo>
                  <a:cubicBezTo>
                    <a:pt x="1098" y="6150"/>
                    <a:pt x="2593" y="5240"/>
                    <a:pt x="3340" y="4329"/>
                  </a:cubicBezTo>
                  <a:cubicBezTo>
                    <a:pt x="4297" y="3162"/>
                    <a:pt x="5464" y="757"/>
                    <a:pt x="5418" y="313"/>
                  </a:cubicBezTo>
                  <a:cubicBezTo>
                    <a:pt x="5395" y="84"/>
                    <a:pt x="5332" y="1"/>
                    <a:pt x="5255"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9" name="Google Shape;1213;p49">
              <a:extLst>
                <a:ext uri="{FF2B5EF4-FFF2-40B4-BE49-F238E27FC236}">
                  <a16:creationId xmlns:a16="http://schemas.microsoft.com/office/drawing/2014/main" id="{09229699-2FEC-413B-A2A8-D1F0457C3198}"/>
                </a:ext>
              </a:extLst>
            </p:cNvPr>
            <p:cNvSpPr/>
            <p:nvPr/>
          </p:nvSpPr>
          <p:spPr>
            <a:xfrm>
              <a:off x="4365375" y="3076525"/>
              <a:ext cx="143050" cy="166525"/>
            </a:xfrm>
            <a:custGeom>
              <a:avLst/>
              <a:gdLst/>
              <a:ahLst/>
              <a:cxnLst/>
              <a:rect l="l" t="t" r="r" b="b"/>
              <a:pathLst>
                <a:path w="5722" h="6661" extrusionOk="0">
                  <a:moveTo>
                    <a:pt x="5396" y="0"/>
                  </a:moveTo>
                  <a:cubicBezTo>
                    <a:pt x="5330" y="0"/>
                    <a:pt x="5282" y="205"/>
                    <a:pt x="5114" y="450"/>
                  </a:cubicBezTo>
                  <a:cubicBezTo>
                    <a:pt x="5114" y="450"/>
                    <a:pt x="3666" y="4396"/>
                    <a:pt x="2803" y="4933"/>
                  </a:cubicBezTo>
                  <a:lnTo>
                    <a:pt x="2803" y="4909"/>
                  </a:lnTo>
                  <a:cubicBezTo>
                    <a:pt x="1939" y="5446"/>
                    <a:pt x="468" y="6123"/>
                    <a:pt x="47" y="6380"/>
                  </a:cubicBezTo>
                  <a:cubicBezTo>
                    <a:pt x="24" y="6380"/>
                    <a:pt x="24" y="6404"/>
                    <a:pt x="1" y="6404"/>
                  </a:cubicBezTo>
                  <a:cubicBezTo>
                    <a:pt x="164" y="6497"/>
                    <a:pt x="328" y="6567"/>
                    <a:pt x="468" y="6660"/>
                  </a:cubicBezTo>
                  <a:cubicBezTo>
                    <a:pt x="865" y="6474"/>
                    <a:pt x="1262" y="6264"/>
                    <a:pt x="1612" y="6007"/>
                  </a:cubicBezTo>
                  <a:cubicBezTo>
                    <a:pt x="2149" y="5586"/>
                    <a:pt x="3363" y="5400"/>
                    <a:pt x="3923" y="4326"/>
                  </a:cubicBezTo>
                  <a:cubicBezTo>
                    <a:pt x="4460" y="3228"/>
                    <a:pt x="5721" y="613"/>
                    <a:pt x="5534" y="193"/>
                  </a:cubicBezTo>
                  <a:cubicBezTo>
                    <a:pt x="5470" y="56"/>
                    <a:pt x="5431" y="0"/>
                    <a:pt x="5396"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0" name="Google Shape;1214;p49">
              <a:extLst>
                <a:ext uri="{FF2B5EF4-FFF2-40B4-BE49-F238E27FC236}">
                  <a16:creationId xmlns:a16="http://schemas.microsoft.com/office/drawing/2014/main" id="{AB83A952-DABF-4058-B617-06431B1D1960}"/>
                </a:ext>
              </a:extLst>
            </p:cNvPr>
            <p:cNvSpPr/>
            <p:nvPr/>
          </p:nvSpPr>
          <p:spPr>
            <a:xfrm>
              <a:off x="4471625" y="3099525"/>
              <a:ext cx="81400" cy="148200"/>
            </a:xfrm>
            <a:custGeom>
              <a:avLst/>
              <a:gdLst/>
              <a:ahLst/>
              <a:cxnLst/>
              <a:rect l="l" t="t" r="r" b="b"/>
              <a:pathLst>
                <a:path w="3256" h="5928" extrusionOk="0">
                  <a:moveTo>
                    <a:pt x="3003" y="1"/>
                  </a:moveTo>
                  <a:cubicBezTo>
                    <a:pt x="2957" y="1"/>
                    <a:pt x="2916" y="40"/>
                    <a:pt x="2895" y="137"/>
                  </a:cubicBezTo>
                  <a:cubicBezTo>
                    <a:pt x="2825" y="440"/>
                    <a:pt x="1915" y="3032"/>
                    <a:pt x="1775" y="3522"/>
                  </a:cubicBezTo>
                  <a:cubicBezTo>
                    <a:pt x="1658" y="4013"/>
                    <a:pt x="1168" y="4456"/>
                    <a:pt x="911" y="4947"/>
                  </a:cubicBezTo>
                  <a:cubicBezTo>
                    <a:pt x="654" y="5320"/>
                    <a:pt x="350" y="5647"/>
                    <a:pt x="0" y="5927"/>
                  </a:cubicBezTo>
                  <a:cubicBezTo>
                    <a:pt x="350" y="5764"/>
                    <a:pt x="724" y="5624"/>
                    <a:pt x="1074" y="5507"/>
                  </a:cubicBezTo>
                  <a:cubicBezTo>
                    <a:pt x="1681" y="4760"/>
                    <a:pt x="2148" y="3896"/>
                    <a:pt x="2475" y="2985"/>
                  </a:cubicBezTo>
                  <a:cubicBezTo>
                    <a:pt x="2709" y="2192"/>
                    <a:pt x="3222" y="440"/>
                    <a:pt x="3222" y="440"/>
                  </a:cubicBezTo>
                  <a:cubicBezTo>
                    <a:pt x="3255" y="226"/>
                    <a:pt x="3114" y="1"/>
                    <a:pt x="3003"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1" name="Google Shape;1215;p49">
              <a:extLst>
                <a:ext uri="{FF2B5EF4-FFF2-40B4-BE49-F238E27FC236}">
                  <a16:creationId xmlns:a16="http://schemas.microsoft.com/office/drawing/2014/main" id="{457C3FEF-2208-4B78-B6C7-1AD857898194}"/>
                </a:ext>
              </a:extLst>
            </p:cNvPr>
            <p:cNvSpPr/>
            <p:nvPr/>
          </p:nvSpPr>
          <p:spPr>
            <a:xfrm>
              <a:off x="3718650" y="919875"/>
              <a:ext cx="317650" cy="352750"/>
            </a:xfrm>
            <a:custGeom>
              <a:avLst/>
              <a:gdLst/>
              <a:ahLst/>
              <a:cxnLst/>
              <a:rect l="l" t="t" r="r" b="b"/>
              <a:pathLst>
                <a:path w="12706" h="14110" extrusionOk="0">
                  <a:moveTo>
                    <a:pt x="9479" y="1"/>
                  </a:moveTo>
                  <a:lnTo>
                    <a:pt x="1494" y="1191"/>
                  </a:lnTo>
                  <a:lnTo>
                    <a:pt x="0" y="9994"/>
                  </a:lnTo>
                  <a:cubicBezTo>
                    <a:pt x="0" y="9994"/>
                    <a:pt x="3432" y="13379"/>
                    <a:pt x="5650" y="14056"/>
                  </a:cubicBezTo>
                  <a:cubicBezTo>
                    <a:pt x="5771" y="14092"/>
                    <a:pt x="5900" y="14109"/>
                    <a:pt x="6036" y="14109"/>
                  </a:cubicBezTo>
                  <a:cubicBezTo>
                    <a:pt x="8367" y="14109"/>
                    <a:pt x="12705" y="9104"/>
                    <a:pt x="12375" y="9060"/>
                  </a:cubicBezTo>
                  <a:lnTo>
                    <a:pt x="9479" y="1"/>
                  </a:ln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2" name="Google Shape;1216;p49">
              <a:extLst>
                <a:ext uri="{FF2B5EF4-FFF2-40B4-BE49-F238E27FC236}">
                  <a16:creationId xmlns:a16="http://schemas.microsoft.com/office/drawing/2014/main" id="{654F61AF-163E-4EFD-9029-7D22CE0763B4}"/>
                </a:ext>
              </a:extLst>
            </p:cNvPr>
            <p:cNvSpPr/>
            <p:nvPr/>
          </p:nvSpPr>
          <p:spPr>
            <a:xfrm>
              <a:off x="3517850" y="339950"/>
              <a:ext cx="663575" cy="685600"/>
            </a:xfrm>
            <a:custGeom>
              <a:avLst/>
              <a:gdLst/>
              <a:ahLst/>
              <a:cxnLst/>
              <a:rect l="l" t="t" r="r" b="b"/>
              <a:pathLst>
                <a:path w="26543" h="27424" extrusionOk="0">
                  <a:moveTo>
                    <a:pt x="13197" y="0"/>
                  </a:moveTo>
                  <a:cubicBezTo>
                    <a:pt x="9283" y="0"/>
                    <a:pt x="5446" y="3223"/>
                    <a:pt x="3853" y="7391"/>
                  </a:cubicBezTo>
                  <a:cubicBezTo>
                    <a:pt x="3222" y="9072"/>
                    <a:pt x="2895" y="10846"/>
                    <a:pt x="2872" y="12644"/>
                  </a:cubicBezTo>
                  <a:cubicBezTo>
                    <a:pt x="2656" y="12589"/>
                    <a:pt x="2432" y="12561"/>
                    <a:pt x="2210" y="12561"/>
                  </a:cubicBezTo>
                  <a:cubicBezTo>
                    <a:pt x="1302" y="12561"/>
                    <a:pt x="421" y="13028"/>
                    <a:pt x="234" y="14022"/>
                  </a:cubicBezTo>
                  <a:cubicBezTo>
                    <a:pt x="0" y="15259"/>
                    <a:pt x="817" y="16847"/>
                    <a:pt x="1611" y="17734"/>
                  </a:cubicBezTo>
                  <a:cubicBezTo>
                    <a:pt x="2195" y="18365"/>
                    <a:pt x="4039" y="18832"/>
                    <a:pt x="4063" y="18902"/>
                  </a:cubicBezTo>
                  <a:cubicBezTo>
                    <a:pt x="4787" y="20886"/>
                    <a:pt x="6491" y="25533"/>
                    <a:pt x="11021" y="26957"/>
                  </a:cubicBezTo>
                  <a:cubicBezTo>
                    <a:pt x="12073" y="27281"/>
                    <a:pt x="12981" y="27424"/>
                    <a:pt x="13777" y="27424"/>
                  </a:cubicBezTo>
                  <a:cubicBezTo>
                    <a:pt x="16422" y="27424"/>
                    <a:pt x="17823" y="25844"/>
                    <a:pt x="19169" y="24085"/>
                  </a:cubicBezTo>
                  <a:cubicBezTo>
                    <a:pt x="20500" y="22357"/>
                    <a:pt x="22111" y="20653"/>
                    <a:pt x="22578" y="18691"/>
                  </a:cubicBezTo>
                  <a:cubicBezTo>
                    <a:pt x="24539" y="18178"/>
                    <a:pt x="25963" y="16543"/>
                    <a:pt x="26220" y="14536"/>
                  </a:cubicBezTo>
                  <a:cubicBezTo>
                    <a:pt x="26542" y="11846"/>
                    <a:pt x="24882" y="11031"/>
                    <a:pt x="23708" y="11031"/>
                  </a:cubicBezTo>
                  <a:cubicBezTo>
                    <a:pt x="23435" y="11031"/>
                    <a:pt x="23188" y="11075"/>
                    <a:pt x="22998" y="11150"/>
                  </a:cubicBezTo>
                  <a:cubicBezTo>
                    <a:pt x="22438" y="8138"/>
                    <a:pt x="21107" y="5313"/>
                    <a:pt x="19099" y="2978"/>
                  </a:cubicBezTo>
                  <a:cubicBezTo>
                    <a:pt x="17318" y="884"/>
                    <a:pt x="15247" y="0"/>
                    <a:pt x="13197" y="0"/>
                  </a:cubicBez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3" name="Google Shape;1217;p49">
              <a:extLst>
                <a:ext uri="{FF2B5EF4-FFF2-40B4-BE49-F238E27FC236}">
                  <a16:creationId xmlns:a16="http://schemas.microsoft.com/office/drawing/2014/main" id="{6C94E737-7EA2-4B89-B6AD-807890C558F1}"/>
                </a:ext>
              </a:extLst>
            </p:cNvPr>
            <p:cNvSpPr/>
            <p:nvPr/>
          </p:nvSpPr>
          <p:spPr>
            <a:xfrm>
              <a:off x="3652100" y="1113675"/>
              <a:ext cx="423200" cy="197300"/>
            </a:xfrm>
            <a:custGeom>
              <a:avLst/>
              <a:gdLst/>
              <a:ahLst/>
              <a:cxnLst/>
              <a:rect l="l" t="t" r="r" b="b"/>
              <a:pathLst>
                <a:path w="16928" h="7892" extrusionOk="0">
                  <a:moveTo>
                    <a:pt x="14593" y="0"/>
                  </a:moveTo>
                  <a:lnTo>
                    <a:pt x="7799" y="5837"/>
                  </a:lnTo>
                  <a:lnTo>
                    <a:pt x="2639" y="1168"/>
                  </a:lnTo>
                  <a:lnTo>
                    <a:pt x="0" y="2055"/>
                  </a:lnTo>
                  <a:cubicBezTo>
                    <a:pt x="0" y="2055"/>
                    <a:pt x="6655" y="7378"/>
                    <a:pt x="7892" y="7588"/>
                  </a:cubicBezTo>
                  <a:cubicBezTo>
                    <a:pt x="9666" y="7892"/>
                    <a:pt x="16928" y="304"/>
                    <a:pt x="16928" y="304"/>
                  </a:cubicBez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4" name="Google Shape;1218;p49">
              <a:extLst>
                <a:ext uri="{FF2B5EF4-FFF2-40B4-BE49-F238E27FC236}">
                  <a16:creationId xmlns:a16="http://schemas.microsoft.com/office/drawing/2014/main" id="{6C2E1E9B-4590-4FFB-8586-AC6378784B4D}"/>
                </a:ext>
              </a:extLst>
            </p:cNvPr>
            <p:cNvSpPr/>
            <p:nvPr/>
          </p:nvSpPr>
          <p:spPr>
            <a:xfrm>
              <a:off x="4287750" y="1172625"/>
              <a:ext cx="559800" cy="1752300"/>
            </a:xfrm>
            <a:custGeom>
              <a:avLst/>
              <a:gdLst/>
              <a:ahLst/>
              <a:cxnLst/>
              <a:rect l="l" t="t" r="r" b="b"/>
              <a:pathLst>
                <a:path w="22392" h="70092" extrusionOk="0">
                  <a:moveTo>
                    <a:pt x="9130" y="5277"/>
                  </a:moveTo>
                  <a:cubicBezTo>
                    <a:pt x="11068" y="8172"/>
                    <a:pt x="22391" y="34462"/>
                    <a:pt x="21574" y="38291"/>
                  </a:cubicBezTo>
                  <a:cubicBezTo>
                    <a:pt x="20780" y="42097"/>
                    <a:pt x="15947" y="69228"/>
                    <a:pt x="14943" y="69648"/>
                  </a:cubicBezTo>
                  <a:cubicBezTo>
                    <a:pt x="13963" y="70092"/>
                    <a:pt x="5230" y="65515"/>
                    <a:pt x="5230" y="65515"/>
                  </a:cubicBezTo>
                  <a:lnTo>
                    <a:pt x="9503" y="37568"/>
                  </a:lnTo>
                  <a:lnTo>
                    <a:pt x="3316" y="20103"/>
                  </a:lnTo>
                  <a:cubicBezTo>
                    <a:pt x="3316" y="20103"/>
                    <a:pt x="0" y="514"/>
                    <a:pt x="1238" y="257"/>
                  </a:cubicBezTo>
                  <a:cubicBezTo>
                    <a:pt x="2499" y="0"/>
                    <a:pt x="7215" y="2382"/>
                    <a:pt x="9130" y="5277"/>
                  </a:cubicBezTo>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5" name="Google Shape;1219;p49">
              <a:extLst>
                <a:ext uri="{FF2B5EF4-FFF2-40B4-BE49-F238E27FC236}">
                  <a16:creationId xmlns:a16="http://schemas.microsoft.com/office/drawing/2014/main" id="{9BE3174E-8710-4AAF-B0C2-51F0C9ADC59D}"/>
                </a:ext>
              </a:extLst>
            </p:cNvPr>
            <p:cNvSpPr/>
            <p:nvPr/>
          </p:nvSpPr>
          <p:spPr>
            <a:xfrm>
              <a:off x="4086375" y="2109425"/>
              <a:ext cx="335750" cy="407050"/>
            </a:xfrm>
            <a:custGeom>
              <a:avLst/>
              <a:gdLst/>
              <a:ahLst/>
              <a:cxnLst/>
              <a:rect l="l" t="t" r="r" b="b"/>
              <a:pathLst>
                <a:path w="13430" h="16282" extrusionOk="0">
                  <a:moveTo>
                    <a:pt x="526" y="1"/>
                  </a:moveTo>
                  <a:cubicBezTo>
                    <a:pt x="514" y="1"/>
                    <a:pt x="503" y="1"/>
                    <a:pt x="491" y="2"/>
                  </a:cubicBezTo>
                  <a:cubicBezTo>
                    <a:pt x="210" y="2"/>
                    <a:pt x="0" y="236"/>
                    <a:pt x="0" y="516"/>
                  </a:cubicBezTo>
                  <a:cubicBezTo>
                    <a:pt x="24" y="1030"/>
                    <a:pt x="654" y="13124"/>
                    <a:pt x="5347" y="15342"/>
                  </a:cubicBezTo>
                  <a:cubicBezTo>
                    <a:pt x="6772" y="16011"/>
                    <a:pt x="7917" y="16281"/>
                    <a:pt x="8894" y="16281"/>
                  </a:cubicBezTo>
                  <a:cubicBezTo>
                    <a:pt x="8974" y="16281"/>
                    <a:pt x="9052" y="16280"/>
                    <a:pt x="9129" y="16276"/>
                  </a:cubicBezTo>
                  <a:lnTo>
                    <a:pt x="9129" y="16253"/>
                  </a:lnTo>
                  <a:cubicBezTo>
                    <a:pt x="10857" y="16159"/>
                    <a:pt x="12001" y="15155"/>
                    <a:pt x="13075" y="13988"/>
                  </a:cubicBezTo>
                  <a:cubicBezTo>
                    <a:pt x="13430" y="13633"/>
                    <a:pt x="13084" y="13144"/>
                    <a:pt x="12703" y="13144"/>
                  </a:cubicBezTo>
                  <a:cubicBezTo>
                    <a:pt x="12582" y="13144"/>
                    <a:pt x="12458" y="13193"/>
                    <a:pt x="12352" y="13311"/>
                  </a:cubicBezTo>
                  <a:cubicBezTo>
                    <a:pt x="11329" y="14410"/>
                    <a:pt x="10346" y="15270"/>
                    <a:pt x="8802" y="15270"/>
                  </a:cubicBezTo>
                  <a:cubicBezTo>
                    <a:pt x="7985" y="15270"/>
                    <a:pt x="7011" y="15029"/>
                    <a:pt x="5791" y="14455"/>
                  </a:cubicBezTo>
                  <a:cubicBezTo>
                    <a:pt x="1611" y="12470"/>
                    <a:pt x="1004" y="586"/>
                    <a:pt x="1004" y="469"/>
                  </a:cubicBezTo>
                  <a:cubicBezTo>
                    <a:pt x="982" y="224"/>
                    <a:pt x="769" y="1"/>
                    <a:pt x="526" y="1"/>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6" name="Google Shape;1220;p49">
              <a:extLst>
                <a:ext uri="{FF2B5EF4-FFF2-40B4-BE49-F238E27FC236}">
                  <a16:creationId xmlns:a16="http://schemas.microsoft.com/office/drawing/2014/main" id="{091B6115-A2C5-4E97-9AA8-0E824CC537DD}"/>
                </a:ext>
              </a:extLst>
            </p:cNvPr>
            <p:cNvSpPr/>
            <p:nvPr/>
          </p:nvSpPr>
          <p:spPr>
            <a:xfrm>
              <a:off x="4381150" y="2416600"/>
              <a:ext cx="53725" cy="54850"/>
            </a:xfrm>
            <a:custGeom>
              <a:avLst/>
              <a:gdLst/>
              <a:ahLst/>
              <a:cxnLst/>
              <a:rect l="l" t="t" r="r" b="b"/>
              <a:pathLst>
                <a:path w="2149" h="2194" extrusionOk="0">
                  <a:moveTo>
                    <a:pt x="1276" y="0"/>
                  </a:moveTo>
                  <a:cubicBezTo>
                    <a:pt x="1114" y="0"/>
                    <a:pt x="923" y="76"/>
                    <a:pt x="701" y="277"/>
                  </a:cubicBezTo>
                  <a:cubicBezTo>
                    <a:pt x="701" y="277"/>
                    <a:pt x="0" y="1141"/>
                    <a:pt x="94" y="1421"/>
                  </a:cubicBezTo>
                  <a:cubicBezTo>
                    <a:pt x="177" y="1650"/>
                    <a:pt x="483" y="2194"/>
                    <a:pt x="879" y="2194"/>
                  </a:cubicBezTo>
                  <a:cubicBezTo>
                    <a:pt x="927" y="2194"/>
                    <a:pt x="977" y="2186"/>
                    <a:pt x="1028" y="2168"/>
                  </a:cubicBezTo>
                  <a:cubicBezTo>
                    <a:pt x="1494" y="2004"/>
                    <a:pt x="2148" y="884"/>
                    <a:pt x="1985" y="603"/>
                  </a:cubicBezTo>
                  <a:cubicBezTo>
                    <a:pt x="1886" y="423"/>
                    <a:pt x="1661" y="0"/>
                    <a:pt x="1276" y="0"/>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7" name="Google Shape;1221;p49">
              <a:extLst>
                <a:ext uri="{FF2B5EF4-FFF2-40B4-BE49-F238E27FC236}">
                  <a16:creationId xmlns:a16="http://schemas.microsoft.com/office/drawing/2014/main" id="{59BFCFC5-72C1-4475-97B9-56F45E5FCD00}"/>
                </a:ext>
              </a:extLst>
            </p:cNvPr>
            <p:cNvSpPr/>
            <p:nvPr/>
          </p:nvSpPr>
          <p:spPr>
            <a:xfrm>
              <a:off x="4093700" y="2093650"/>
              <a:ext cx="316075" cy="428700"/>
            </a:xfrm>
            <a:custGeom>
              <a:avLst/>
              <a:gdLst/>
              <a:ahLst/>
              <a:cxnLst/>
              <a:rect l="l" t="t" r="r" b="b"/>
              <a:pathLst>
                <a:path w="12643" h="17148" extrusionOk="0">
                  <a:moveTo>
                    <a:pt x="11358" y="1"/>
                  </a:moveTo>
                  <a:cubicBezTo>
                    <a:pt x="11343" y="1"/>
                    <a:pt x="11327" y="2"/>
                    <a:pt x="11311" y="3"/>
                  </a:cubicBezTo>
                  <a:cubicBezTo>
                    <a:pt x="11031" y="3"/>
                    <a:pt x="10821" y="260"/>
                    <a:pt x="10844" y="517"/>
                  </a:cubicBezTo>
                  <a:cubicBezTo>
                    <a:pt x="10844" y="633"/>
                    <a:pt x="11615" y="12518"/>
                    <a:pt x="7692" y="14946"/>
                  </a:cubicBezTo>
                  <a:cubicBezTo>
                    <a:pt x="6326" y="15802"/>
                    <a:pt x="5252" y="16143"/>
                    <a:pt x="4340" y="16143"/>
                  </a:cubicBezTo>
                  <a:cubicBezTo>
                    <a:pt x="3040" y="16143"/>
                    <a:pt x="2067" y="15450"/>
                    <a:pt x="1038" y="14572"/>
                  </a:cubicBezTo>
                  <a:cubicBezTo>
                    <a:pt x="937" y="14485"/>
                    <a:pt x="828" y="14448"/>
                    <a:pt x="725" y="14448"/>
                  </a:cubicBezTo>
                  <a:cubicBezTo>
                    <a:pt x="327" y="14448"/>
                    <a:pt x="0" y="14991"/>
                    <a:pt x="408" y="15343"/>
                  </a:cubicBezTo>
                  <a:cubicBezTo>
                    <a:pt x="1539" y="16319"/>
                    <a:pt x="2734" y="17147"/>
                    <a:pt x="4332" y="17147"/>
                  </a:cubicBezTo>
                  <a:cubicBezTo>
                    <a:pt x="4416" y="17147"/>
                    <a:pt x="4501" y="17145"/>
                    <a:pt x="4587" y="17140"/>
                  </a:cubicBezTo>
                  <a:cubicBezTo>
                    <a:pt x="5614" y="17070"/>
                    <a:pt x="6805" y="16697"/>
                    <a:pt x="8229" y="15786"/>
                  </a:cubicBezTo>
                  <a:cubicBezTo>
                    <a:pt x="12642" y="13031"/>
                    <a:pt x="11872" y="960"/>
                    <a:pt x="11848" y="447"/>
                  </a:cubicBezTo>
                  <a:cubicBezTo>
                    <a:pt x="11826" y="182"/>
                    <a:pt x="11617" y="1"/>
                    <a:pt x="11358" y="1"/>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8" name="Google Shape;1222;p49">
              <a:extLst>
                <a:ext uri="{FF2B5EF4-FFF2-40B4-BE49-F238E27FC236}">
                  <a16:creationId xmlns:a16="http://schemas.microsoft.com/office/drawing/2014/main" id="{6CCAD47F-2C63-4A1F-BEB1-5A2EA4F46C52}"/>
                </a:ext>
              </a:extLst>
            </p:cNvPr>
            <p:cNvSpPr/>
            <p:nvPr/>
          </p:nvSpPr>
          <p:spPr>
            <a:xfrm>
              <a:off x="4079950" y="2434625"/>
              <a:ext cx="54300" cy="53450"/>
            </a:xfrm>
            <a:custGeom>
              <a:avLst/>
              <a:gdLst/>
              <a:ahLst/>
              <a:cxnLst/>
              <a:rect l="l" t="t" r="r" b="b"/>
              <a:pathLst>
                <a:path w="2172" h="2138" extrusionOk="0">
                  <a:moveTo>
                    <a:pt x="834" y="0"/>
                  </a:moveTo>
                  <a:cubicBezTo>
                    <a:pt x="404" y="0"/>
                    <a:pt x="227" y="492"/>
                    <a:pt x="141" y="700"/>
                  </a:cubicBezTo>
                  <a:cubicBezTo>
                    <a:pt x="1" y="980"/>
                    <a:pt x="794" y="2007"/>
                    <a:pt x="1261" y="2124"/>
                  </a:cubicBezTo>
                  <a:cubicBezTo>
                    <a:pt x="1300" y="2133"/>
                    <a:pt x="1337" y="2137"/>
                    <a:pt x="1372" y="2137"/>
                  </a:cubicBezTo>
                  <a:cubicBezTo>
                    <a:pt x="1794" y="2137"/>
                    <a:pt x="2037" y="1542"/>
                    <a:pt x="2102" y="1283"/>
                  </a:cubicBezTo>
                  <a:cubicBezTo>
                    <a:pt x="2172" y="1003"/>
                    <a:pt x="1378" y="209"/>
                    <a:pt x="1378" y="209"/>
                  </a:cubicBezTo>
                  <a:cubicBezTo>
                    <a:pt x="1162" y="59"/>
                    <a:pt x="983" y="0"/>
                    <a:pt x="834" y="0"/>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9" name="Google Shape;1223;p49">
              <a:extLst>
                <a:ext uri="{FF2B5EF4-FFF2-40B4-BE49-F238E27FC236}">
                  <a16:creationId xmlns:a16="http://schemas.microsoft.com/office/drawing/2014/main" id="{D07BA3F3-C36B-4F21-B8FD-2E16B35FE211}"/>
                </a:ext>
              </a:extLst>
            </p:cNvPr>
            <p:cNvSpPr/>
            <p:nvPr/>
          </p:nvSpPr>
          <p:spPr>
            <a:xfrm>
              <a:off x="4002325" y="1069900"/>
              <a:ext cx="256850" cy="772850"/>
            </a:xfrm>
            <a:custGeom>
              <a:avLst/>
              <a:gdLst/>
              <a:ahLst/>
              <a:cxnLst/>
              <a:rect l="l" t="t" r="r" b="b"/>
              <a:pathLst>
                <a:path w="10274" h="30914" extrusionOk="0">
                  <a:moveTo>
                    <a:pt x="0" y="0"/>
                  </a:moveTo>
                  <a:cubicBezTo>
                    <a:pt x="0" y="0"/>
                    <a:pt x="3456" y="280"/>
                    <a:pt x="6001" y="4226"/>
                  </a:cubicBezTo>
                  <a:cubicBezTo>
                    <a:pt x="8546" y="8172"/>
                    <a:pt x="10273" y="27761"/>
                    <a:pt x="9923" y="30913"/>
                  </a:cubicBezTo>
                  <a:lnTo>
                    <a:pt x="8756" y="30446"/>
                  </a:lnTo>
                  <a:cubicBezTo>
                    <a:pt x="8756" y="30446"/>
                    <a:pt x="7682" y="7448"/>
                    <a:pt x="4460" y="4039"/>
                  </a:cubicBezTo>
                  <a:cubicBezTo>
                    <a:pt x="1495" y="911"/>
                    <a:pt x="304" y="1168"/>
                    <a:pt x="304" y="1168"/>
                  </a:cubicBez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0" name="Google Shape;1224;p49">
              <a:extLst>
                <a:ext uri="{FF2B5EF4-FFF2-40B4-BE49-F238E27FC236}">
                  <a16:creationId xmlns:a16="http://schemas.microsoft.com/office/drawing/2014/main" id="{80AA79C5-6B5D-4AC9-A97C-409E3A769160}"/>
                </a:ext>
              </a:extLst>
            </p:cNvPr>
            <p:cNvSpPr/>
            <p:nvPr/>
          </p:nvSpPr>
          <p:spPr>
            <a:xfrm>
              <a:off x="4075275" y="1811125"/>
              <a:ext cx="322225" cy="331650"/>
            </a:xfrm>
            <a:custGeom>
              <a:avLst/>
              <a:gdLst/>
              <a:ahLst/>
              <a:cxnLst/>
              <a:rect l="l" t="t" r="r" b="b"/>
              <a:pathLst>
                <a:path w="12889" h="13266" extrusionOk="0">
                  <a:moveTo>
                    <a:pt x="6145" y="0"/>
                  </a:moveTo>
                  <a:cubicBezTo>
                    <a:pt x="5033" y="0"/>
                    <a:pt x="3956" y="463"/>
                    <a:pt x="3176" y="1288"/>
                  </a:cubicBezTo>
                  <a:cubicBezTo>
                    <a:pt x="1" y="4486"/>
                    <a:pt x="281" y="12845"/>
                    <a:pt x="281" y="13195"/>
                  </a:cubicBezTo>
                  <a:lnTo>
                    <a:pt x="1612" y="13148"/>
                  </a:lnTo>
                  <a:cubicBezTo>
                    <a:pt x="1612" y="13078"/>
                    <a:pt x="1332" y="5023"/>
                    <a:pt x="4110" y="2221"/>
                  </a:cubicBezTo>
                  <a:cubicBezTo>
                    <a:pt x="4650" y="1636"/>
                    <a:pt x="5408" y="1333"/>
                    <a:pt x="6194" y="1333"/>
                  </a:cubicBezTo>
                  <a:cubicBezTo>
                    <a:pt x="6223" y="1333"/>
                    <a:pt x="6252" y="1333"/>
                    <a:pt x="6281" y="1334"/>
                  </a:cubicBezTo>
                  <a:cubicBezTo>
                    <a:pt x="10367" y="1451"/>
                    <a:pt x="10951" y="5187"/>
                    <a:pt x="11371" y="10860"/>
                  </a:cubicBezTo>
                  <a:cubicBezTo>
                    <a:pt x="11441" y="11654"/>
                    <a:pt x="11488" y="12471"/>
                    <a:pt x="11581" y="13265"/>
                  </a:cubicBezTo>
                  <a:lnTo>
                    <a:pt x="12889" y="13125"/>
                  </a:lnTo>
                  <a:cubicBezTo>
                    <a:pt x="12819" y="12355"/>
                    <a:pt x="12749" y="11537"/>
                    <a:pt x="12702" y="10767"/>
                  </a:cubicBezTo>
                  <a:cubicBezTo>
                    <a:pt x="12329" y="5794"/>
                    <a:pt x="11908" y="167"/>
                    <a:pt x="6305" y="3"/>
                  </a:cubicBezTo>
                  <a:cubicBezTo>
                    <a:pt x="6251" y="1"/>
                    <a:pt x="6198" y="0"/>
                    <a:pt x="6145" y="0"/>
                  </a:cubicBez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1" name="Google Shape;1225;p49">
              <a:extLst>
                <a:ext uri="{FF2B5EF4-FFF2-40B4-BE49-F238E27FC236}">
                  <a16:creationId xmlns:a16="http://schemas.microsoft.com/office/drawing/2014/main" id="{32A03296-BE97-4CAB-9183-1C6D3945BD20}"/>
                </a:ext>
              </a:extLst>
            </p:cNvPr>
            <p:cNvSpPr/>
            <p:nvPr/>
          </p:nvSpPr>
          <p:spPr>
            <a:xfrm>
              <a:off x="3485750" y="1113675"/>
              <a:ext cx="239325" cy="577875"/>
            </a:xfrm>
            <a:custGeom>
              <a:avLst/>
              <a:gdLst/>
              <a:ahLst/>
              <a:cxnLst/>
              <a:rect l="l" t="t" r="r" b="b"/>
              <a:pathLst>
                <a:path w="9573" h="23115" extrusionOk="0">
                  <a:moveTo>
                    <a:pt x="9573" y="0"/>
                  </a:moveTo>
                  <a:lnTo>
                    <a:pt x="9573" y="0"/>
                  </a:lnTo>
                  <a:cubicBezTo>
                    <a:pt x="6608" y="1308"/>
                    <a:pt x="4133" y="3526"/>
                    <a:pt x="2475" y="6328"/>
                  </a:cubicBezTo>
                  <a:cubicBezTo>
                    <a:pt x="0" y="10484"/>
                    <a:pt x="911" y="23115"/>
                    <a:pt x="911" y="23115"/>
                  </a:cubicBezTo>
                  <a:lnTo>
                    <a:pt x="2078" y="22998"/>
                  </a:lnTo>
                  <a:cubicBezTo>
                    <a:pt x="2078" y="22998"/>
                    <a:pt x="1448" y="12165"/>
                    <a:pt x="3129" y="7705"/>
                  </a:cubicBezTo>
                  <a:cubicBezTo>
                    <a:pt x="4810" y="3246"/>
                    <a:pt x="9293" y="1168"/>
                    <a:pt x="9293" y="1168"/>
                  </a:cubicBezTo>
                  <a:lnTo>
                    <a:pt x="9573" y="0"/>
                  </a:ln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2" name="Google Shape;1226;p49">
              <a:extLst>
                <a:ext uri="{FF2B5EF4-FFF2-40B4-BE49-F238E27FC236}">
                  <a16:creationId xmlns:a16="http://schemas.microsoft.com/office/drawing/2014/main" id="{86821FE8-BAB2-478C-AD8D-00DB08C47E58}"/>
                </a:ext>
              </a:extLst>
            </p:cNvPr>
            <p:cNvSpPr/>
            <p:nvPr/>
          </p:nvSpPr>
          <p:spPr>
            <a:xfrm>
              <a:off x="3417450" y="1676950"/>
              <a:ext cx="215400" cy="216000"/>
            </a:xfrm>
            <a:custGeom>
              <a:avLst/>
              <a:gdLst/>
              <a:ahLst/>
              <a:cxnLst/>
              <a:rect l="l" t="t" r="r" b="b"/>
              <a:pathLst>
                <a:path w="8616" h="8640" extrusionOk="0">
                  <a:moveTo>
                    <a:pt x="8616" y="3713"/>
                  </a:moveTo>
                  <a:cubicBezTo>
                    <a:pt x="8592" y="7005"/>
                    <a:pt x="4623" y="8639"/>
                    <a:pt x="2312" y="6304"/>
                  </a:cubicBezTo>
                  <a:cubicBezTo>
                    <a:pt x="0" y="3969"/>
                    <a:pt x="1658" y="0"/>
                    <a:pt x="4927" y="24"/>
                  </a:cubicBezTo>
                  <a:cubicBezTo>
                    <a:pt x="6958" y="24"/>
                    <a:pt x="8616" y="1681"/>
                    <a:pt x="8616" y="3713"/>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3" name="Google Shape;1227;p49">
              <a:extLst>
                <a:ext uri="{FF2B5EF4-FFF2-40B4-BE49-F238E27FC236}">
                  <a16:creationId xmlns:a16="http://schemas.microsoft.com/office/drawing/2014/main" id="{BD0947A9-F146-4BC8-835F-DEB8E93AC076}"/>
                </a:ext>
              </a:extLst>
            </p:cNvPr>
            <p:cNvSpPr/>
            <p:nvPr/>
          </p:nvSpPr>
          <p:spPr>
            <a:xfrm>
              <a:off x="3498575" y="1738225"/>
              <a:ext cx="73000" cy="73000"/>
            </a:xfrm>
            <a:custGeom>
              <a:avLst/>
              <a:gdLst/>
              <a:ahLst/>
              <a:cxnLst/>
              <a:rect l="l" t="t" r="r" b="b"/>
              <a:pathLst>
                <a:path w="2920" h="2920" extrusionOk="0">
                  <a:moveTo>
                    <a:pt x="2919" y="1262"/>
                  </a:moveTo>
                  <a:cubicBezTo>
                    <a:pt x="2919" y="2359"/>
                    <a:pt x="1565" y="2919"/>
                    <a:pt x="795" y="2126"/>
                  </a:cubicBezTo>
                  <a:cubicBezTo>
                    <a:pt x="1" y="1332"/>
                    <a:pt x="561" y="1"/>
                    <a:pt x="1682" y="1"/>
                  </a:cubicBezTo>
                  <a:cubicBezTo>
                    <a:pt x="2359" y="1"/>
                    <a:pt x="2919" y="561"/>
                    <a:pt x="2919" y="126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4" name="Google Shape;1228;p49">
              <a:extLst>
                <a:ext uri="{FF2B5EF4-FFF2-40B4-BE49-F238E27FC236}">
                  <a16:creationId xmlns:a16="http://schemas.microsoft.com/office/drawing/2014/main" id="{ADB4D459-12E8-47E2-9CB4-A65FEECE78D6}"/>
                </a:ext>
              </a:extLst>
            </p:cNvPr>
            <p:cNvSpPr/>
            <p:nvPr/>
          </p:nvSpPr>
          <p:spPr>
            <a:xfrm>
              <a:off x="3722725" y="680550"/>
              <a:ext cx="47875" cy="47900"/>
            </a:xfrm>
            <a:custGeom>
              <a:avLst/>
              <a:gdLst/>
              <a:ahLst/>
              <a:cxnLst/>
              <a:rect l="l" t="t" r="r" b="b"/>
              <a:pathLst>
                <a:path w="1915" h="1916" extrusionOk="0">
                  <a:moveTo>
                    <a:pt x="934" y="1"/>
                  </a:moveTo>
                  <a:cubicBezTo>
                    <a:pt x="561" y="1"/>
                    <a:pt x="211" y="258"/>
                    <a:pt x="71" y="631"/>
                  </a:cubicBezTo>
                  <a:cubicBezTo>
                    <a:pt x="24" y="725"/>
                    <a:pt x="0" y="865"/>
                    <a:pt x="0" y="982"/>
                  </a:cubicBezTo>
                  <a:lnTo>
                    <a:pt x="47" y="1215"/>
                  </a:lnTo>
                  <a:cubicBezTo>
                    <a:pt x="94" y="1378"/>
                    <a:pt x="187" y="1542"/>
                    <a:pt x="304" y="1659"/>
                  </a:cubicBezTo>
                  <a:cubicBezTo>
                    <a:pt x="374" y="1705"/>
                    <a:pt x="444" y="1752"/>
                    <a:pt x="514" y="1799"/>
                  </a:cubicBezTo>
                  <a:cubicBezTo>
                    <a:pt x="654" y="1869"/>
                    <a:pt x="818" y="1915"/>
                    <a:pt x="981" y="1915"/>
                  </a:cubicBezTo>
                  <a:cubicBezTo>
                    <a:pt x="1098" y="1915"/>
                    <a:pt x="1238" y="1892"/>
                    <a:pt x="1331" y="1822"/>
                  </a:cubicBezTo>
                  <a:cubicBezTo>
                    <a:pt x="1682" y="1682"/>
                    <a:pt x="1915" y="1332"/>
                    <a:pt x="1915" y="935"/>
                  </a:cubicBezTo>
                  <a:lnTo>
                    <a:pt x="1892" y="701"/>
                  </a:lnTo>
                  <a:cubicBezTo>
                    <a:pt x="1845" y="538"/>
                    <a:pt x="1752" y="374"/>
                    <a:pt x="1635" y="258"/>
                  </a:cubicBezTo>
                  <a:lnTo>
                    <a:pt x="1425" y="118"/>
                  </a:lnTo>
                  <a:cubicBezTo>
                    <a:pt x="1261" y="48"/>
                    <a:pt x="1098" y="1"/>
                    <a:pt x="934"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5" name="Google Shape;1229;p49">
              <a:extLst>
                <a:ext uri="{FF2B5EF4-FFF2-40B4-BE49-F238E27FC236}">
                  <a16:creationId xmlns:a16="http://schemas.microsoft.com/office/drawing/2014/main" id="{F1673E71-65B1-4F2C-B938-7966A67F6693}"/>
                </a:ext>
              </a:extLst>
            </p:cNvPr>
            <p:cNvSpPr/>
            <p:nvPr/>
          </p:nvSpPr>
          <p:spPr>
            <a:xfrm>
              <a:off x="3879750" y="680550"/>
              <a:ext cx="47875" cy="47900"/>
            </a:xfrm>
            <a:custGeom>
              <a:avLst/>
              <a:gdLst/>
              <a:ahLst/>
              <a:cxnLst/>
              <a:rect l="l" t="t" r="r" b="b"/>
              <a:pathLst>
                <a:path w="1915" h="1916" extrusionOk="0">
                  <a:moveTo>
                    <a:pt x="957" y="1"/>
                  </a:moveTo>
                  <a:cubicBezTo>
                    <a:pt x="560" y="1"/>
                    <a:pt x="210" y="258"/>
                    <a:pt x="94" y="631"/>
                  </a:cubicBezTo>
                  <a:cubicBezTo>
                    <a:pt x="23" y="725"/>
                    <a:pt x="0" y="865"/>
                    <a:pt x="23" y="982"/>
                  </a:cubicBezTo>
                  <a:lnTo>
                    <a:pt x="47" y="1215"/>
                  </a:lnTo>
                  <a:cubicBezTo>
                    <a:pt x="94" y="1378"/>
                    <a:pt x="187" y="1542"/>
                    <a:pt x="304" y="1659"/>
                  </a:cubicBezTo>
                  <a:cubicBezTo>
                    <a:pt x="374" y="1705"/>
                    <a:pt x="444" y="1752"/>
                    <a:pt x="514" y="1799"/>
                  </a:cubicBezTo>
                  <a:cubicBezTo>
                    <a:pt x="654" y="1869"/>
                    <a:pt x="817" y="1915"/>
                    <a:pt x="981" y="1915"/>
                  </a:cubicBezTo>
                  <a:cubicBezTo>
                    <a:pt x="1121" y="1915"/>
                    <a:pt x="1238" y="1892"/>
                    <a:pt x="1354" y="1822"/>
                  </a:cubicBezTo>
                  <a:cubicBezTo>
                    <a:pt x="1471" y="1799"/>
                    <a:pt x="1564" y="1705"/>
                    <a:pt x="1658" y="1612"/>
                  </a:cubicBezTo>
                  <a:cubicBezTo>
                    <a:pt x="1821" y="1425"/>
                    <a:pt x="1915" y="1192"/>
                    <a:pt x="1915" y="935"/>
                  </a:cubicBezTo>
                  <a:cubicBezTo>
                    <a:pt x="1915" y="865"/>
                    <a:pt x="1891" y="771"/>
                    <a:pt x="1891" y="701"/>
                  </a:cubicBezTo>
                  <a:cubicBezTo>
                    <a:pt x="1845" y="538"/>
                    <a:pt x="1751" y="374"/>
                    <a:pt x="1634" y="258"/>
                  </a:cubicBezTo>
                  <a:cubicBezTo>
                    <a:pt x="1564" y="211"/>
                    <a:pt x="1494" y="164"/>
                    <a:pt x="1424" y="118"/>
                  </a:cubicBezTo>
                  <a:cubicBezTo>
                    <a:pt x="1284" y="48"/>
                    <a:pt x="1121" y="1"/>
                    <a:pt x="957"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6" name="Google Shape;1230;p49">
              <a:extLst>
                <a:ext uri="{FF2B5EF4-FFF2-40B4-BE49-F238E27FC236}">
                  <a16:creationId xmlns:a16="http://schemas.microsoft.com/office/drawing/2014/main" id="{A5C604C3-4659-48EC-AF5C-1EAC9B966FBA}"/>
                </a:ext>
              </a:extLst>
            </p:cNvPr>
            <p:cNvSpPr/>
            <p:nvPr/>
          </p:nvSpPr>
          <p:spPr>
            <a:xfrm>
              <a:off x="3703450" y="608750"/>
              <a:ext cx="80000" cy="38575"/>
            </a:xfrm>
            <a:custGeom>
              <a:avLst/>
              <a:gdLst/>
              <a:ahLst/>
              <a:cxnLst/>
              <a:rect l="l" t="t" r="r" b="b"/>
              <a:pathLst>
                <a:path w="3200" h="1543" extrusionOk="0">
                  <a:moveTo>
                    <a:pt x="1618" y="1"/>
                  </a:moveTo>
                  <a:cubicBezTo>
                    <a:pt x="1608" y="1"/>
                    <a:pt x="1598" y="1"/>
                    <a:pt x="1589" y="1"/>
                  </a:cubicBezTo>
                  <a:cubicBezTo>
                    <a:pt x="491" y="24"/>
                    <a:pt x="1" y="1542"/>
                    <a:pt x="1" y="1542"/>
                  </a:cubicBezTo>
                  <a:cubicBezTo>
                    <a:pt x="491" y="1262"/>
                    <a:pt x="1028" y="1052"/>
                    <a:pt x="1589" y="888"/>
                  </a:cubicBezTo>
                  <a:cubicBezTo>
                    <a:pt x="1723" y="877"/>
                    <a:pt x="1859" y="871"/>
                    <a:pt x="1995" y="871"/>
                  </a:cubicBezTo>
                  <a:cubicBezTo>
                    <a:pt x="2403" y="871"/>
                    <a:pt x="2814" y="923"/>
                    <a:pt x="3200" y="1028"/>
                  </a:cubicBezTo>
                  <a:cubicBezTo>
                    <a:pt x="3200" y="1028"/>
                    <a:pt x="2492" y="1"/>
                    <a:pt x="1618"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1231;p49">
              <a:extLst>
                <a:ext uri="{FF2B5EF4-FFF2-40B4-BE49-F238E27FC236}">
                  <a16:creationId xmlns:a16="http://schemas.microsoft.com/office/drawing/2014/main" id="{55D6E398-B442-4F2C-8F99-C0EDEA06A3B7}"/>
                </a:ext>
              </a:extLst>
            </p:cNvPr>
            <p:cNvSpPr/>
            <p:nvPr/>
          </p:nvSpPr>
          <p:spPr>
            <a:xfrm>
              <a:off x="3865150" y="608750"/>
              <a:ext cx="80575" cy="38575"/>
            </a:xfrm>
            <a:custGeom>
              <a:avLst/>
              <a:gdLst/>
              <a:ahLst/>
              <a:cxnLst/>
              <a:rect l="l" t="t" r="r" b="b"/>
              <a:pathLst>
                <a:path w="3223" h="1543" extrusionOk="0">
                  <a:moveTo>
                    <a:pt x="1582" y="1"/>
                  </a:moveTo>
                  <a:cubicBezTo>
                    <a:pt x="708" y="1"/>
                    <a:pt x="0" y="1028"/>
                    <a:pt x="0" y="1028"/>
                  </a:cubicBezTo>
                  <a:cubicBezTo>
                    <a:pt x="381" y="913"/>
                    <a:pt x="762" y="867"/>
                    <a:pt x="1143" y="867"/>
                  </a:cubicBezTo>
                  <a:cubicBezTo>
                    <a:pt x="1299" y="867"/>
                    <a:pt x="1455" y="875"/>
                    <a:pt x="1611" y="888"/>
                  </a:cubicBezTo>
                  <a:cubicBezTo>
                    <a:pt x="2172" y="1052"/>
                    <a:pt x="2709" y="1262"/>
                    <a:pt x="3222" y="1542"/>
                  </a:cubicBezTo>
                  <a:cubicBezTo>
                    <a:pt x="3222" y="1542"/>
                    <a:pt x="2732" y="24"/>
                    <a:pt x="1611" y="1"/>
                  </a:cubicBezTo>
                  <a:cubicBezTo>
                    <a:pt x="1602" y="1"/>
                    <a:pt x="1592" y="1"/>
                    <a:pt x="1582"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8" name="Google Shape;1232;p49">
              <a:extLst>
                <a:ext uri="{FF2B5EF4-FFF2-40B4-BE49-F238E27FC236}">
                  <a16:creationId xmlns:a16="http://schemas.microsoft.com/office/drawing/2014/main" id="{6D4319B5-B4FA-47F3-8A05-CDA48EEB11C4}"/>
                </a:ext>
              </a:extLst>
            </p:cNvPr>
            <p:cNvSpPr/>
            <p:nvPr/>
          </p:nvSpPr>
          <p:spPr>
            <a:xfrm>
              <a:off x="3777000" y="842825"/>
              <a:ext cx="138950" cy="67750"/>
            </a:xfrm>
            <a:custGeom>
              <a:avLst/>
              <a:gdLst/>
              <a:ahLst/>
              <a:cxnLst/>
              <a:rect l="l" t="t" r="r" b="b"/>
              <a:pathLst>
                <a:path w="5558" h="2710" extrusionOk="0">
                  <a:moveTo>
                    <a:pt x="5558" y="1"/>
                  </a:moveTo>
                  <a:lnTo>
                    <a:pt x="5558" y="1"/>
                  </a:lnTo>
                  <a:cubicBezTo>
                    <a:pt x="5558" y="1"/>
                    <a:pt x="3970" y="981"/>
                    <a:pt x="2382" y="981"/>
                  </a:cubicBezTo>
                  <a:cubicBezTo>
                    <a:pt x="2305" y="986"/>
                    <a:pt x="2228" y="988"/>
                    <a:pt x="2151" y="988"/>
                  </a:cubicBezTo>
                  <a:cubicBezTo>
                    <a:pt x="1392" y="988"/>
                    <a:pt x="658" y="781"/>
                    <a:pt x="1" y="421"/>
                  </a:cubicBezTo>
                  <a:lnTo>
                    <a:pt x="1" y="421"/>
                  </a:lnTo>
                  <a:cubicBezTo>
                    <a:pt x="1" y="421"/>
                    <a:pt x="188" y="2709"/>
                    <a:pt x="2709" y="2709"/>
                  </a:cubicBezTo>
                  <a:cubicBezTo>
                    <a:pt x="2720" y="2709"/>
                    <a:pt x="2730" y="2709"/>
                    <a:pt x="2741" y="2709"/>
                  </a:cubicBezTo>
                  <a:cubicBezTo>
                    <a:pt x="5210" y="2709"/>
                    <a:pt x="5558" y="1"/>
                    <a:pt x="5558" y="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9" name="Google Shape;1233;p49">
              <a:extLst>
                <a:ext uri="{FF2B5EF4-FFF2-40B4-BE49-F238E27FC236}">
                  <a16:creationId xmlns:a16="http://schemas.microsoft.com/office/drawing/2014/main" id="{A15E0A74-572E-47D9-8CE6-DF79AE86033A}"/>
                </a:ext>
              </a:extLst>
            </p:cNvPr>
            <p:cNvSpPr/>
            <p:nvPr/>
          </p:nvSpPr>
          <p:spPr>
            <a:xfrm>
              <a:off x="3791025" y="639550"/>
              <a:ext cx="52550" cy="178525"/>
            </a:xfrm>
            <a:custGeom>
              <a:avLst/>
              <a:gdLst/>
              <a:ahLst/>
              <a:cxnLst/>
              <a:rect l="l" t="t" r="r" b="b"/>
              <a:pathLst>
                <a:path w="2102" h="7141" extrusionOk="0">
                  <a:moveTo>
                    <a:pt x="1188" y="0"/>
                  </a:moveTo>
                  <a:cubicBezTo>
                    <a:pt x="1122" y="0"/>
                    <a:pt x="1051" y="60"/>
                    <a:pt x="1051" y="147"/>
                  </a:cubicBezTo>
                  <a:cubicBezTo>
                    <a:pt x="1051" y="1011"/>
                    <a:pt x="1261" y="1874"/>
                    <a:pt x="1238" y="2762"/>
                  </a:cubicBezTo>
                  <a:cubicBezTo>
                    <a:pt x="1238" y="3532"/>
                    <a:pt x="1074" y="4256"/>
                    <a:pt x="771" y="4933"/>
                  </a:cubicBezTo>
                  <a:cubicBezTo>
                    <a:pt x="514" y="5423"/>
                    <a:pt x="0" y="5914"/>
                    <a:pt x="234" y="6497"/>
                  </a:cubicBezTo>
                  <a:cubicBezTo>
                    <a:pt x="447" y="6995"/>
                    <a:pt x="958" y="7141"/>
                    <a:pt x="1458" y="7141"/>
                  </a:cubicBezTo>
                  <a:cubicBezTo>
                    <a:pt x="1615" y="7141"/>
                    <a:pt x="1770" y="7127"/>
                    <a:pt x="1915" y="7104"/>
                  </a:cubicBezTo>
                  <a:cubicBezTo>
                    <a:pt x="2102" y="7058"/>
                    <a:pt x="2078" y="6824"/>
                    <a:pt x="1891" y="6801"/>
                  </a:cubicBezTo>
                  <a:cubicBezTo>
                    <a:pt x="1494" y="6778"/>
                    <a:pt x="1028" y="6824"/>
                    <a:pt x="724" y="6521"/>
                  </a:cubicBezTo>
                  <a:cubicBezTo>
                    <a:pt x="444" y="6217"/>
                    <a:pt x="607" y="5937"/>
                    <a:pt x="794" y="5657"/>
                  </a:cubicBezTo>
                  <a:cubicBezTo>
                    <a:pt x="1121" y="5143"/>
                    <a:pt x="1354" y="4606"/>
                    <a:pt x="1494" y="4022"/>
                  </a:cubicBezTo>
                  <a:cubicBezTo>
                    <a:pt x="1611" y="3415"/>
                    <a:pt x="1658" y="2808"/>
                    <a:pt x="1611" y="2201"/>
                  </a:cubicBezTo>
                  <a:cubicBezTo>
                    <a:pt x="1588" y="1477"/>
                    <a:pt x="1471" y="777"/>
                    <a:pt x="1284" y="77"/>
                  </a:cubicBezTo>
                  <a:cubicBezTo>
                    <a:pt x="1267" y="23"/>
                    <a:pt x="1228" y="0"/>
                    <a:pt x="1188"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0" name="Google Shape;1234;p49">
              <a:extLst>
                <a:ext uri="{FF2B5EF4-FFF2-40B4-BE49-F238E27FC236}">
                  <a16:creationId xmlns:a16="http://schemas.microsoft.com/office/drawing/2014/main" id="{B773C915-86B4-4806-9EF8-6704B14E30D1}"/>
                </a:ext>
              </a:extLst>
            </p:cNvPr>
            <p:cNvSpPr/>
            <p:nvPr/>
          </p:nvSpPr>
          <p:spPr>
            <a:xfrm>
              <a:off x="3941025" y="3308975"/>
              <a:ext cx="455325" cy="220100"/>
            </a:xfrm>
            <a:custGeom>
              <a:avLst/>
              <a:gdLst/>
              <a:ahLst/>
              <a:cxnLst/>
              <a:rect l="l" t="t" r="r" b="b"/>
              <a:pathLst>
                <a:path w="18213" h="8804" extrusionOk="0">
                  <a:moveTo>
                    <a:pt x="17465" y="1"/>
                  </a:moveTo>
                  <a:cubicBezTo>
                    <a:pt x="13473" y="421"/>
                    <a:pt x="6818" y="818"/>
                    <a:pt x="1" y="1028"/>
                  </a:cubicBezTo>
                  <a:lnTo>
                    <a:pt x="701" y="8803"/>
                  </a:lnTo>
                  <a:lnTo>
                    <a:pt x="18212" y="8219"/>
                  </a:lnTo>
                  <a:lnTo>
                    <a:pt x="17465" y="1"/>
                  </a:ln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1" name="Google Shape;1235;p49">
              <a:extLst>
                <a:ext uri="{FF2B5EF4-FFF2-40B4-BE49-F238E27FC236}">
                  <a16:creationId xmlns:a16="http://schemas.microsoft.com/office/drawing/2014/main" id="{AFC9B59B-6EBB-4E06-97A2-A057501C9174}"/>
                </a:ext>
              </a:extLst>
            </p:cNvPr>
            <p:cNvSpPr/>
            <p:nvPr/>
          </p:nvSpPr>
          <p:spPr>
            <a:xfrm>
              <a:off x="3439625" y="3331175"/>
              <a:ext cx="443050" cy="197900"/>
            </a:xfrm>
            <a:custGeom>
              <a:avLst/>
              <a:gdLst/>
              <a:ahLst/>
              <a:cxnLst/>
              <a:rect l="l" t="t" r="r" b="b"/>
              <a:pathLst>
                <a:path w="17722" h="7916" extrusionOk="0">
                  <a:moveTo>
                    <a:pt x="1" y="0"/>
                  </a:moveTo>
                  <a:lnTo>
                    <a:pt x="47" y="7331"/>
                  </a:lnTo>
                  <a:lnTo>
                    <a:pt x="17722" y="7915"/>
                  </a:lnTo>
                  <a:lnTo>
                    <a:pt x="17722" y="7915"/>
                  </a:lnTo>
                  <a:lnTo>
                    <a:pt x="17558" y="210"/>
                  </a:lnTo>
                  <a:cubicBezTo>
                    <a:pt x="15028" y="262"/>
                    <a:pt x="12519" y="291"/>
                    <a:pt x="10159" y="291"/>
                  </a:cubicBezTo>
                  <a:cubicBezTo>
                    <a:pt x="6138" y="291"/>
                    <a:pt x="2546" y="206"/>
                    <a:pt x="1" y="0"/>
                  </a:cubicBez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2" name="Google Shape;1236;p49">
              <a:extLst>
                <a:ext uri="{FF2B5EF4-FFF2-40B4-BE49-F238E27FC236}">
                  <a16:creationId xmlns:a16="http://schemas.microsoft.com/office/drawing/2014/main" id="{81B5D4FA-9708-4BC9-9B07-A67920E2613E}"/>
                </a:ext>
              </a:extLst>
            </p:cNvPr>
            <p:cNvSpPr/>
            <p:nvPr/>
          </p:nvSpPr>
          <p:spPr>
            <a:xfrm>
              <a:off x="4082275" y="615750"/>
              <a:ext cx="99425" cy="191500"/>
            </a:xfrm>
            <a:custGeom>
              <a:avLst/>
              <a:gdLst/>
              <a:ahLst/>
              <a:cxnLst/>
              <a:rect l="l" t="t" r="r" b="b"/>
              <a:pathLst>
                <a:path w="3977" h="7660" extrusionOk="0">
                  <a:moveTo>
                    <a:pt x="1053" y="0"/>
                  </a:moveTo>
                  <a:cubicBezTo>
                    <a:pt x="618" y="0"/>
                    <a:pt x="304" y="71"/>
                    <a:pt x="304" y="71"/>
                  </a:cubicBezTo>
                  <a:cubicBezTo>
                    <a:pt x="304" y="71"/>
                    <a:pt x="887" y="5616"/>
                    <a:pt x="27" y="7653"/>
                  </a:cubicBezTo>
                  <a:lnTo>
                    <a:pt x="27" y="7653"/>
                  </a:lnTo>
                  <a:cubicBezTo>
                    <a:pt x="1975" y="7154"/>
                    <a:pt x="3411" y="5503"/>
                    <a:pt x="3643" y="3504"/>
                  </a:cubicBezTo>
                  <a:cubicBezTo>
                    <a:pt x="3976" y="440"/>
                    <a:pt x="2136" y="0"/>
                    <a:pt x="1053" y="0"/>
                  </a:cubicBezTo>
                  <a:close/>
                  <a:moveTo>
                    <a:pt x="27" y="7653"/>
                  </a:moveTo>
                  <a:cubicBezTo>
                    <a:pt x="18" y="7655"/>
                    <a:pt x="10" y="7657"/>
                    <a:pt x="1" y="7659"/>
                  </a:cubicBezTo>
                  <a:lnTo>
                    <a:pt x="24" y="7659"/>
                  </a:lnTo>
                  <a:cubicBezTo>
                    <a:pt x="25" y="7657"/>
                    <a:pt x="26" y="7655"/>
                    <a:pt x="27" y="7653"/>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3" name="Google Shape;1237;p49">
              <a:extLst>
                <a:ext uri="{FF2B5EF4-FFF2-40B4-BE49-F238E27FC236}">
                  <a16:creationId xmlns:a16="http://schemas.microsoft.com/office/drawing/2014/main" id="{2FDE7C43-2DE1-4AA9-BD7D-57E67941870A}"/>
                </a:ext>
              </a:extLst>
            </p:cNvPr>
            <p:cNvSpPr/>
            <p:nvPr/>
          </p:nvSpPr>
          <p:spPr>
            <a:xfrm>
              <a:off x="3517850" y="653950"/>
              <a:ext cx="105075" cy="160525"/>
            </a:xfrm>
            <a:custGeom>
              <a:avLst/>
              <a:gdLst/>
              <a:ahLst/>
              <a:cxnLst/>
              <a:rect l="l" t="t" r="r" b="b"/>
              <a:pathLst>
                <a:path w="4203" h="6421" extrusionOk="0">
                  <a:moveTo>
                    <a:pt x="2190" y="1"/>
                  </a:moveTo>
                  <a:cubicBezTo>
                    <a:pt x="1279" y="1"/>
                    <a:pt x="427" y="475"/>
                    <a:pt x="234" y="1462"/>
                  </a:cubicBezTo>
                  <a:cubicBezTo>
                    <a:pt x="0" y="2699"/>
                    <a:pt x="817" y="4287"/>
                    <a:pt x="1611" y="5174"/>
                  </a:cubicBezTo>
                  <a:cubicBezTo>
                    <a:pt x="2195" y="5805"/>
                    <a:pt x="3993" y="6272"/>
                    <a:pt x="4063" y="6342"/>
                  </a:cubicBezTo>
                  <a:cubicBezTo>
                    <a:pt x="4128" y="6406"/>
                    <a:pt x="4164" y="6421"/>
                    <a:pt x="4183" y="6421"/>
                  </a:cubicBezTo>
                  <a:cubicBezTo>
                    <a:pt x="4198" y="6421"/>
                    <a:pt x="4203" y="6412"/>
                    <a:pt x="4203" y="6412"/>
                  </a:cubicBezTo>
                  <a:cubicBezTo>
                    <a:pt x="2895" y="2232"/>
                    <a:pt x="2755" y="388"/>
                    <a:pt x="2755" y="61"/>
                  </a:cubicBezTo>
                  <a:cubicBezTo>
                    <a:pt x="2568" y="21"/>
                    <a:pt x="2378" y="1"/>
                    <a:pt x="2190"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4" name="Google Shape;1238;p49">
              <a:extLst>
                <a:ext uri="{FF2B5EF4-FFF2-40B4-BE49-F238E27FC236}">
                  <a16:creationId xmlns:a16="http://schemas.microsoft.com/office/drawing/2014/main" id="{CFEB11D7-9401-40D8-8F75-6BB20091780C}"/>
                </a:ext>
              </a:extLst>
            </p:cNvPr>
            <p:cNvSpPr/>
            <p:nvPr/>
          </p:nvSpPr>
          <p:spPr>
            <a:xfrm>
              <a:off x="3546450" y="237925"/>
              <a:ext cx="579050" cy="464275"/>
            </a:xfrm>
            <a:custGeom>
              <a:avLst/>
              <a:gdLst/>
              <a:ahLst/>
              <a:cxnLst/>
              <a:rect l="l" t="t" r="r" b="b"/>
              <a:pathLst>
                <a:path w="23162" h="18571" extrusionOk="0">
                  <a:moveTo>
                    <a:pt x="9238" y="0"/>
                  </a:moveTo>
                  <a:cubicBezTo>
                    <a:pt x="8995" y="0"/>
                    <a:pt x="8748" y="62"/>
                    <a:pt x="8522" y="195"/>
                  </a:cubicBezTo>
                  <a:cubicBezTo>
                    <a:pt x="7635" y="615"/>
                    <a:pt x="7075" y="1526"/>
                    <a:pt x="7051" y="2530"/>
                  </a:cubicBezTo>
                  <a:cubicBezTo>
                    <a:pt x="6888" y="2156"/>
                    <a:pt x="6748" y="1806"/>
                    <a:pt x="6584" y="1526"/>
                  </a:cubicBezTo>
                  <a:cubicBezTo>
                    <a:pt x="6350" y="1125"/>
                    <a:pt x="5845" y="872"/>
                    <a:pt x="5361" y="872"/>
                  </a:cubicBezTo>
                  <a:cubicBezTo>
                    <a:pt x="5027" y="872"/>
                    <a:pt x="4702" y="992"/>
                    <a:pt x="4483" y="1269"/>
                  </a:cubicBezTo>
                  <a:cubicBezTo>
                    <a:pt x="3993" y="1829"/>
                    <a:pt x="3666" y="2506"/>
                    <a:pt x="3549" y="3230"/>
                  </a:cubicBezTo>
                  <a:cubicBezTo>
                    <a:pt x="3456" y="3137"/>
                    <a:pt x="3386" y="3043"/>
                    <a:pt x="3292" y="2950"/>
                  </a:cubicBezTo>
                  <a:cubicBezTo>
                    <a:pt x="3077" y="2711"/>
                    <a:pt x="2734" y="2582"/>
                    <a:pt x="2393" y="2582"/>
                  </a:cubicBezTo>
                  <a:cubicBezTo>
                    <a:pt x="2068" y="2582"/>
                    <a:pt x="1746" y="2699"/>
                    <a:pt x="1541" y="2950"/>
                  </a:cubicBezTo>
                  <a:cubicBezTo>
                    <a:pt x="0" y="4841"/>
                    <a:pt x="70" y="8273"/>
                    <a:pt x="1425" y="10305"/>
                  </a:cubicBezTo>
                  <a:cubicBezTo>
                    <a:pt x="1518" y="10445"/>
                    <a:pt x="1658" y="10561"/>
                    <a:pt x="1821" y="10631"/>
                  </a:cubicBezTo>
                  <a:cubicBezTo>
                    <a:pt x="1051" y="12616"/>
                    <a:pt x="607" y="14787"/>
                    <a:pt x="1214" y="16865"/>
                  </a:cubicBezTo>
                  <a:cubicBezTo>
                    <a:pt x="1332" y="17244"/>
                    <a:pt x="1675" y="17447"/>
                    <a:pt x="2020" y="17447"/>
                  </a:cubicBezTo>
                  <a:cubicBezTo>
                    <a:pt x="2293" y="17447"/>
                    <a:pt x="2567" y="17320"/>
                    <a:pt x="2732" y="17052"/>
                  </a:cubicBezTo>
                  <a:cubicBezTo>
                    <a:pt x="3596" y="15861"/>
                    <a:pt x="4250" y="14531"/>
                    <a:pt x="4693" y="13106"/>
                  </a:cubicBezTo>
                  <a:cubicBezTo>
                    <a:pt x="5137" y="11542"/>
                    <a:pt x="5324" y="10258"/>
                    <a:pt x="6047" y="8857"/>
                  </a:cubicBezTo>
                  <a:cubicBezTo>
                    <a:pt x="7308" y="9651"/>
                    <a:pt x="8873" y="10048"/>
                    <a:pt x="10437" y="10235"/>
                  </a:cubicBezTo>
                  <a:cubicBezTo>
                    <a:pt x="11277" y="10328"/>
                    <a:pt x="12095" y="10375"/>
                    <a:pt x="12935" y="10398"/>
                  </a:cubicBezTo>
                  <a:cubicBezTo>
                    <a:pt x="14219" y="10421"/>
                    <a:pt x="13659" y="10421"/>
                    <a:pt x="14570" y="11238"/>
                  </a:cubicBezTo>
                  <a:cubicBezTo>
                    <a:pt x="16157" y="12663"/>
                    <a:pt x="18095" y="13200"/>
                    <a:pt x="18235" y="15698"/>
                  </a:cubicBezTo>
                  <a:cubicBezTo>
                    <a:pt x="18305" y="16677"/>
                    <a:pt x="19552" y="18571"/>
                    <a:pt x="20469" y="18571"/>
                  </a:cubicBezTo>
                  <a:cubicBezTo>
                    <a:pt x="20777" y="18571"/>
                    <a:pt x="21048" y="18357"/>
                    <a:pt x="21224" y="17823"/>
                  </a:cubicBezTo>
                  <a:cubicBezTo>
                    <a:pt x="22648" y="13433"/>
                    <a:pt x="23162" y="10491"/>
                    <a:pt x="21878" y="8297"/>
                  </a:cubicBezTo>
                  <a:cubicBezTo>
                    <a:pt x="20944" y="6709"/>
                    <a:pt x="19636" y="4771"/>
                    <a:pt x="17838" y="4094"/>
                  </a:cubicBezTo>
                  <a:cubicBezTo>
                    <a:pt x="17395" y="3253"/>
                    <a:pt x="16601" y="2670"/>
                    <a:pt x="15667" y="2506"/>
                  </a:cubicBezTo>
                  <a:cubicBezTo>
                    <a:pt x="14653" y="2330"/>
                    <a:pt x="13847" y="1092"/>
                    <a:pt x="12758" y="1092"/>
                  </a:cubicBezTo>
                  <a:cubicBezTo>
                    <a:pt x="12693" y="1092"/>
                    <a:pt x="12628" y="1096"/>
                    <a:pt x="12562" y="1105"/>
                  </a:cubicBezTo>
                  <a:cubicBezTo>
                    <a:pt x="11978" y="1152"/>
                    <a:pt x="11418" y="1386"/>
                    <a:pt x="10997" y="1806"/>
                  </a:cubicBezTo>
                  <a:cubicBezTo>
                    <a:pt x="10834" y="1432"/>
                    <a:pt x="10647" y="1059"/>
                    <a:pt x="10460" y="685"/>
                  </a:cubicBezTo>
                  <a:cubicBezTo>
                    <a:pt x="10196" y="249"/>
                    <a:pt x="9724" y="0"/>
                    <a:pt x="9238" y="0"/>
                  </a:cubicBezTo>
                  <a:close/>
                </a:path>
              </a:pathLst>
            </a:custGeom>
            <a:solidFill>
              <a:srgbClr val="F3E0A0"/>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sp>
        <p:nvSpPr>
          <p:cNvPr id="55" name="Google Shape;1189;p49">
            <a:extLst>
              <a:ext uri="{FF2B5EF4-FFF2-40B4-BE49-F238E27FC236}">
                <a16:creationId xmlns:a16="http://schemas.microsoft.com/office/drawing/2014/main" id="{3F5CE2B5-6E87-4D5A-B433-FA5102F708E4}"/>
              </a:ext>
            </a:extLst>
          </p:cNvPr>
          <p:cNvSpPr txBox="1">
            <a:spLocks/>
          </p:cNvSpPr>
          <p:nvPr/>
        </p:nvSpPr>
        <p:spPr>
          <a:xfrm>
            <a:off x="2704699" y="3230142"/>
            <a:ext cx="9289014" cy="824005"/>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a:spcBef>
                <a:spcPts val="1000"/>
              </a:spcBef>
              <a:buNone/>
            </a:pP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5. Genetic inheritance </a:t>
            </a:r>
            <a:r>
              <a:rPr lang="en-US" sz="2500" b="1" dirty="0">
                <a:solidFill>
                  <a:srgbClr val="000000"/>
                </a:solidFill>
                <a:latin typeface="Times New Roman" panose="02020603050405020304" pitchFamily="18" charset="0"/>
                <a:cs typeface="Times New Roman" panose="02020603050405020304" pitchFamily="18" charset="0"/>
              </a:rPr>
              <a:t>people's longevity, general health, and propensity to certain diseases are partly determined by their genetic makeup</a:t>
            </a:r>
          </a:p>
        </p:txBody>
      </p:sp>
      <p:sp>
        <p:nvSpPr>
          <p:cNvPr id="56" name="Google Shape;1189;p49">
            <a:extLst>
              <a:ext uri="{FF2B5EF4-FFF2-40B4-BE49-F238E27FC236}">
                <a16:creationId xmlns:a16="http://schemas.microsoft.com/office/drawing/2014/main" id="{1F8F976A-FE08-449E-9D15-3D74E124292B}"/>
              </a:ext>
            </a:extLst>
          </p:cNvPr>
          <p:cNvSpPr txBox="1">
            <a:spLocks/>
          </p:cNvSpPr>
          <p:nvPr/>
        </p:nvSpPr>
        <p:spPr>
          <a:xfrm>
            <a:off x="2704699" y="4585599"/>
            <a:ext cx="9403882" cy="2272401"/>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a:spcBef>
                <a:spcPts val="1000"/>
              </a:spcBef>
              <a:buNone/>
            </a:pP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6. Support from people around you: </a:t>
            </a:r>
            <a:r>
              <a:rPr lang="en-US" sz="2500" b="1" dirty="0">
                <a:solidFill>
                  <a:srgbClr val="000000"/>
                </a:solidFill>
                <a:latin typeface="Times New Roman" panose="02020603050405020304" pitchFamily="18" charset="0"/>
                <a:cs typeface="Times New Roman" panose="02020603050405020304" pitchFamily="18" charset="0"/>
              </a:rPr>
              <a:t>if you have family support, as well as support from friends and your community your chances of enjoying good health are far greater than somebody who has none of these things</a:t>
            </a:r>
          </a:p>
        </p:txBody>
      </p:sp>
      <p:sp>
        <p:nvSpPr>
          <p:cNvPr id="57" name="Google Shape;1188;p49">
            <a:extLst>
              <a:ext uri="{FF2B5EF4-FFF2-40B4-BE49-F238E27FC236}">
                <a16:creationId xmlns:a16="http://schemas.microsoft.com/office/drawing/2014/main" id="{8EAE840E-24DF-4140-91E8-6F1A4E8DE9C2}"/>
              </a:ext>
            </a:extLst>
          </p:cNvPr>
          <p:cNvSpPr txBox="1">
            <a:spLocks/>
          </p:cNvSpPr>
          <p:nvPr/>
        </p:nvSpPr>
        <p:spPr>
          <a:xfrm>
            <a:off x="959999" y="358687"/>
            <a:ext cx="10753945" cy="788513"/>
          </a:xfrm>
          <a:prstGeom prst="rect">
            <a:avLst/>
          </a:prstGeom>
        </p:spPr>
        <p:txBody>
          <a:bodyPr spcFirstLastPara="1" wrap="square" lIns="121900" tIns="121900" rIns="121900" bIns="121900" anchor="ctr"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400"/>
            <a:r>
              <a:rPr lang="en-US" sz="3300" dirty="0">
                <a:solidFill>
                  <a:srgbClr val="000000"/>
                </a:solidFill>
                <a:latin typeface="Montserrat SemiBold"/>
              </a:rPr>
              <a:t>According to WHO, these factors (determinants), include the following, among</a:t>
            </a:r>
          </a:p>
          <a:p>
            <a:pPr algn="ctr" defTabSz="914400"/>
            <a:r>
              <a:rPr lang="en-US" sz="3300" dirty="0">
                <a:solidFill>
                  <a:srgbClr val="000000"/>
                </a:solidFill>
                <a:latin typeface="Montserrat SemiBold"/>
              </a:rPr>
              <a:t>others:</a:t>
            </a:r>
          </a:p>
        </p:txBody>
      </p:sp>
    </p:spTree>
    <p:extLst>
      <p:ext uri="{BB962C8B-B14F-4D97-AF65-F5344CB8AC3E}">
        <p14:creationId xmlns:p14="http://schemas.microsoft.com/office/powerpoint/2010/main" val="127532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5;p49">
            <a:extLst>
              <a:ext uri="{FF2B5EF4-FFF2-40B4-BE49-F238E27FC236}">
                <a16:creationId xmlns:a16="http://schemas.microsoft.com/office/drawing/2014/main" id="{0A299111-37EC-436E-BBF3-E396827C7C12}"/>
              </a:ext>
            </a:extLst>
          </p:cNvPr>
          <p:cNvSpPr/>
          <p:nvPr/>
        </p:nvSpPr>
        <p:spPr>
          <a:xfrm>
            <a:off x="2629944" y="1497054"/>
            <a:ext cx="9478637" cy="1544021"/>
          </a:xfrm>
          <a:prstGeom prst="wedgeRectCallout">
            <a:avLst>
              <a:gd name="adj1" fmla="val -54815"/>
              <a:gd name="adj2" fmla="val -1198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4" name="Google Shape;1187;p49">
            <a:extLst>
              <a:ext uri="{FF2B5EF4-FFF2-40B4-BE49-F238E27FC236}">
                <a16:creationId xmlns:a16="http://schemas.microsoft.com/office/drawing/2014/main" id="{E61B4951-D730-4860-BA32-0A663639E1CA}"/>
              </a:ext>
            </a:extLst>
          </p:cNvPr>
          <p:cNvSpPr/>
          <p:nvPr/>
        </p:nvSpPr>
        <p:spPr>
          <a:xfrm rot="10800000" flipH="1">
            <a:off x="2532925" y="3390929"/>
            <a:ext cx="9478637" cy="2272401"/>
          </a:xfrm>
          <a:prstGeom prst="wedgeRectCallout">
            <a:avLst>
              <a:gd name="adj1" fmla="val -54973"/>
              <a:gd name="adj2" fmla="val 31007"/>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l" defTabSz="1219215" rtl="0">
              <a:buClr>
                <a:srgbClr val="000000"/>
              </a:buClr>
            </a:pPr>
            <a:endParaRPr sz="800" kern="0">
              <a:solidFill>
                <a:srgbClr val="000000"/>
              </a:solidFill>
              <a:latin typeface="Montserrat Light"/>
              <a:cs typeface="Arial"/>
              <a:sym typeface="Arial"/>
            </a:endParaRPr>
          </a:p>
        </p:txBody>
      </p:sp>
      <p:sp>
        <p:nvSpPr>
          <p:cNvPr id="5" name="Google Shape;1189;p49">
            <a:extLst>
              <a:ext uri="{FF2B5EF4-FFF2-40B4-BE49-F238E27FC236}">
                <a16:creationId xmlns:a16="http://schemas.microsoft.com/office/drawing/2014/main" id="{22A67A09-0D38-4690-8E5B-FC5DB646D2EC}"/>
              </a:ext>
            </a:extLst>
          </p:cNvPr>
          <p:cNvSpPr txBox="1">
            <a:spLocks/>
          </p:cNvSpPr>
          <p:nvPr/>
        </p:nvSpPr>
        <p:spPr>
          <a:xfrm>
            <a:off x="2704698" y="1497055"/>
            <a:ext cx="9289015" cy="1460012"/>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a:spcBef>
                <a:spcPts val="1000"/>
              </a:spcBef>
              <a:buNone/>
            </a:pP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7. Culture </a:t>
            </a:r>
            <a:r>
              <a:rPr lang="en-US" sz="2500" b="1" dirty="0">
                <a:solidFill>
                  <a:srgbClr val="000000"/>
                </a:solidFill>
                <a:latin typeface="Times New Roman" panose="02020603050405020304" pitchFamily="18" charset="0"/>
                <a:cs typeface="Times New Roman" panose="02020603050405020304" pitchFamily="18" charset="0"/>
              </a:rPr>
              <a:t>the traditions and customs of a society and how a family responds to them play an important role in people's health</a:t>
            </a:r>
          </a:p>
        </p:txBody>
      </p:sp>
      <p:grpSp>
        <p:nvGrpSpPr>
          <p:cNvPr id="11" name="Google Shape;1195;p49">
            <a:extLst>
              <a:ext uri="{FF2B5EF4-FFF2-40B4-BE49-F238E27FC236}">
                <a16:creationId xmlns:a16="http://schemas.microsoft.com/office/drawing/2014/main" id="{58E38327-361B-40A1-8138-3E96689AD6F0}"/>
              </a:ext>
            </a:extLst>
          </p:cNvPr>
          <p:cNvGrpSpPr/>
          <p:nvPr/>
        </p:nvGrpSpPr>
        <p:grpSpPr>
          <a:xfrm rot="-150418" flipH="1">
            <a:off x="245356" y="335840"/>
            <a:ext cx="2013148" cy="6373648"/>
            <a:chOff x="2714675" y="237925"/>
            <a:chExt cx="2177825" cy="5227300"/>
          </a:xfrm>
        </p:grpSpPr>
        <p:sp>
          <p:nvSpPr>
            <p:cNvPr id="12" name="Google Shape;1196;p49">
              <a:extLst>
                <a:ext uri="{FF2B5EF4-FFF2-40B4-BE49-F238E27FC236}">
                  <a16:creationId xmlns:a16="http://schemas.microsoft.com/office/drawing/2014/main" id="{A77D4010-A1D1-478A-BA1E-3356F3FAFAD7}"/>
                </a:ext>
              </a:extLst>
            </p:cNvPr>
            <p:cNvSpPr/>
            <p:nvPr/>
          </p:nvSpPr>
          <p:spPr>
            <a:xfrm>
              <a:off x="4179775" y="5184425"/>
              <a:ext cx="712725" cy="280800"/>
            </a:xfrm>
            <a:custGeom>
              <a:avLst/>
              <a:gdLst/>
              <a:ahLst/>
              <a:cxnLst/>
              <a:rect l="l" t="t" r="r" b="b"/>
              <a:pathLst>
                <a:path w="28509" h="11232" extrusionOk="0">
                  <a:moveTo>
                    <a:pt x="10740" y="1"/>
                  </a:moveTo>
                  <a:lnTo>
                    <a:pt x="0" y="818"/>
                  </a:lnTo>
                  <a:lnTo>
                    <a:pt x="794" y="6188"/>
                  </a:lnTo>
                  <a:lnTo>
                    <a:pt x="1541" y="11231"/>
                  </a:lnTo>
                  <a:lnTo>
                    <a:pt x="28508" y="11231"/>
                  </a:lnTo>
                  <a:cubicBezTo>
                    <a:pt x="27014" y="9013"/>
                    <a:pt x="24726" y="7472"/>
                    <a:pt x="22087" y="6935"/>
                  </a:cubicBezTo>
                  <a:cubicBezTo>
                    <a:pt x="20150" y="6538"/>
                    <a:pt x="18258" y="5954"/>
                    <a:pt x="16437" y="5184"/>
                  </a:cubicBezTo>
                  <a:cubicBezTo>
                    <a:pt x="10927" y="2826"/>
                    <a:pt x="10740" y="1"/>
                    <a:pt x="10740" y="1"/>
                  </a:cubicBez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3" name="Google Shape;1197;p49">
              <a:extLst>
                <a:ext uri="{FF2B5EF4-FFF2-40B4-BE49-F238E27FC236}">
                  <a16:creationId xmlns:a16="http://schemas.microsoft.com/office/drawing/2014/main" id="{CFF792D2-1A4C-469E-A044-E0486E77BEFE}"/>
                </a:ext>
              </a:extLst>
            </p:cNvPr>
            <p:cNvSpPr/>
            <p:nvPr/>
          </p:nvSpPr>
          <p:spPr>
            <a:xfrm>
              <a:off x="4199600" y="5314000"/>
              <a:ext cx="692900" cy="151225"/>
            </a:xfrm>
            <a:custGeom>
              <a:avLst/>
              <a:gdLst/>
              <a:ahLst/>
              <a:cxnLst/>
              <a:rect l="l" t="t" r="r" b="b"/>
              <a:pathLst>
                <a:path w="27716" h="6049" extrusionOk="0">
                  <a:moveTo>
                    <a:pt x="15644" y="1"/>
                  </a:moveTo>
                  <a:cubicBezTo>
                    <a:pt x="14570" y="1168"/>
                    <a:pt x="13519" y="2569"/>
                    <a:pt x="13006" y="3993"/>
                  </a:cubicBezTo>
                  <a:cubicBezTo>
                    <a:pt x="6515" y="3433"/>
                    <a:pt x="2546" y="1729"/>
                    <a:pt x="1" y="1005"/>
                  </a:cubicBezTo>
                  <a:lnTo>
                    <a:pt x="1" y="1005"/>
                  </a:lnTo>
                  <a:lnTo>
                    <a:pt x="748" y="6048"/>
                  </a:lnTo>
                  <a:lnTo>
                    <a:pt x="27715" y="6048"/>
                  </a:lnTo>
                  <a:cubicBezTo>
                    <a:pt x="26221" y="3830"/>
                    <a:pt x="23933" y="2289"/>
                    <a:pt x="21294" y="1752"/>
                  </a:cubicBezTo>
                  <a:cubicBezTo>
                    <a:pt x="19357" y="1355"/>
                    <a:pt x="17465" y="771"/>
                    <a:pt x="15644"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4" name="Google Shape;1198;p49">
              <a:extLst>
                <a:ext uri="{FF2B5EF4-FFF2-40B4-BE49-F238E27FC236}">
                  <a16:creationId xmlns:a16="http://schemas.microsoft.com/office/drawing/2014/main" id="{56C767BA-8E15-4506-8175-5B8C6252AD44}"/>
                </a:ext>
              </a:extLst>
            </p:cNvPr>
            <p:cNvSpPr/>
            <p:nvPr/>
          </p:nvSpPr>
          <p:spPr>
            <a:xfrm>
              <a:off x="3899000" y="2851950"/>
              <a:ext cx="644425" cy="2504100"/>
            </a:xfrm>
            <a:custGeom>
              <a:avLst/>
              <a:gdLst/>
              <a:ahLst/>
              <a:cxnLst/>
              <a:rect l="l" t="t" r="r" b="b"/>
              <a:pathLst>
                <a:path w="25777" h="100164" extrusionOk="0">
                  <a:moveTo>
                    <a:pt x="17558" y="0"/>
                  </a:moveTo>
                  <a:lnTo>
                    <a:pt x="1" y="187"/>
                  </a:lnTo>
                  <a:lnTo>
                    <a:pt x="561" y="6701"/>
                  </a:lnTo>
                  <a:lnTo>
                    <a:pt x="8850" y="100164"/>
                  </a:lnTo>
                  <a:lnTo>
                    <a:pt x="25777" y="94280"/>
                  </a:lnTo>
                  <a:lnTo>
                    <a:pt x="18142" y="6701"/>
                  </a:lnTo>
                  <a:lnTo>
                    <a:pt x="17558" y="0"/>
                  </a:ln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5" name="Google Shape;1199;p49">
              <a:extLst>
                <a:ext uri="{FF2B5EF4-FFF2-40B4-BE49-F238E27FC236}">
                  <a16:creationId xmlns:a16="http://schemas.microsoft.com/office/drawing/2014/main" id="{7B40AC1F-C2B4-4726-9667-1BFB036AA627}"/>
                </a:ext>
              </a:extLst>
            </p:cNvPr>
            <p:cNvSpPr/>
            <p:nvPr/>
          </p:nvSpPr>
          <p:spPr>
            <a:xfrm>
              <a:off x="3163525" y="5184425"/>
              <a:ext cx="683550" cy="280800"/>
            </a:xfrm>
            <a:custGeom>
              <a:avLst/>
              <a:gdLst/>
              <a:ahLst/>
              <a:cxnLst/>
              <a:rect l="l" t="t" r="r" b="b"/>
              <a:pathLst>
                <a:path w="27342" h="11232" extrusionOk="0">
                  <a:moveTo>
                    <a:pt x="16508" y="1"/>
                  </a:moveTo>
                  <a:cubicBezTo>
                    <a:pt x="16508" y="1"/>
                    <a:pt x="16648" y="2826"/>
                    <a:pt x="11395" y="5184"/>
                  </a:cubicBezTo>
                  <a:cubicBezTo>
                    <a:pt x="9644" y="5954"/>
                    <a:pt x="7799" y="6538"/>
                    <a:pt x="5931" y="6935"/>
                  </a:cubicBezTo>
                  <a:cubicBezTo>
                    <a:pt x="1542" y="7916"/>
                    <a:pt x="1" y="11231"/>
                    <a:pt x="1" y="11231"/>
                  </a:cubicBezTo>
                  <a:lnTo>
                    <a:pt x="26968" y="11231"/>
                  </a:lnTo>
                  <a:lnTo>
                    <a:pt x="27155" y="6188"/>
                  </a:lnTo>
                  <a:lnTo>
                    <a:pt x="27342" y="818"/>
                  </a:lnTo>
                  <a:lnTo>
                    <a:pt x="16508" y="1"/>
                  </a:ln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6" name="Google Shape;1200;p49">
              <a:extLst>
                <a:ext uri="{FF2B5EF4-FFF2-40B4-BE49-F238E27FC236}">
                  <a16:creationId xmlns:a16="http://schemas.microsoft.com/office/drawing/2014/main" id="{399DD1F0-05BF-41CB-A201-9DEA008FC3CA}"/>
                </a:ext>
              </a:extLst>
            </p:cNvPr>
            <p:cNvSpPr/>
            <p:nvPr/>
          </p:nvSpPr>
          <p:spPr>
            <a:xfrm>
              <a:off x="3163525" y="5314000"/>
              <a:ext cx="678875" cy="151225"/>
            </a:xfrm>
            <a:custGeom>
              <a:avLst/>
              <a:gdLst/>
              <a:ahLst/>
              <a:cxnLst/>
              <a:rect l="l" t="t" r="r" b="b"/>
              <a:pathLst>
                <a:path w="27155" h="6049" extrusionOk="0">
                  <a:moveTo>
                    <a:pt x="11395" y="1"/>
                  </a:moveTo>
                  <a:cubicBezTo>
                    <a:pt x="9644" y="771"/>
                    <a:pt x="7799" y="1355"/>
                    <a:pt x="5931" y="1752"/>
                  </a:cubicBezTo>
                  <a:cubicBezTo>
                    <a:pt x="1542" y="2733"/>
                    <a:pt x="1" y="6048"/>
                    <a:pt x="1" y="6048"/>
                  </a:cubicBezTo>
                  <a:lnTo>
                    <a:pt x="26968" y="6048"/>
                  </a:lnTo>
                  <a:lnTo>
                    <a:pt x="27155" y="1005"/>
                  </a:lnTo>
                  <a:lnTo>
                    <a:pt x="27155" y="1005"/>
                  </a:lnTo>
                  <a:cubicBezTo>
                    <a:pt x="24680" y="1729"/>
                    <a:pt x="20898" y="3433"/>
                    <a:pt x="14477" y="3993"/>
                  </a:cubicBezTo>
                  <a:cubicBezTo>
                    <a:pt x="13823" y="2569"/>
                    <a:pt x="12586" y="1168"/>
                    <a:pt x="11395"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7" name="Google Shape;1201;p49">
              <a:extLst>
                <a:ext uri="{FF2B5EF4-FFF2-40B4-BE49-F238E27FC236}">
                  <a16:creationId xmlns:a16="http://schemas.microsoft.com/office/drawing/2014/main" id="{F7FB1C72-0FBF-46A1-B68C-45A08F5C6E29}"/>
                </a:ext>
              </a:extLst>
            </p:cNvPr>
            <p:cNvSpPr/>
            <p:nvPr/>
          </p:nvSpPr>
          <p:spPr>
            <a:xfrm>
              <a:off x="3427950" y="2851950"/>
              <a:ext cx="495600" cy="2504100"/>
            </a:xfrm>
            <a:custGeom>
              <a:avLst/>
              <a:gdLst/>
              <a:ahLst/>
              <a:cxnLst/>
              <a:rect l="l" t="t" r="r" b="b"/>
              <a:pathLst>
                <a:path w="19824" h="100164" extrusionOk="0">
                  <a:moveTo>
                    <a:pt x="1" y="0"/>
                  </a:moveTo>
                  <a:lnTo>
                    <a:pt x="164" y="6701"/>
                  </a:lnTo>
                  <a:lnTo>
                    <a:pt x="2242" y="94280"/>
                  </a:lnTo>
                  <a:lnTo>
                    <a:pt x="19823" y="100164"/>
                  </a:lnTo>
                  <a:lnTo>
                    <a:pt x="17722" y="6701"/>
                  </a:lnTo>
                  <a:lnTo>
                    <a:pt x="17582" y="187"/>
                  </a:lnTo>
                  <a:lnTo>
                    <a:pt x="1" y="0"/>
                  </a:ln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8" name="Google Shape;1202;p49">
              <a:extLst>
                <a:ext uri="{FF2B5EF4-FFF2-40B4-BE49-F238E27FC236}">
                  <a16:creationId xmlns:a16="http://schemas.microsoft.com/office/drawing/2014/main" id="{E157B352-6ED6-4CDB-9B0D-090BC5F66EBC}"/>
                </a:ext>
              </a:extLst>
            </p:cNvPr>
            <p:cNvSpPr/>
            <p:nvPr/>
          </p:nvSpPr>
          <p:spPr>
            <a:xfrm>
              <a:off x="2714675" y="668875"/>
              <a:ext cx="289525" cy="692900"/>
            </a:xfrm>
            <a:custGeom>
              <a:avLst/>
              <a:gdLst/>
              <a:ahLst/>
              <a:cxnLst/>
              <a:rect l="l" t="t" r="r" b="b"/>
              <a:pathLst>
                <a:path w="11581" h="27716" extrusionOk="0">
                  <a:moveTo>
                    <a:pt x="9409" y="9153"/>
                  </a:moveTo>
                  <a:cubicBezTo>
                    <a:pt x="9409" y="9153"/>
                    <a:pt x="9573" y="1986"/>
                    <a:pt x="8872" y="982"/>
                  </a:cubicBezTo>
                  <a:cubicBezTo>
                    <a:pt x="8149" y="1"/>
                    <a:pt x="7425" y="585"/>
                    <a:pt x="7168" y="1285"/>
                  </a:cubicBezTo>
                  <a:cubicBezTo>
                    <a:pt x="6911" y="1962"/>
                    <a:pt x="6911" y="8266"/>
                    <a:pt x="6911" y="8266"/>
                  </a:cubicBezTo>
                  <a:cubicBezTo>
                    <a:pt x="6444" y="7799"/>
                    <a:pt x="5720" y="7659"/>
                    <a:pt x="5113" y="7963"/>
                  </a:cubicBezTo>
                  <a:cubicBezTo>
                    <a:pt x="3993" y="8430"/>
                    <a:pt x="1891" y="8873"/>
                    <a:pt x="1471" y="9714"/>
                  </a:cubicBezTo>
                  <a:cubicBezTo>
                    <a:pt x="1027" y="10554"/>
                    <a:pt x="0" y="11558"/>
                    <a:pt x="304" y="12539"/>
                  </a:cubicBezTo>
                  <a:cubicBezTo>
                    <a:pt x="631" y="13496"/>
                    <a:pt x="1168" y="17185"/>
                    <a:pt x="2732" y="18913"/>
                  </a:cubicBezTo>
                  <a:cubicBezTo>
                    <a:pt x="4273" y="20664"/>
                    <a:pt x="3946" y="27715"/>
                    <a:pt x="3946" y="27715"/>
                  </a:cubicBezTo>
                  <a:lnTo>
                    <a:pt x="10950" y="27435"/>
                  </a:lnTo>
                  <a:cubicBezTo>
                    <a:pt x="10950" y="27435"/>
                    <a:pt x="9876" y="23676"/>
                    <a:pt x="9783" y="20711"/>
                  </a:cubicBezTo>
                  <a:cubicBezTo>
                    <a:pt x="9736" y="19380"/>
                    <a:pt x="10367" y="18586"/>
                    <a:pt x="10787" y="16531"/>
                  </a:cubicBezTo>
                  <a:cubicBezTo>
                    <a:pt x="11231" y="14477"/>
                    <a:pt x="11581" y="12376"/>
                    <a:pt x="10600" y="11115"/>
                  </a:cubicBezTo>
                  <a:cubicBezTo>
                    <a:pt x="10017" y="10368"/>
                    <a:pt x="9596" y="9247"/>
                    <a:pt x="9409" y="9130"/>
                  </a:cubicBezTo>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19" name="Google Shape;1203;p49">
              <a:extLst>
                <a:ext uri="{FF2B5EF4-FFF2-40B4-BE49-F238E27FC236}">
                  <a16:creationId xmlns:a16="http://schemas.microsoft.com/office/drawing/2014/main" id="{A2E2F516-7A51-44AA-A231-0D7E24466AF1}"/>
                </a:ext>
              </a:extLst>
            </p:cNvPr>
            <p:cNvSpPr/>
            <p:nvPr/>
          </p:nvSpPr>
          <p:spPr>
            <a:xfrm>
              <a:off x="2750050" y="954325"/>
              <a:ext cx="77300" cy="95625"/>
            </a:xfrm>
            <a:custGeom>
              <a:avLst/>
              <a:gdLst/>
              <a:ahLst/>
              <a:cxnLst/>
              <a:rect l="l" t="t" r="r" b="b"/>
              <a:pathLst>
                <a:path w="3092" h="3825" extrusionOk="0">
                  <a:moveTo>
                    <a:pt x="258" y="0"/>
                  </a:moveTo>
                  <a:cubicBezTo>
                    <a:pt x="125" y="0"/>
                    <a:pt x="0" y="153"/>
                    <a:pt x="79" y="327"/>
                  </a:cubicBezTo>
                  <a:cubicBezTo>
                    <a:pt x="383" y="864"/>
                    <a:pt x="733" y="1378"/>
                    <a:pt x="1107" y="1868"/>
                  </a:cubicBezTo>
                  <a:cubicBezTo>
                    <a:pt x="1317" y="2172"/>
                    <a:pt x="1504" y="2498"/>
                    <a:pt x="1644" y="2849"/>
                  </a:cubicBezTo>
                  <a:cubicBezTo>
                    <a:pt x="1714" y="3129"/>
                    <a:pt x="1761" y="3409"/>
                    <a:pt x="1761" y="3713"/>
                  </a:cubicBezTo>
                  <a:cubicBezTo>
                    <a:pt x="1778" y="3781"/>
                    <a:pt x="1832" y="3824"/>
                    <a:pt x="1897" y="3824"/>
                  </a:cubicBezTo>
                  <a:cubicBezTo>
                    <a:pt x="1921" y="3824"/>
                    <a:pt x="1946" y="3818"/>
                    <a:pt x="1971" y="3806"/>
                  </a:cubicBezTo>
                  <a:cubicBezTo>
                    <a:pt x="3091" y="3222"/>
                    <a:pt x="733" y="701"/>
                    <a:pt x="430" y="117"/>
                  </a:cubicBezTo>
                  <a:cubicBezTo>
                    <a:pt x="385" y="34"/>
                    <a:pt x="320" y="0"/>
                    <a:pt x="258"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0" name="Google Shape;1204;p49">
              <a:extLst>
                <a:ext uri="{FF2B5EF4-FFF2-40B4-BE49-F238E27FC236}">
                  <a16:creationId xmlns:a16="http://schemas.microsoft.com/office/drawing/2014/main" id="{3D5D2BDF-A93D-45DA-BE77-2A6D6DD517CD}"/>
                </a:ext>
              </a:extLst>
            </p:cNvPr>
            <p:cNvSpPr/>
            <p:nvPr/>
          </p:nvSpPr>
          <p:spPr>
            <a:xfrm>
              <a:off x="2781800" y="923650"/>
              <a:ext cx="56625" cy="113075"/>
            </a:xfrm>
            <a:custGeom>
              <a:avLst/>
              <a:gdLst/>
              <a:ahLst/>
              <a:cxnLst/>
              <a:rect l="l" t="t" r="r" b="b"/>
              <a:pathLst>
                <a:path w="2265" h="4523" extrusionOk="0">
                  <a:moveTo>
                    <a:pt x="222" y="1"/>
                  </a:moveTo>
                  <a:cubicBezTo>
                    <a:pt x="112" y="1"/>
                    <a:pt x="1" y="148"/>
                    <a:pt x="70" y="270"/>
                  </a:cubicBezTo>
                  <a:cubicBezTo>
                    <a:pt x="514" y="924"/>
                    <a:pt x="864" y="1647"/>
                    <a:pt x="1144" y="2395"/>
                  </a:cubicBezTo>
                  <a:cubicBezTo>
                    <a:pt x="1354" y="3072"/>
                    <a:pt x="1261" y="3889"/>
                    <a:pt x="1658" y="4473"/>
                  </a:cubicBezTo>
                  <a:cubicBezTo>
                    <a:pt x="1690" y="4505"/>
                    <a:pt x="1733" y="4523"/>
                    <a:pt x="1774" y="4523"/>
                  </a:cubicBezTo>
                  <a:cubicBezTo>
                    <a:pt x="1821" y="4523"/>
                    <a:pt x="1866" y="4499"/>
                    <a:pt x="1891" y="4449"/>
                  </a:cubicBezTo>
                  <a:cubicBezTo>
                    <a:pt x="2265" y="3842"/>
                    <a:pt x="1891" y="2885"/>
                    <a:pt x="1635" y="2255"/>
                  </a:cubicBezTo>
                  <a:cubicBezTo>
                    <a:pt x="1308" y="1461"/>
                    <a:pt x="864" y="737"/>
                    <a:pt x="327" y="60"/>
                  </a:cubicBezTo>
                  <a:cubicBezTo>
                    <a:pt x="297" y="18"/>
                    <a:pt x="260" y="1"/>
                    <a:pt x="222"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1" name="Google Shape;1205;p49">
              <a:extLst>
                <a:ext uri="{FF2B5EF4-FFF2-40B4-BE49-F238E27FC236}">
                  <a16:creationId xmlns:a16="http://schemas.microsoft.com/office/drawing/2014/main" id="{55875B1C-D380-4451-ABA5-BEF1FA6495AA}"/>
                </a:ext>
              </a:extLst>
            </p:cNvPr>
            <p:cNvSpPr/>
            <p:nvPr/>
          </p:nvSpPr>
          <p:spPr>
            <a:xfrm>
              <a:off x="2821175" y="898425"/>
              <a:ext cx="45875" cy="125450"/>
            </a:xfrm>
            <a:custGeom>
              <a:avLst/>
              <a:gdLst/>
              <a:ahLst/>
              <a:cxnLst/>
              <a:rect l="l" t="t" r="r" b="b"/>
              <a:pathLst>
                <a:path w="1835" h="5018" extrusionOk="0">
                  <a:moveTo>
                    <a:pt x="163" y="0"/>
                  </a:moveTo>
                  <a:cubicBezTo>
                    <a:pt x="79" y="0"/>
                    <a:pt x="1" y="58"/>
                    <a:pt x="13" y="182"/>
                  </a:cubicBezTo>
                  <a:cubicBezTo>
                    <a:pt x="153" y="905"/>
                    <a:pt x="363" y="1653"/>
                    <a:pt x="620" y="2353"/>
                  </a:cubicBezTo>
                  <a:cubicBezTo>
                    <a:pt x="760" y="2773"/>
                    <a:pt x="853" y="3170"/>
                    <a:pt x="923" y="3590"/>
                  </a:cubicBezTo>
                  <a:cubicBezTo>
                    <a:pt x="970" y="4011"/>
                    <a:pt x="760" y="4384"/>
                    <a:pt x="807" y="4781"/>
                  </a:cubicBezTo>
                  <a:cubicBezTo>
                    <a:pt x="828" y="4909"/>
                    <a:pt x="908" y="5018"/>
                    <a:pt x="1028" y="5018"/>
                  </a:cubicBezTo>
                  <a:cubicBezTo>
                    <a:pt x="1040" y="5018"/>
                    <a:pt x="1051" y="5017"/>
                    <a:pt x="1064" y="5015"/>
                  </a:cubicBezTo>
                  <a:cubicBezTo>
                    <a:pt x="1834" y="4851"/>
                    <a:pt x="1717" y="3731"/>
                    <a:pt x="1577" y="3077"/>
                  </a:cubicBezTo>
                  <a:cubicBezTo>
                    <a:pt x="1367" y="2003"/>
                    <a:pt x="643" y="1162"/>
                    <a:pt x="340" y="135"/>
                  </a:cubicBezTo>
                  <a:cubicBezTo>
                    <a:pt x="318" y="47"/>
                    <a:pt x="238" y="0"/>
                    <a:pt x="163"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2" name="Google Shape;1206;p49">
              <a:extLst>
                <a:ext uri="{FF2B5EF4-FFF2-40B4-BE49-F238E27FC236}">
                  <a16:creationId xmlns:a16="http://schemas.microsoft.com/office/drawing/2014/main" id="{39581FA9-B53F-4EE5-9EB0-D69E83A7E437}"/>
                </a:ext>
              </a:extLst>
            </p:cNvPr>
            <p:cNvSpPr/>
            <p:nvPr/>
          </p:nvSpPr>
          <p:spPr>
            <a:xfrm>
              <a:off x="2869750" y="891875"/>
              <a:ext cx="84850" cy="189575"/>
            </a:xfrm>
            <a:custGeom>
              <a:avLst/>
              <a:gdLst/>
              <a:ahLst/>
              <a:cxnLst/>
              <a:rect l="l" t="t" r="r" b="b"/>
              <a:pathLst>
                <a:path w="3394" h="7583" extrusionOk="0">
                  <a:moveTo>
                    <a:pt x="123" y="1"/>
                  </a:moveTo>
                  <a:cubicBezTo>
                    <a:pt x="59" y="1"/>
                    <a:pt x="1" y="72"/>
                    <a:pt x="31" y="163"/>
                  </a:cubicBezTo>
                  <a:cubicBezTo>
                    <a:pt x="195" y="747"/>
                    <a:pt x="311" y="1307"/>
                    <a:pt x="428" y="1891"/>
                  </a:cubicBezTo>
                  <a:cubicBezTo>
                    <a:pt x="288" y="2031"/>
                    <a:pt x="218" y="2218"/>
                    <a:pt x="241" y="2405"/>
                  </a:cubicBezTo>
                  <a:cubicBezTo>
                    <a:pt x="265" y="2662"/>
                    <a:pt x="358" y="2895"/>
                    <a:pt x="475" y="3082"/>
                  </a:cubicBezTo>
                  <a:cubicBezTo>
                    <a:pt x="521" y="3152"/>
                    <a:pt x="568" y="3245"/>
                    <a:pt x="615" y="3315"/>
                  </a:cubicBezTo>
                  <a:cubicBezTo>
                    <a:pt x="615" y="3829"/>
                    <a:pt x="545" y="4319"/>
                    <a:pt x="568" y="4810"/>
                  </a:cubicBezTo>
                  <a:cubicBezTo>
                    <a:pt x="583" y="4911"/>
                    <a:pt x="661" y="4968"/>
                    <a:pt x="740" y="4968"/>
                  </a:cubicBezTo>
                  <a:cubicBezTo>
                    <a:pt x="788" y="4968"/>
                    <a:pt x="836" y="4947"/>
                    <a:pt x="872" y="4903"/>
                  </a:cubicBezTo>
                  <a:cubicBezTo>
                    <a:pt x="1035" y="4693"/>
                    <a:pt x="1152" y="4459"/>
                    <a:pt x="1222" y="4203"/>
                  </a:cubicBezTo>
                  <a:cubicBezTo>
                    <a:pt x="1269" y="4249"/>
                    <a:pt x="1292" y="4273"/>
                    <a:pt x="1339" y="4319"/>
                  </a:cubicBezTo>
                  <a:cubicBezTo>
                    <a:pt x="1876" y="4926"/>
                    <a:pt x="2273" y="5650"/>
                    <a:pt x="2529" y="6421"/>
                  </a:cubicBezTo>
                  <a:cubicBezTo>
                    <a:pt x="2669" y="6888"/>
                    <a:pt x="2693" y="7145"/>
                    <a:pt x="2996" y="7518"/>
                  </a:cubicBezTo>
                  <a:cubicBezTo>
                    <a:pt x="3027" y="7564"/>
                    <a:pt x="3067" y="7582"/>
                    <a:pt x="3108" y="7582"/>
                  </a:cubicBezTo>
                  <a:cubicBezTo>
                    <a:pt x="3192" y="7582"/>
                    <a:pt x="3277" y="7503"/>
                    <a:pt x="3277" y="7425"/>
                  </a:cubicBezTo>
                  <a:cubicBezTo>
                    <a:pt x="3393" y="6421"/>
                    <a:pt x="2833" y="5370"/>
                    <a:pt x="2273" y="4553"/>
                  </a:cubicBezTo>
                  <a:cubicBezTo>
                    <a:pt x="1969" y="4156"/>
                    <a:pt x="1666" y="3782"/>
                    <a:pt x="1339" y="3409"/>
                  </a:cubicBezTo>
                  <a:cubicBezTo>
                    <a:pt x="1245" y="3315"/>
                    <a:pt x="1152" y="3199"/>
                    <a:pt x="1082" y="3105"/>
                  </a:cubicBezTo>
                  <a:cubicBezTo>
                    <a:pt x="988" y="2942"/>
                    <a:pt x="872" y="2802"/>
                    <a:pt x="825" y="2662"/>
                  </a:cubicBezTo>
                  <a:cubicBezTo>
                    <a:pt x="802" y="2615"/>
                    <a:pt x="802" y="2592"/>
                    <a:pt x="802" y="2568"/>
                  </a:cubicBezTo>
                  <a:cubicBezTo>
                    <a:pt x="778" y="2545"/>
                    <a:pt x="778" y="2545"/>
                    <a:pt x="778" y="2545"/>
                  </a:cubicBezTo>
                  <a:cubicBezTo>
                    <a:pt x="732" y="2311"/>
                    <a:pt x="825" y="2148"/>
                    <a:pt x="1105" y="2055"/>
                  </a:cubicBezTo>
                  <a:cubicBezTo>
                    <a:pt x="1188" y="2029"/>
                    <a:pt x="1280" y="2019"/>
                    <a:pt x="1376" y="2019"/>
                  </a:cubicBezTo>
                  <a:cubicBezTo>
                    <a:pt x="1904" y="2019"/>
                    <a:pt x="2567" y="2342"/>
                    <a:pt x="2646" y="2381"/>
                  </a:cubicBezTo>
                  <a:cubicBezTo>
                    <a:pt x="2661" y="2390"/>
                    <a:pt x="2676" y="2394"/>
                    <a:pt x="2690" y="2394"/>
                  </a:cubicBezTo>
                  <a:cubicBezTo>
                    <a:pt x="2836" y="2394"/>
                    <a:pt x="2960" y="1997"/>
                    <a:pt x="2833" y="1891"/>
                  </a:cubicBezTo>
                  <a:cubicBezTo>
                    <a:pt x="2531" y="1678"/>
                    <a:pt x="1934" y="1546"/>
                    <a:pt x="1408" y="1546"/>
                  </a:cubicBezTo>
                  <a:cubicBezTo>
                    <a:pt x="1241" y="1546"/>
                    <a:pt x="1082" y="1560"/>
                    <a:pt x="942" y="1588"/>
                  </a:cubicBezTo>
                  <a:cubicBezTo>
                    <a:pt x="755" y="1074"/>
                    <a:pt x="498" y="560"/>
                    <a:pt x="218" y="70"/>
                  </a:cubicBezTo>
                  <a:cubicBezTo>
                    <a:pt x="194" y="21"/>
                    <a:pt x="158" y="1"/>
                    <a:pt x="123"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3" name="Google Shape;1207;p49">
              <a:extLst>
                <a:ext uri="{FF2B5EF4-FFF2-40B4-BE49-F238E27FC236}">
                  <a16:creationId xmlns:a16="http://schemas.microsoft.com/office/drawing/2014/main" id="{E81EBB86-EEB3-4F58-BBDE-630D63B84095}"/>
                </a:ext>
              </a:extLst>
            </p:cNvPr>
            <p:cNvSpPr/>
            <p:nvPr/>
          </p:nvSpPr>
          <p:spPr>
            <a:xfrm>
              <a:off x="2761950" y="1155700"/>
              <a:ext cx="921700" cy="1060025"/>
            </a:xfrm>
            <a:custGeom>
              <a:avLst/>
              <a:gdLst/>
              <a:ahLst/>
              <a:cxnLst/>
              <a:rect l="l" t="t" r="r" b="b"/>
              <a:pathLst>
                <a:path w="36868" h="42401" extrusionOk="0">
                  <a:moveTo>
                    <a:pt x="31310" y="23395"/>
                  </a:moveTo>
                  <a:lnTo>
                    <a:pt x="36867" y="0"/>
                  </a:lnTo>
                  <a:cubicBezTo>
                    <a:pt x="36867" y="0"/>
                    <a:pt x="29045" y="2429"/>
                    <a:pt x="26290" y="4483"/>
                  </a:cubicBezTo>
                  <a:cubicBezTo>
                    <a:pt x="23512" y="6538"/>
                    <a:pt x="15247" y="24726"/>
                    <a:pt x="14336" y="24282"/>
                  </a:cubicBezTo>
                  <a:cubicBezTo>
                    <a:pt x="13402" y="23839"/>
                    <a:pt x="10367" y="1051"/>
                    <a:pt x="10367" y="1051"/>
                  </a:cubicBezTo>
                  <a:cubicBezTo>
                    <a:pt x="8709" y="1915"/>
                    <a:pt x="6911" y="2522"/>
                    <a:pt x="5067" y="2825"/>
                  </a:cubicBezTo>
                  <a:cubicBezTo>
                    <a:pt x="3363" y="3036"/>
                    <a:pt x="1681" y="3362"/>
                    <a:pt x="0" y="3759"/>
                  </a:cubicBezTo>
                  <a:cubicBezTo>
                    <a:pt x="0" y="3759"/>
                    <a:pt x="2172" y="31474"/>
                    <a:pt x="4623" y="35793"/>
                  </a:cubicBezTo>
                  <a:cubicBezTo>
                    <a:pt x="7052" y="40113"/>
                    <a:pt x="13449" y="42401"/>
                    <a:pt x="17605" y="39435"/>
                  </a:cubicBezTo>
                  <a:cubicBezTo>
                    <a:pt x="26244" y="33295"/>
                    <a:pt x="31310" y="23395"/>
                    <a:pt x="31310" y="23395"/>
                  </a:cubicBezTo>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4" name="Google Shape;1208;p49">
              <a:extLst>
                <a:ext uri="{FF2B5EF4-FFF2-40B4-BE49-F238E27FC236}">
                  <a16:creationId xmlns:a16="http://schemas.microsoft.com/office/drawing/2014/main" id="{420B37B2-6F39-4E7D-AAB3-75560DF033A1}"/>
                </a:ext>
              </a:extLst>
            </p:cNvPr>
            <p:cNvSpPr/>
            <p:nvPr/>
          </p:nvSpPr>
          <p:spPr>
            <a:xfrm>
              <a:off x="3317050" y="1112450"/>
              <a:ext cx="1203625" cy="2226300"/>
            </a:xfrm>
            <a:custGeom>
              <a:avLst/>
              <a:gdLst/>
              <a:ahLst/>
              <a:cxnLst/>
              <a:rect l="l" t="t" r="r" b="b"/>
              <a:pathLst>
                <a:path w="48145" h="89052" extrusionOk="0">
                  <a:moveTo>
                    <a:pt x="26237" y="1"/>
                  </a:moveTo>
                  <a:cubicBezTo>
                    <a:pt x="22628" y="1"/>
                    <a:pt x="20827" y="750"/>
                    <a:pt x="20827" y="750"/>
                  </a:cubicBezTo>
                  <a:cubicBezTo>
                    <a:pt x="20827" y="750"/>
                    <a:pt x="5044" y="2081"/>
                    <a:pt x="4600" y="8688"/>
                  </a:cubicBezTo>
                  <a:cubicBezTo>
                    <a:pt x="4273" y="13755"/>
                    <a:pt x="2219" y="54310"/>
                    <a:pt x="2662" y="57089"/>
                  </a:cubicBezTo>
                  <a:cubicBezTo>
                    <a:pt x="3082" y="59867"/>
                    <a:pt x="0" y="85644"/>
                    <a:pt x="1004" y="87909"/>
                  </a:cubicBezTo>
                  <a:cubicBezTo>
                    <a:pt x="1373" y="88732"/>
                    <a:pt x="7300" y="89052"/>
                    <a:pt x="14747" y="89052"/>
                  </a:cubicBezTo>
                  <a:cubicBezTo>
                    <a:pt x="27563" y="89052"/>
                    <a:pt x="44881" y="88106"/>
                    <a:pt x="46136" y="87161"/>
                  </a:cubicBezTo>
                  <a:cubicBezTo>
                    <a:pt x="48144" y="85644"/>
                    <a:pt x="44946" y="66405"/>
                    <a:pt x="44269" y="61432"/>
                  </a:cubicBezTo>
                  <a:cubicBezTo>
                    <a:pt x="43265" y="54007"/>
                    <a:pt x="41910" y="47376"/>
                    <a:pt x="41934" y="38620"/>
                  </a:cubicBezTo>
                  <a:cubicBezTo>
                    <a:pt x="41957" y="23491"/>
                    <a:pt x="44619" y="4579"/>
                    <a:pt x="41257" y="3248"/>
                  </a:cubicBezTo>
                  <a:cubicBezTo>
                    <a:pt x="34642" y="666"/>
                    <a:pt x="29637" y="1"/>
                    <a:pt x="26237" y="1"/>
                  </a:cubicBezTo>
                  <a:close/>
                </a:path>
              </a:pathLst>
            </a:custGeom>
            <a:solidFill>
              <a:schemeClr val="accent3"/>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5" name="Google Shape;1209;p49">
              <a:extLst>
                <a:ext uri="{FF2B5EF4-FFF2-40B4-BE49-F238E27FC236}">
                  <a16:creationId xmlns:a16="http://schemas.microsoft.com/office/drawing/2014/main" id="{613A469E-7078-4890-A59B-01CD3F2AC55E}"/>
                </a:ext>
              </a:extLst>
            </p:cNvPr>
            <p:cNvSpPr/>
            <p:nvPr/>
          </p:nvSpPr>
          <p:spPr>
            <a:xfrm>
              <a:off x="3905425" y="2490050"/>
              <a:ext cx="903600" cy="748325"/>
            </a:xfrm>
            <a:custGeom>
              <a:avLst/>
              <a:gdLst/>
              <a:ahLst/>
              <a:cxnLst/>
              <a:rect l="l" t="t" r="r" b="b"/>
              <a:pathLst>
                <a:path w="36144" h="29933" extrusionOk="0">
                  <a:moveTo>
                    <a:pt x="33879" y="0"/>
                  </a:moveTo>
                  <a:lnTo>
                    <a:pt x="0" y="3012"/>
                  </a:lnTo>
                  <a:lnTo>
                    <a:pt x="1728" y="29933"/>
                  </a:lnTo>
                  <a:lnTo>
                    <a:pt x="36143" y="26594"/>
                  </a:ln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6" name="Google Shape;1210;p49">
              <a:extLst>
                <a:ext uri="{FF2B5EF4-FFF2-40B4-BE49-F238E27FC236}">
                  <a16:creationId xmlns:a16="http://schemas.microsoft.com/office/drawing/2014/main" id="{E7F66E0A-0E8C-46D8-9185-8FBD478CF3B0}"/>
                </a:ext>
              </a:extLst>
            </p:cNvPr>
            <p:cNvSpPr/>
            <p:nvPr/>
          </p:nvSpPr>
          <p:spPr>
            <a:xfrm>
              <a:off x="3875075" y="2741625"/>
              <a:ext cx="152950" cy="302975"/>
            </a:xfrm>
            <a:custGeom>
              <a:avLst/>
              <a:gdLst/>
              <a:ahLst/>
              <a:cxnLst/>
              <a:rect l="l" t="t" r="r" b="b"/>
              <a:pathLst>
                <a:path w="6118" h="12119" extrusionOk="0">
                  <a:moveTo>
                    <a:pt x="4997" y="0"/>
                  </a:moveTo>
                  <a:lnTo>
                    <a:pt x="6118" y="11208"/>
                  </a:lnTo>
                  <a:cubicBezTo>
                    <a:pt x="6118" y="11208"/>
                    <a:pt x="1471" y="12118"/>
                    <a:pt x="1028" y="11745"/>
                  </a:cubicBezTo>
                  <a:cubicBezTo>
                    <a:pt x="561" y="11348"/>
                    <a:pt x="0" y="374"/>
                    <a:pt x="0" y="374"/>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7" name="Google Shape;1211;p49">
              <a:extLst>
                <a:ext uri="{FF2B5EF4-FFF2-40B4-BE49-F238E27FC236}">
                  <a16:creationId xmlns:a16="http://schemas.microsoft.com/office/drawing/2014/main" id="{F5DD4DC0-0952-4C14-931A-C7CF87297427}"/>
                </a:ext>
              </a:extLst>
            </p:cNvPr>
            <p:cNvSpPr/>
            <p:nvPr/>
          </p:nvSpPr>
          <p:spPr>
            <a:xfrm>
              <a:off x="4272000" y="2695500"/>
              <a:ext cx="372425" cy="564475"/>
            </a:xfrm>
            <a:custGeom>
              <a:avLst/>
              <a:gdLst/>
              <a:ahLst/>
              <a:cxnLst/>
              <a:rect l="l" t="t" r="r" b="b"/>
              <a:pathLst>
                <a:path w="14897" h="22579" extrusionOk="0">
                  <a:moveTo>
                    <a:pt x="14896" y="2709"/>
                  </a:moveTo>
                  <a:cubicBezTo>
                    <a:pt x="14896" y="2709"/>
                    <a:pt x="13285" y="7239"/>
                    <a:pt x="13285" y="8406"/>
                  </a:cubicBezTo>
                  <a:cubicBezTo>
                    <a:pt x="13309" y="9597"/>
                    <a:pt x="13962" y="13426"/>
                    <a:pt x="13168" y="16018"/>
                  </a:cubicBezTo>
                  <a:cubicBezTo>
                    <a:pt x="12375" y="18586"/>
                    <a:pt x="11861" y="21154"/>
                    <a:pt x="10927" y="21271"/>
                  </a:cubicBezTo>
                  <a:cubicBezTo>
                    <a:pt x="9853" y="21388"/>
                    <a:pt x="8779" y="21691"/>
                    <a:pt x="7822" y="22182"/>
                  </a:cubicBezTo>
                  <a:cubicBezTo>
                    <a:pt x="7238" y="22462"/>
                    <a:pt x="6584" y="22579"/>
                    <a:pt x="5931" y="22509"/>
                  </a:cubicBezTo>
                  <a:cubicBezTo>
                    <a:pt x="4786" y="22415"/>
                    <a:pt x="2685" y="21061"/>
                    <a:pt x="1634" y="20314"/>
                  </a:cubicBezTo>
                  <a:cubicBezTo>
                    <a:pt x="584" y="19567"/>
                    <a:pt x="467" y="18820"/>
                    <a:pt x="1401" y="17862"/>
                  </a:cubicBezTo>
                  <a:cubicBezTo>
                    <a:pt x="2312" y="16882"/>
                    <a:pt x="4786" y="14173"/>
                    <a:pt x="5300" y="12142"/>
                  </a:cubicBezTo>
                  <a:cubicBezTo>
                    <a:pt x="4460" y="12632"/>
                    <a:pt x="3666" y="13193"/>
                    <a:pt x="2919" y="13776"/>
                  </a:cubicBezTo>
                  <a:cubicBezTo>
                    <a:pt x="1751" y="14710"/>
                    <a:pt x="1985" y="15177"/>
                    <a:pt x="1354" y="15177"/>
                  </a:cubicBezTo>
                  <a:cubicBezTo>
                    <a:pt x="724" y="15201"/>
                    <a:pt x="0" y="14243"/>
                    <a:pt x="1238" y="12516"/>
                  </a:cubicBezTo>
                  <a:cubicBezTo>
                    <a:pt x="2452" y="10788"/>
                    <a:pt x="3712" y="9901"/>
                    <a:pt x="4623" y="8616"/>
                  </a:cubicBezTo>
                  <a:cubicBezTo>
                    <a:pt x="5557" y="7332"/>
                    <a:pt x="7215" y="7402"/>
                    <a:pt x="7215" y="7402"/>
                  </a:cubicBezTo>
                  <a:lnTo>
                    <a:pt x="9760" y="1"/>
                  </a:ln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8" name="Google Shape;1212;p49">
              <a:extLst>
                <a:ext uri="{FF2B5EF4-FFF2-40B4-BE49-F238E27FC236}">
                  <a16:creationId xmlns:a16="http://schemas.microsoft.com/office/drawing/2014/main" id="{9D096F31-7C5C-4DBA-80B7-8401561B6140}"/>
                </a:ext>
              </a:extLst>
            </p:cNvPr>
            <p:cNvSpPr/>
            <p:nvPr/>
          </p:nvSpPr>
          <p:spPr>
            <a:xfrm>
              <a:off x="4316925" y="3051925"/>
              <a:ext cx="136625" cy="162525"/>
            </a:xfrm>
            <a:custGeom>
              <a:avLst/>
              <a:gdLst/>
              <a:ahLst/>
              <a:cxnLst/>
              <a:rect l="l" t="t" r="r" b="b"/>
              <a:pathLst>
                <a:path w="5465" h="6501" extrusionOk="0">
                  <a:moveTo>
                    <a:pt x="5255" y="1"/>
                  </a:moveTo>
                  <a:cubicBezTo>
                    <a:pt x="5176" y="1"/>
                    <a:pt x="5081" y="90"/>
                    <a:pt x="4997" y="196"/>
                  </a:cubicBezTo>
                  <a:cubicBezTo>
                    <a:pt x="4997" y="196"/>
                    <a:pt x="3993" y="3208"/>
                    <a:pt x="2919" y="4049"/>
                  </a:cubicBezTo>
                  <a:cubicBezTo>
                    <a:pt x="1845" y="4889"/>
                    <a:pt x="1589" y="5380"/>
                    <a:pt x="865" y="5753"/>
                  </a:cubicBezTo>
                  <a:cubicBezTo>
                    <a:pt x="491" y="5917"/>
                    <a:pt x="211" y="6080"/>
                    <a:pt x="1" y="6174"/>
                  </a:cubicBezTo>
                  <a:cubicBezTo>
                    <a:pt x="164" y="6290"/>
                    <a:pt x="304" y="6384"/>
                    <a:pt x="491" y="6500"/>
                  </a:cubicBezTo>
                  <a:cubicBezTo>
                    <a:pt x="1098" y="6150"/>
                    <a:pt x="2593" y="5240"/>
                    <a:pt x="3340" y="4329"/>
                  </a:cubicBezTo>
                  <a:cubicBezTo>
                    <a:pt x="4297" y="3162"/>
                    <a:pt x="5464" y="757"/>
                    <a:pt x="5418" y="313"/>
                  </a:cubicBezTo>
                  <a:cubicBezTo>
                    <a:pt x="5395" y="84"/>
                    <a:pt x="5332" y="1"/>
                    <a:pt x="5255"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29" name="Google Shape;1213;p49">
              <a:extLst>
                <a:ext uri="{FF2B5EF4-FFF2-40B4-BE49-F238E27FC236}">
                  <a16:creationId xmlns:a16="http://schemas.microsoft.com/office/drawing/2014/main" id="{09229699-2FEC-413B-A2A8-D1F0457C3198}"/>
                </a:ext>
              </a:extLst>
            </p:cNvPr>
            <p:cNvSpPr/>
            <p:nvPr/>
          </p:nvSpPr>
          <p:spPr>
            <a:xfrm>
              <a:off x="4365375" y="3076525"/>
              <a:ext cx="143050" cy="166525"/>
            </a:xfrm>
            <a:custGeom>
              <a:avLst/>
              <a:gdLst/>
              <a:ahLst/>
              <a:cxnLst/>
              <a:rect l="l" t="t" r="r" b="b"/>
              <a:pathLst>
                <a:path w="5722" h="6661" extrusionOk="0">
                  <a:moveTo>
                    <a:pt x="5396" y="0"/>
                  </a:moveTo>
                  <a:cubicBezTo>
                    <a:pt x="5330" y="0"/>
                    <a:pt x="5282" y="205"/>
                    <a:pt x="5114" y="450"/>
                  </a:cubicBezTo>
                  <a:cubicBezTo>
                    <a:pt x="5114" y="450"/>
                    <a:pt x="3666" y="4396"/>
                    <a:pt x="2803" y="4933"/>
                  </a:cubicBezTo>
                  <a:lnTo>
                    <a:pt x="2803" y="4909"/>
                  </a:lnTo>
                  <a:cubicBezTo>
                    <a:pt x="1939" y="5446"/>
                    <a:pt x="468" y="6123"/>
                    <a:pt x="47" y="6380"/>
                  </a:cubicBezTo>
                  <a:cubicBezTo>
                    <a:pt x="24" y="6380"/>
                    <a:pt x="24" y="6404"/>
                    <a:pt x="1" y="6404"/>
                  </a:cubicBezTo>
                  <a:cubicBezTo>
                    <a:pt x="164" y="6497"/>
                    <a:pt x="328" y="6567"/>
                    <a:pt x="468" y="6660"/>
                  </a:cubicBezTo>
                  <a:cubicBezTo>
                    <a:pt x="865" y="6474"/>
                    <a:pt x="1262" y="6264"/>
                    <a:pt x="1612" y="6007"/>
                  </a:cubicBezTo>
                  <a:cubicBezTo>
                    <a:pt x="2149" y="5586"/>
                    <a:pt x="3363" y="5400"/>
                    <a:pt x="3923" y="4326"/>
                  </a:cubicBezTo>
                  <a:cubicBezTo>
                    <a:pt x="4460" y="3228"/>
                    <a:pt x="5721" y="613"/>
                    <a:pt x="5534" y="193"/>
                  </a:cubicBezTo>
                  <a:cubicBezTo>
                    <a:pt x="5470" y="56"/>
                    <a:pt x="5431" y="0"/>
                    <a:pt x="5396"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0" name="Google Shape;1214;p49">
              <a:extLst>
                <a:ext uri="{FF2B5EF4-FFF2-40B4-BE49-F238E27FC236}">
                  <a16:creationId xmlns:a16="http://schemas.microsoft.com/office/drawing/2014/main" id="{AB83A952-DABF-4058-B617-06431B1D1960}"/>
                </a:ext>
              </a:extLst>
            </p:cNvPr>
            <p:cNvSpPr/>
            <p:nvPr/>
          </p:nvSpPr>
          <p:spPr>
            <a:xfrm>
              <a:off x="4471625" y="3099525"/>
              <a:ext cx="81400" cy="148200"/>
            </a:xfrm>
            <a:custGeom>
              <a:avLst/>
              <a:gdLst/>
              <a:ahLst/>
              <a:cxnLst/>
              <a:rect l="l" t="t" r="r" b="b"/>
              <a:pathLst>
                <a:path w="3256" h="5928" extrusionOk="0">
                  <a:moveTo>
                    <a:pt x="3003" y="1"/>
                  </a:moveTo>
                  <a:cubicBezTo>
                    <a:pt x="2957" y="1"/>
                    <a:pt x="2916" y="40"/>
                    <a:pt x="2895" y="137"/>
                  </a:cubicBezTo>
                  <a:cubicBezTo>
                    <a:pt x="2825" y="440"/>
                    <a:pt x="1915" y="3032"/>
                    <a:pt x="1775" y="3522"/>
                  </a:cubicBezTo>
                  <a:cubicBezTo>
                    <a:pt x="1658" y="4013"/>
                    <a:pt x="1168" y="4456"/>
                    <a:pt x="911" y="4947"/>
                  </a:cubicBezTo>
                  <a:cubicBezTo>
                    <a:pt x="654" y="5320"/>
                    <a:pt x="350" y="5647"/>
                    <a:pt x="0" y="5927"/>
                  </a:cubicBezTo>
                  <a:cubicBezTo>
                    <a:pt x="350" y="5764"/>
                    <a:pt x="724" y="5624"/>
                    <a:pt x="1074" y="5507"/>
                  </a:cubicBezTo>
                  <a:cubicBezTo>
                    <a:pt x="1681" y="4760"/>
                    <a:pt x="2148" y="3896"/>
                    <a:pt x="2475" y="2985"/>
                  </a:cubicBezTo>
                  <a:cubicBezTo>
                    <a:pt x="2709" y="2192"/>
                    <a:pt x="3222" y="440"/>
                    <a:pt x="3222" y="440"/>
                  </a:cubicBezTo>
                  <a:cubicBezTo>
                    <a:pt x="3255" y="226"/>
                    <a:pt x="3114" y="1"/>
                    <a:pt x="3003"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1" name="Google Shape;1215;p49">
              <a:extLst>
                <a:ext uri="{FF2B5EF4-FFF2-40B4-BE49-F238E27FC236}">
                  <a16:creationId xmlns:a16="http://schemas.microsoft.com/office/drawing/2014/main" id="{457C3FEF-2208-4B78-B6C7-1AD857898194}"/>
                </a:ext>
              </a:extLst>
            </p:cNvPr>
            <p:cNvSpPr/>
            <p:nvPr/>
          </p:nvSpPr>
          <p:spPr>
            <a:xfrm>
              <a:off x="3718650" y="919875"/>
              <a:ext cx="317650" cy="352750"/>
            </a:xfrm>
            <a:custGeom>
              <a:avLst/>
              <a:gdLst/>
              <a:ahLst/>
              <a:cxnLst/>
              <a:rect l="l" t="t" r="r" b="b"/>
              <a:pathLst>
                <a:path w="12706" h="14110" extrusionOk="0">
                  <a:moveTo>
                    <a:pt x="9479" y="1"/>
                  </a:moveTo>
                  <a:lnTo>
                    <a:pt x="1494" y="1191"/>
                  </a:lnTo>
                  <a:lnTo>
                    <a:pt x="0" y="9994"/>
                  </a:lnTo>
                  <a:cubicBezTo>
                    <a:pt x="0" y="9994"/>
                    <a:pt x="3432" y="13379"/>
                    <a:pt x="5650" y="14056"/>
                  </a:cubicBezTo>
                  <a:cubicBezTo>
                    <a:pt x="5771" y="14092"/>
                    <a:pt x="5900" y="14109"/>
                    <a:pt x="6036" y="14109"/>
                  </a:cubicBezTo>
                  <a:cubicBezTo>
                    <a:pt x="8367" y="14109"/>
                    <a:pt x="12705" y="9104"/>
                    <a:pt x="12375" y="9060"/>
                  </a:cubicBezTo>
                  <a:lnTo>
                    <a:pt x="9479" y="1"/>
                  </a:ln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2" name="Google Shape;1216;p49">
              <a:extLst>
                <a:ext uri="{FF2B5EF4-FFF2-40B4-BE49-F238E27FC236}">
                  <a16:creationId xmlns:a16="http://schemas.microsoft.com/office/drawing/2014/main" id="{654F61AF-163E-4EFD-9029-7D22CE0763B4}"/>
                </a:ext>
              </a:extLst>
            </p:cNvPr>
            <p:cNvSpPr/>
            <p:nvPr/>
          </p:nvSpPr>
          <p:spPr>
            <a:xfrm>
              <a:off x="3517850" y="339950"/>
              <a:ext cx="663575" cy="685600"/>
            </a:xfrm>
            <a:custGeom>
              <a:avLst/>
              <a:gdLst/>
              <a:ahLst/>
              <a:cxnLst/>
              <a:rect l="l" t="t" r="r" b="b"/>
              <a:pathLst>
                <a:path w="26543" h="27424" extrusionOk="0">
                  <a:moveTo>
                    <a:pt x="13197" y="0"/>
                  </a:moveTo>
                  <a:cubicBezTo>
                    <a:pt x="9283" y="0"/>
                    <a:pt x="5446" y="3223"/>
                    <a:pt x="3853" y="7391"/>
                  </a:cubicBezTo>
                  <a:cubicBezTo>
                    <a:pt x="3222" y="9072"/>
                    <a:pt x="2895" y="10846"/>
                    <a:pt x="2872" y="12644"/>
                  </a:cubicBezTo>
                  <a:cubicBezTo>
                    <a:pt x="2656" y="12589"/>
                    <a:pt x="2432" y="12561"/>
                    <a:pt x="2210" y="12561"/>
                  </a:cubicBezTo>
                  <a:cubicBezTo>
                    <a:pt x="1302" y="12561"/>
                    <a:pt x="421" y="13028"/>
                    <a:pt x="234" y="14022"/>
                  </a:cubicBezTo>
                  <a:cubicBezTo>
                    <a:pt x="0" y="15259"/>
                    <a:pt x="817" y="16847"/>
                    <a:pt x="1611" y="17734"/>
                  </a:cubicBezTo>
                  <a:cubicBezTo>
                    <a:pt x="2195" y="18365"/>
                    <a:pt x="4039" y="18832"/>
                    <a:pt x="4063" y="18902"/>
                  </a:cubicBezTo>
                  <a:cubicBezTo>
                    <a:pt x="4787" y="20886"/>
                    <a:pt x="6491" y="25533"/>
                    <a:pt x="11021" y="26957"/>
                  </a:cubicBezTo>
                  <a:cubicBezTo>
                    <a:pt x="12073" y="27281"/>
                    <a:pt x="12981" y="27424"/>
                    <a:pt x="13777" y="27424"/>
                  </a:cubicBezTo>
                  <a:cubicBezTo>
                    <a:pt x="16422" y="27424"/>
                    <a:pt x="17823" y="25844"/>
                    <a:pt x="19169" y="24085"/>
                  </a:cubicBezTo>
                  <a:cubicBezTo>
                    <a:pt x="20500" y="22357"/>
                    <a:pt x="22111" y="20653"/>
                    <a:pt x="22578" y="18691"/>
                  </a:cubicBezTo>
                  <a:cubicBezTo>
                    <a:pt x="24539" y="18178"/>
                    <a:pt x="25963" y="16543"/>
                    <a:pt x="26220" y="14536"/>
                  </a:cubicBezTo>
                  <a:cubicBezTo>
                    <a:pt x="26542" y="11846"/>
                    <a:pt x="24882" y="11031"/>
                    <a:pt x="23708" y="11031"/>
                  </a:cubicBezTo>
                  <a:cubicBezTo>
                    <a:pt x="23435" y="11031"/>
                    <a:pt x="23188" y="11075"/>
                    <a:pt x="22998" y="11150"/>
                  </a:cubicBezTo>
                  <a:cubicBezTo>
                    <a:pt x="22438" y="8138"/>
                    <a:pt x="21107" y="5313"/>
                    <a:pt x="19099" y="2978"/>
                  </a:cubicBezTo>
                  <a:cubicBezTo>
                    <a:pt x="17318" y="884"/>
                    <a:pt x="15247" y="0"/>
                    <a:pt x="13197" y="0"/>
                  </a:cubicBezTo>
                  <a:close/>
                </a:path>
              </a:pathLst>
            </a:custGeom>
            <a:solidFill>
              <a:srgbClr val="F7A68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3" name="Google Shape;1217;p49">
              <a:extLst>
                <a:ext uri="{FF2B5EF4-FFF2-40B4-BE49-F238E27FC236}">
                  <a16:creationId xmlns:a16="http://schemas.microsoft.com/office/drawing/2014/main" id="{6C94E737-7EA2-4B89-B6AD-807890C558F1}"/>
                </a:ext>
              </a:extLst>
            </p:cNvPr>
            <p:cNvSpPr/>
            <p:nvPr/>
          </p:nvSpPr>
          <p:spPr>
            <a:xfrm>
              <a:off x="3652100" y="1113675"/>
              <a:ext cx="423200" cy="197300"/>
            </a:xfrm>
            <a:custGeom>
              <a:avLst/>
              <a:gdLst/>
              <a:ahLst/>
              <a:cxnLst/>
              <a:rect l="l" t="t" r="r" b="b"/>
              <a:pathLst>
                <a:path w="16928" h="7892" extrusionOk="0">
                  <a:moveTo>
                    <a:pt x="14593" y="0"/>
                  </a:moveTo>
                  <a:lnTo>
                    <a:pt x="7799" y="5837"/>
                  </a:lnTo>
                  <a:lnTo>
                    <a:pt x="2639" y="1168"/>
                  </a:lnTo>
                  <a:lnTo>
                    <a:pt x="0" y="2055"/>
                  </a:lnTo>
                  <a:cubicBezTo>
                    <a:pt x="0" y="2055"/>
                    <a:pt x="6655" y="7378"/>
                    <a:pt x="7892" y="7588"/>
                  </a:cubicBezTo>
                  <a:cubicBezTo>
                    <a:pt x="9666" y="7892"/>
                    <a:pt x="16928" y="304"/>
                    <a:pt x="16928" y="304"/>
                  </a:cubicBez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4" name="Google Shape;1218;p49">
              <a:extLst>
                <a:ext uri="{FF2B5EF4-FFF2-40B4-BE49-F238E27FC236}">
                  <a16:creationId xmlns:a16="http://schemas.microsoft.com/office/drawing/2014/main" id="{6C2E1E9B-4590-4FFB-8586-AC6378784B4D}"/>
                </a:ext>
              </a:extLst>
            </p:cNvPr>
            <p:cNvSpPr/>
            <p:nvPr/>
          </p:nvSpPr>
          <p:spPr>
            <a:xfrm>
              <a:off x="4287750" y="1172625"/>
              <a:ext cx="559800" cy="1752300"/>
            </a:xfrm>
            <a:custGeom>
              <a:avLst/>
              <a:gdLst/>
              <a:ahLst/>
              <a:cxnLst/>
              <a:rect l="l" t="t" r="r" b="b"/>
              <a:pathLst>
                <a:path w="22392" h="70092" extrusionOk="0">
                  <a:moveTo>
                    <a:pt x="9130" y="5277"/>
                  </a:moveTo>
                  <a:cubicBezTo>
                    <a:pt x="11068" y="8172"/>
                    <a:pt x="22391" y="34462"/>
                    <a:pt x="21574" y="38291"/>
                  </a:cubicBezTo>
                  <a:cubicBezTo>
                    <a:pt x="20780" y="42097"/>
                    <a:pt x="15947" y="69228"/>
                    <a:pt x="14943" y="69648"/>
                  </a:cubicBezTo>
                  <a:cubicBezTo>
                    <a:pt x="13963" y="70092"/>
                    <a:pt x="5230" y="65515"/>
                    <a:pt x="5230" y="65515"/>
                  </a:cubicBezTo>
                  <a:lnTo>
                    <a:pt x="9503" y="37568"/>
                  </a:lnTo>
                  <a:lnTo>
                    <a:pt x="3316" y="20103"/>
                  </a:lnTo>
                  <a:cubicBezTo>
                    <a:pt x="3316" y="20103"/>
                    <a:pt x="0" y="514"/>
                    <a:pt x="1238" y="257"/>
                  </a:cubicBezTo>
                  <a:cubicBezTo>
                    <a:pt x="2499" y="0"/>
                    <a:pt x="7215" y="2382"/>
                    <a:pt x="9130" y="5277"/>
                  </a:cubicBezTo>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5" name="Google Shape;1219;p49">
              <a:extLst>
                <a:ext uri="{FF2B5EF4-FFF2-40B4-BE49-F238E27FC236}">
                  <a16:creationId xmlns:a16="http://schemas.microsoft.com/office/drawing/2014/main" id="{9BE3174E-8710-4AAF-B0C2-51F0C9ADC59D}"/>
                </a:ext>
              </a:extLst>
            </p:cNvPr>
            <p:cNvSpPr/>
            <p:nvPr/>
          </p:nvSpPr>
          <p:spPr>
            <a:xfrm>
              <a:off x="4086375" y="2109425"/>
              <a:ext cx="335750" cy="407050"/>
            </a:xfrm>
            <a:custGeom>
              <a:avLst/>
              <a:gdLst/>
              <a:ahLst/>
              <a:cxnLst/>
              <a:rect l="l" t="t" r="r" b="b"/>
              <a:pathLst>
                <a:path w="13430" h="16282" extrusionOk="0">
                  <a:moveTo>
                    <a:pt x="526" y="1"/>
                  </a:moveTo>
                  <a:cubicBezTo>
                    <a:pt x="514" y="1"/>
                    <a:pt x="503" y="1"/>
                    <a:pt x="491" y="2"/>
                  </a:cubicBezTo>
                  <a:cubicBezTo>
                    <a:pt x="210" y="2"/>
                    <a:pt x="0" y="236"/>
                    <a:pt x="0" y="516"/>
                  </a:cubicBezTo>
                  <a:cubicBezTo>
                    <a:pt x="24" y="1030"/>
                    <a:pt x="654" y="13124"/>
                    <a:pt x="5347" y="15342"/>
                  </a:cubicBezTo>
                  <a:cubicBezTo>
                    <a:pt x="6772" y="16011"/>
                    <a:pt x="7917" y="16281"/>
                    <a:pt x="8894" y="16281"/>
                  </a:cubicBezTo>
                  <a:cubicBezTo>
                    <a:pt x="8974" y="16281"/>
                    <a:pt x="9052" y="16280"/>
                    <a:pt x="9129" y="16276"/>
                  </a:cubicBezTo>
                  <a:lnTo>
                    <a:pt x="9129" y="16253"/>
                  </a:lnTo>
                  <a:cubicBezTo>
                    <a:pt x="10857" y="16159"/>
                    <a:pt x="12001" y="15155"/>
                    <a:pt x="13075" y="13988"/>
                  </a:cubicBezTo>
                  <a:cubicBezTo>
                    <a:pt x="13430" y="13633"/>
                    <a:pt x="13084" y="13144"/>
                    <a:pt x="12703" y="13144"/>
                  </a:cubicBezTo>
                  <a:cubicBezTo>
                    <a:pt x="12582" y="13144"/>
                    <a:pt x="12458" y="13193"/>
                    <a:pt x="12352" y="13311"/>
                  </a:cubicBezTo>
                  <a:cubicBezTo>
                    <a:pt x="11329" y="14410"/>
                    <a:pt x="10346" y="15270"/>
                    <a:pt x="8802" y="15270"/>
                  </a:cubicBezTo>
                  <a:cubicBezTo>
                    <a:pt x="7985" y="15270"/>
                    <a:pt x="7011" y="15029"/>
                    <a:pt x="5791" y="14455"/>
                  </a:cubicBezTo>
                  <a:cubicBezTo>
                    <a:pt x="1611" y="12470"/>
                    <a:pt x="1004" y="586"/>
                    <a:pt x="1004" y="469"/>
                  </a:cubicBezTo>
                  <a:cubicBezTo>
                    <a:pt x="982" y="224"/>
                    <a:pt x="769" y="1"/>
                    <a:pt x="526" y="1"/>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6" name="Google Shape;1220;p49">
              <a:extLst>
                <a:ext uri="{FF2B5EF4-FFF2-40B4-BE49-F238E27FC236}">
                  <a16:creationId xmlns:a16="http://schemas.microsoft.com/office/drawing/2014/main" id="{091B6115-A2C5-4E97-9AA8-0E824CC537DD}"/>
                </a:ext>
              </a:extLst>
            </p:cNvPr>
            <p:cNvSpPr/>
            <p:nvPr/>
          </p:nvSpPr>
          <p:spPr>
            <a:xfrm>
              <a:off x="4381150" y="2416600"/>
              <a:ext cx="53725" cy="54850"/>
            </a:xfrm>
            <a:custGeom>
              <a:avLst/>
              <a:gdLst/>
              <a:ahLst/>
              <a:cxnLst/>
              <a:rect l="l" t="t" r="r" b="b"/>
              <a:pathLst>
                <a:path w="2149" h="2194" extrusionOk="0">
                  <a:moveTo>
                    <a:pt x="1276" y="0"/>
                  </a:moveTo>
                  <a:cubicBezTo>
                    <a:pt x="1114" y="0"/>
                    <a:pt x="923" y="76"/>
                    <a:pt x="701" y="277"/>
                  </a:cubicBezTo>
                  <a:cubicBezTo>
                    <a:pt x="701" y="277"/>
                    <a:pt x="0" y="1141"/>
                    <a:pt x="94" y="1421"/>
                  </a:cubicBezTo>
                  <a:cubicBezTo>
                    <a:pt x="177" y="1650"/>
                    <a:pt x="483" y="2194"/>
                    <a:pt x="879" y="2194"/>
                  </a:cubicBezTo>
                  <a:cubicBezTo>
                    <a:pt x="927" y="2194"/>
                    <a:pt x="977" y="2186"/>
                    <a:pt x="1028" y="2168"/>
                  </a:cubicBezTo>
                  <a:cubicBezTo>
                    <a:pt x="1494" y="2004"/>
                    <a:pt x="2148" y="884"/>
                    <a:pt x="1985" y="603"/>
                  </a:cubicBezTo>
                  <a:cubicBezTo>
                    <a:pt x="1886" y="423"/>
                    <a:pt x="1661" y="0"/>
                    <a:pt x="1276" y="0"/>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7" name="Google Shape;1221;p49">
              <a:extLst>
                <a:ext uri="{FF2B5EF4-FFF2-40B4-BE49-F238E27FC236}">
                  <a16:creationId xmlns:a16="http://schemas.microsoft.com/office/drawing/2014/main" id="{59BFCFC5-72C1-4475-97B9-56F45E5FCD00}"/>
                </a:ext>
              </a:extLst>
            </p:cNvPr>
            <p:cNvSpPr/>
            <p:nvPr/>
          </p:nvSpPr>
          <p:spPr>
            <a:xfrm>
              <a:off x="4093700" y="2093650"/>
              <a:ext cx="316075" cy="428700"/>
            </a:xfrm>
            <a:custGeom>
              <a:avLst/>
              <a:gdLst/>
              <a:ahLst/>
              <a:cxnLst/>
              <a:rect l="l" t="t" r="r" b="b"/>
              <a:pathLst>
                <a:path w="12643" h="17148" extrusionOk="0">
                  <a:moveTo>
                    <a:pt x="11358" y="1"/>
                  </a:moveTo>
                  <a:cubicBezTo>
                    <a:pt x="11343" y="1"/>
                    <a:pt x="11327" y="2"/>
                    <a:pt x="11311" y="3"/>
                  </a:cubicBezTo>
                  <a:cubicBezTo>
                    <a:pt x="11031" y="3"/>
                    <a:pt x="10821" y="260"/>
                    <a:pt x="10844" y="517"/>
                  </a:cubicBezTo>
                  <a:cubicBezTo>
                    <a:pt x="10844" y="633"/>
                    <a:pt x="11615" y="12518"/>
                    <a:pt x="7692" y="14946"/>
                  </a:cubicBezTo>
                  <a:cubicBezTo>
                    <a:pt x="6326" y="15802"/>
                    <a:pt x="5252" y="16143"/>
                    <a:pt x="4340" y="16143"/>
                  </a:cubicBezTo>
                  <a:cubicBezTo>
                    <a:pt x="3040" y="16143"/>
                    <a:pt x="2067" y="15450"/>
                    <a:pt x="1038" y="14572"/>
                  </a:cubicBezTo>
                  <a:cubicBezTo>
                    <a:pt x="937" y="14485"/>
                    <a:pt x="828" y="14448"/>
                    <a:pt x="725" y="14448"/>
                  </a:cubicBezTo>
                  <a:cubicBezTo>
                    <a:pt x="327" y="14448"/>
                    <a:pt x="0" y="14991"/>
                    <a:pt x="408" y="15343"/>
                  </a:cubicBezTo>
                  <a:cubicBezTo>
                    <a:pt x="1539" y="16319"/>
                    <a:pt x="2734" y="17147"/>
                    <a:pt x="4332" y="17147"/>
                  </a:cubicBezTo>
                  <a:cubicBezTo>
                    <a:pt x="4416" y="17147"/>
                    <a:pt x="4501" y="17145"/>
                    <a:pt x="4587" y="17140"/>
                  </a:cubicBezTo>
                  <a:cubicBezTo>
                    <a:pt x="5614" y="17070"/>
                    <a:pt x="6805" y="16697"/>
                    <a:pt x="8229" y="15786"/>
                  </a:cubicBezTo>
                  <a:cubicBezTo>
                    <a:pt x="12642" y="13031"/>
                    <a:pt x="11872" y="960"/>
                    <a:pt x="11848" y="447"/>
                  </a:cubicBezTo>
                  <a:cubicBezTo>
                    <a:pt x="11826" y="182"/>
                    <a:pt x="11617" y="1"/>
                    <a:pt x="11358" y="1"/>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8" name="Google Shape;1222;p49">
              <a:extLst>
                <a:ext uri="{FF2B5EF4-FFF2-40B4-BE49-F238E27FC236}">
                  <a16:creationId xmlns:a16="http://schemas.microsoft.com/office/drawing/2014/main" id="{6CCAD47F-2C63-4A1F-BEB1-5A2EA4F46C52}"/>
                </a:ext>
              </a:extLst>
            </p:cNvPr>
            <p:cNvSpPr/>
            <p:nvPr/>
          </p:nvSpPr>
          <p:spPr>
            <a:xfrm>
              <a:off x="4079950" y="2434625"/>
              <a:ext cx="54300" cy="53450"/>
            </a:xfrm>
            <a:custGeom>
              <a:avLst/>
              <a:gdLst/>
              <a:ahLst/>
              <a:cxnLst/>
              <a:rect l="l" t="t" r="r" b="b"/>
              <a:pathLst>
                <a:path w="2172" h="2138" extrusionOk="0">
                  <a:moveTo>
                    <a:pt x="834" y="0"/>
                  </a:moveTo>
                  <a:cubicBezTo>
                    <a:pt x="404" y="0"/>
                    <a:pt x="227" y="492"/>
                    <a:pt x="141" y="700"/>
                  </a:cubicBezTo>
                  <a:cubicBezTo>
                    <a:pt x="1" y="980"/>
                    <a:pt x="794" y="2007"/>
                    <a:pt x="1261" y="2124"/>
                  </a:cubicBezTo>
                  <a:cubicBezTo>
                    <a:pt x="1300" y="2133"/>
                    <a:pt x="1337" y="2137"/>
                    <a:pt x="1372" y="2137"/>
                  </a:cubicBezTo>
                  <a:cubicBezTo>
                    <a:pt x="1794" y="2137"/>
                    <a:pt x="2037" y="1542"/>
                    <a:pt x="2102" y="1283"/>
                  </a:cubicBezTo>
                  <a:cubicBezTo>
                    <a:pt x="2172" y="1003"/>
                    <a:pt x="1378" y="209"/>
                    <a:pt x="1378" y="209"/>
                  </a:cubicBezTo>
                  <a:cubicBezTo>
                    <a:pt x="1162" y="59"/>
                    <a:pt x="983" y="0"/>
                    <a:pt x="834" y="0"/>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39" name="Google Shape;1223;p49">
              <a:extLst>
                <a:ext uri="{FF2B5EF4-FFF2-40B4-BE49-F238E27FC236}">
                  <a16:creationId xmlns:a16="http://schemas.microsoft.com/office/drawing/2014/main" id="{D07BA3F3-C36B-4F21-B8FD-2E16B35FE211}"/>
                </a:ext>
              </a:extLst>
            </p:cNvPr>
            <p:cNvSpPr/>
            <p:nvPr/>
          </p:nvSpPr>
          <p:spPr>
            <a:xfrm>
              <a:off x="4002325" y="1069900"/>
              <a:ext cx="256850" cy="772850"/>
            </a:xfrm>
            <a:custGeom>
              <a:avLst/>
              <a:gdLst/>
              <a:ahLst/>
              <a:cxnLst/>
              <a:rect l="l" t="t" r="r" b="b"/>
              <a:pathLst>
                <a:path w="10274" h="30914" extrusionOk="0">
                  <a:moveTo>
                    <a:pt x="0" y="0"/>
                  </a:moveTo>
                  <a:cubicBezTo>
                    <a:pt x="0" y="0"/>
                    <a:pt x="3456" y="280"/>
                    <a:pt x="6001" y="4226"/>
                  </a:cubicBezTo>
                  <a:cubicBezTo>
                    <a:pt x="8546" y="8172"/>
                    <a:pt x="10273" y="27761"/>
                    <a:pt x="9923" y="30913"/>
                  </a:cubicBezTo>
                  <a:lnTo>
                    <a:pt x="8756" y="30446"/>
                  </a:lnTo>
                  <a:cubicBezTo>
                    <a:pt x="8756" y="30446"/>
                    <a:pt x="7682" y="7448"/>
                    <a:pt x="4460" y="4039"/>
                  </a:cubicBezTo>
                  <a:cubicBezTo>
                    <a:pt x="1495" y="911"/>
                    <a:pt x="304" y="1168"/>
                    <a:pt x="304" y="1168"/>
                  </a:cubicBez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0" name="Google Shape;1224;p49">
              <a:extLst>
                <a:ext uri="{FF2B5EF4-FFF2-40B4-BE49-F238E27FC236}">
                  <a16:creationId xmlns:a16="http://schemas.microsoft.com/office/drawing/2014/main" id="{80AA79C5-6B5D-4AC9-A97C-409E3A769160}"/>
                </a:ext>
              </a:extLst>
            </p:cNvPr>
            <p:cNvSpPr/>
            <p:nvPr/>
          </p:nvSpPr>
          <p:spPr>
            <a:xfrm>
              <a:off x="4075275" y="1811125"/>
              <a:ext cx="322225" cy="331650"/>
            </a:xfrm>
            <a:custGeom>
              <a:avLst/>
              <a:gdLst/>
              <a:ahLst/>
              <a:cxnLst/>
              <a:rect l="l" t="t" r="r" b="b"/>
              <a:pathLst>
                <a:path w="12889" h="13266" extrusionOk="0">
                  <a:moveTo>
                    <a:pt x="6145" y="0"/>
                  </a:moveTo>
                  <a:cubicBezTo>
                    <a:pt x="5033" y="0"/>
                    <a:pt x="3956" y="463"/>
                    <a:pt x="3176" y="1288"/>
                  </a:cubicBezTo>
                  <a:cubicBezTo>
                    <a:pt x="1" y="4486"/>
                    <a:pt x="281" y="12845"/>
                    <a:pt x="281" y="13195"/>
                  </a:cubicBezTo>
                  <a:lnTo>
                    <a:pt x="1612" y="13148"/>
                  </a:lnTo>
                  <a:cubicBezTo>
                    <a:pt x="1612" y="13078"/>
                    <a:pt x="1332" y="5023"/>
                    <a:pt x="4110" y="2221"/>
                  </a:cubicBezTo>
                  <a:cubicBezTo>
                    <a:pt x="4650" y="1636"/>
                    <a:pt x="5408" y="1333"/>
                    <a:pt x="6194" y="1333"/>
                  </a:cubicBezTo>
                  <a:cubicBezTo>
                    <a:pt x="6223" y="1333"/>
                    <a:pt x="6252" y="1333"/>
                    <a:pt x="6281" y="1334"/>
                  </a:cubicBezTo>
                  <a:cubicBezTo>
                    <a:pt x="10367" y="1451"/>
                    <a:pt x="10951" y="5187"/>
                    <a:pt x="11371" y="10860"/>
                  </a:cubicBezTo>
                  <a:cubicBezTo>
                    <a:pt x="11441" y="11654"/>
                    <a:pt x="11488" y="12471"/>
                    <a:pt x="11581" y="13265"/>
                  </a:cubicBezTo>
                  <a:lnTo>
                    <a:pt x="12889" y="13125"/>
                  </a:lnTo>
                  <a:cubicBezTo>
                    <a:pt x="12819" y="12355"/>
                    <a:pt x="12749" y="11537"/>
                    <a:pt x="12702" y="10767"/>
                  </a:cubicBezTo>
                  <a:cubicBezTo>
                    <a:pt x="12329" y="5794"/>
                    <a:pt x="11908" y="167"/>
                    <a:pt x="6305" y="3"/>
                  </a:cubicBezTo>
                  <a:cubicBezTo>
                    <a:pt x="6251" y="1"/>
                    <a:pt x="6198" y="0"/>
                    <a:pt x="6145" y="0"/>
                  </a:cubicBez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1" name="Google Shape;1225;p49">
              <a:extLst>
                <a:ext uri="{FF2B5EF4-FFF2-40B4-BE49-F238E27FC236}">
                  <a16:creationId xmlns:a16="http://schemas.microsoft.com/office/drawing/2014/main" id="{32A03296-BE97-4CAB-9183-1C6D3945BD20}"/>
                </a:ext>
              </a:extLst>
            </p:cNvPr>
            <p:cNvSpPr/>
            <p:nvPr/>
          </p:nvSpPr>
          <p:spPr>
            <a:xfrm>
              <a:off x="3485750" y="1113675"/>
              <a:ext cx="239325" cy="577875"/>
            </a:xfrm>
            <a:custGeom>
              <a:avLst/>
              <a:gdLst/>
              <a:ahLst/>
              <a:cxnLst/>
              <a:rect l="l" t="t" r="r" b="b"/>
              <a:pathLst>
                <a:path w="9573" h="23115" extrusionOk="0">
                  <a:moveTo>
                    <a:pt x="9573" y="0"/>
                  </a:moveTo>
                  <a:lnTo>
                    <a:pt x="9573" y="0"/>
                  </a:lnTo>
                  <a:cubicBezTo>
                    <a:pt x="6608" y="1308"/>
                    <a:pt x="4133" y="3526"/>
                    <a:pt x="2475" y="6328"/>
                  </a:cubicBezTo>
                  <a:cubicBezTo>
                    <a:pt x="0" y="10484"/>
                    <a:pt x="911" y="23115"/>
                    <a:pt x="911" y="23115"/>
                  </a:cubicBezTo>
                  <a:lnTo>
                    <a:pt x="2078" y="22998"/>
                  </a:lnTo>
                  <a:cubicBezTo>
                    <a:pt x="2078" y="22998"/>
                    <a:pt x="1448" y="12165"/>
                    <a:pt x="3129" y="7705"/>
                  </a:cubicBezTo>
                  <a:cubicBezTo>
                    <a:pt x="4810" y="3246"/>
                    <a:pt x="9293" y="1168"/>
                    <a:pt x="9293" y="1168"/>
                  </a:cubicBezTo>
                  <a:lnTo>
                    <a:pt x="9573" y="0"/>
                  </a:lnTo>
                  <a:close/>
                </a:path>
              </a:pathLst>
            </a:custGeom>
            <a:solidFill>
              <a:schemeClr val="tx1">
                <a:lumMod val="65000"/>
                <a:lumOff val="3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2" name="Google Shape;1226;p49">
              <a:extLst>
                <a:ext uri="{FF2B5EF4-FFF2-40B4-BE49-F238E27FC236}">
                  <a16:creationId xmlns:a16="http://schemas.microsoft.com/office/drawing/2014/main" id="{86821FE8-BAB2-478C-AD8D-00DB08C47E58}"/>
                </a:ext>
              </a:extLst>
            </p:cNvPr>
            <p:cNvSpPr/>
            <p:nvPr/>
          </p:nvSpPr>
          <p:spPr>
            <a:xfrm>
              <a:off x="3417450" y="1676950"/>
              <a:ext cx="215400" cy="216000"/>
            </a:xfrm>
            <a:custGeom>
              <a:avLst/>
              <a:gdLst/>
              <a:ahLst/>
              <a:cxnLst/>
              <a:rect l="l" t="t" r="r" b="b"/>
              <a:pathLst>
                <a:path w="8616" h="8640" extrusionOk="0">
                  <a:moveTo>
                    <a:pt x="8616" y="3713"/>
                  </a:moveTo>
                  <a:cubicBezTo>
                    <a:pt x="8592" y="7005"/>
                    <a:pt x="4623" y="8639"/>
                    <a:pt x="2312" y="6304"/>
                  </a:cubicBezTo>
                  <a:cubicBezTo>
                    <a:pt x="0" y="3969"/>
                    <a:pt x="1658" y="0"/>
                    <a:pt x="4927" y="24"/>
                  </a:cubicBezTo>
                  <a:cubicBezTo>
                    <a:pt x="6958" y="24"/>
                    <a:pt x="8616" y="1681"/>
                    <a:pt x="8616" y="3713"/>
                  </a:cubicBezTo>
                  <a:close/>
                </a:path>
              </a:pathLst>
            </a:custGeom>
            <a:solidFill>
              <a:srgbClr val="D1D1D1"/>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3" name="Google Shape;1227;p49">
              <a:extLst>
                <a:ext uri="{FF2B5EF4-FFF2-40B4-BE49-F238E27FC236}">
                  <a16:creationId xmlns:a16="http://schemas.microsoft.com/office/drawing/2014/main" id="{BD0947A9-F146-4BC8-835F-DEB8E93AC076}"/>
                </a:ext>
              </a:extLst>
            </p:cNvPr>
            <p:cNvSpPr/>
            <p:nvPr/>
          </p:nvSpPr>
          <p:spPr>
            <a:xfrm>
              <a:off x="3498575" y="1738225"/>
              <a:ext cx="73000" cy="73000"/>
            </a:xfrm>
            <a:custGeom>
              <a:avLst/>
              <a:gdLst/>
              <a:ahLst/>
              <a:cxnLst/>
              <a:rect l="l" t="t" r="r" b="b"/>
              <a:pathLst>
                <a:path w="2920" h="2920" extrusionOk="0">
                  <a:moveTo>
                    <a:pt x="2919" y="1262"/>
                  </a:moveTo>
                  <a:cubicBezTo>
                    <a:pt x="2919" y="2359"/>
                    <a:pt x="1565" y="2919"/>
                    <a:pt x="795" y="2126"/>
                  </a:cubicBezTo>
                  <a:cubicBezTo>
                    <a:pt x="1" y="1332"/>
                    <a:pt x="561" y="1"/>
                    <a:pt x="1682" y="1"/>
                  </a:cubicBezTo>
                  <a:cubicBezTo>
                    <a:pt x="2359" y="1"/>
                    <a:pt x="2919" y="561"/>
                    <a:pt x="2919" y="1262"/>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4" name="Google Shape;1228;p49">
              <a:extLst>
                <a:ext uri="{FF2B5EF4-FFF2-40B4-BE49-F238E27FC236}">
                  <a16:creationId xmlns:a16="http://schemas.microsoft.com/office/drawing/2014/main" id="{ADB4D459-12E8-47E2-9CB4-A65FEECE78D6}"/>
                </a:ext>
              </a:extLst>
            </p:cNvPr>
            <p:cNvSpPr/>
            <p:nvPr/>
          </p:nvSpPr>
          <p:spPr>
            <a:xfrm>
              <a:off x="3722725" y="680550"/>
              <a:ext cx="47875" cy="47900"/>
            </a:xfrm>
            <a:custGeom>
              <a:avLst/>
              <a:gdLst/>
              <a:ahLst/>
              <a:cxnLst/>
              <a:rect l="l" t="t" r="r" b="b"/>
              <a:pathLst>
                <a:path w="1915" h="1916" extrusionOk="0">
                  <a:moveTo>
                    <a:pt x="934" y="1"/>
                  </a:moveTo>
                  <a:cubicBezTo>
                    <a:pt x="561" y="1"/>
                    <a:pt x="211" y="258"/>
                    <a:pt x="71" y="631"/>
                  </a:cubicBezTo>
                  <a:cubicBezTo>
                    <a:pt x="24" y="725"/>
                    <a:pt x="0" y="865"/>
                    <a:pt x="0" y="982"/>
                  </a:cubicBezTo>
                  <a:lnTo>
                    <a:pt x="47" y="1215"/>
                  </a:lnTo>
                  <a:cubicBezTo>
                    <a:pt x="94" y="1378"/>
                    <a:pt x="187" y="1542"/>
                    <a:pt x="304" y="1659"/>
                  </a:cubicBezTo>
                  <a:cubicBezTo>
                    <a:pt x="374" y="1705"/>
                    <a:pt x="444" y="1752"/>
                    <a:pt x="514" y="1799"/>
                  </a:cubicBezTo>
                  <a:cubicBezTo>
                    <a:pt x="654" y="1869"/>
                    <a:pt x="818" y="1915"/>
                    <a:pt x="981" y="1915"/>
                  </a:cubicBezTo>
                  <a:cubicBezTo>
                    <a:pt x="1098" y="1915"/>
                    <a:pt x="1238" y="1892"/>
                    <a:pt x="1331" y="1822"/>
                  </a:cubicBezTo>
                  <a:cubicBezTo>
                    <a:pt x="1682" y="1682"/>
                    <a:pt x="1915" y="1332"/>
                    <a:pt x="1915" y="935"/>
                  </a:cubicBezTo>
                  <a:lnTo>
                    <a:pt x="1892" y="701"/>
                  </a:lnTo>
                  <a:cubicBezTo>
                    <a:pt x="1845" y="538"/>
                    <a:pt x="1752" y="374"/>
                    <a:pt x="1635" y="258"/>
                  </a:cubicBezTo>
                  <a:lnTo>
                    <a:pt x="1425" y="118"/>
                  </a:lnTo>
                  <a:cubicBezTo>
                    <a:pt x="1261" y="48"/>
                    <a:pt x="1098" y="1"/>
                    <a:pt x="934"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5" name="Google Shape;1229;p49">
              <a:extLst>
                <a:ext uri="{FF2B5EF4-FFF2-40B4-BE49-F238E27FC236}">
                  <a16:creationId xmlns:a16="http://schemas.microsoft.com/office/drawing/2014/main" id="{F1673E71-65B1-4F2C-B938-7966A67F6693}"/>
                </a:ext>
              </a:extLst>
            </p:cNvPr>
            <p:cNvSpPr/>
            <p:nvPr/>
          </p:nvSpPr>
          <p:spPr>
            <a:xfrm>
              <a:off x="3879750" y="680550"/>
              <a:ext cx="47875" cy="47900"/>
            </a:xfrm>
            <a:custGeom>
              <a:avLst/>
              <a:gdLst/>
              <a:ahLst/>
              <a:cxnLst/>
              <a:rect l="l" t="t" r="r" b="b"/>
              <a:pathLst>
                <a:path w="1915" h="1916" extrusionOk="0">
                  <a:moveTo>
                    <a:pt x="957" y="1"/>
                  </a:moveTo>
                  <a:cubicBezTo>
                    <a:pt x="560" y="1"/>
                    <a:pt x="210" y="258"/>
                    <a:pt x="94" y="631"/>
                  </a:cubicBezTo>
                  <a:cubicBezTo>
                    <a:pt x="23" y="725"/>
                    <a:pt x="0" y="865"/>
                    <a:pt x="23" y="982"/>
                  </a:cubicBezTo>
                  <a:lnTo>
                    <a:pt x="47" y="1215"/>
                  </a:lnTo>
                  <a:cubicBezTo>
                    <a:pt x="94" y="1378"/>
                    <a:pt x="187" y="1542"/>
                    <a:pt x="304" y="1659"/>
                  </a:cubicBezTo>
                  <a:cubicBezTo>
                    <a:pt x="374" y="1705"/>
                    <a:pt x="444" y="1752"/>
                    <a:pt x="514" y="1799"/>
                  </a:cubicBezTo>
                  <a:cubicBezTo>
                    <a:pt x="654" y="1869"/>
                    <a:pt x="817" y="1915"/>
                    <a:pt x="981" y="1915"/>
                  </a:cubicBezTo>
                  <a:cubicBezTo>
                    <a:pt x="1121" y="1915"/>
                    <a:pt x="1238" y="1892"/>
                    <a:pt x="1354" y="1822"/>
                  </a:cubicBezTo>
                  <a:cubicBezTo>
                    <a:pt x="1471" y="1799"/>
                    <a:pt x="1564" y="1705"/>
                    <a:pt x="1658" y="1612"/>
                  </a:cubicBezTo>
                  <a:cubicBezTo>
                    <a:pt x="1821" y="1425"/>
                    <a:pt x="1915" y="1192"/>
                    <a:pt x="1915" y="935"/>
                  </a:cubicBezTo>
                  <a:cubicBezTo>
                    <a:pt x="1915" y="865"/>
                    <a:pt x="1891" y="771"/>
                    <a:pt x="1891" y="701"/>
                  </a:cubicBezTo>
                  <a:cubicBezTo>
                    <a:pt x="1845" y="538"/>
                    <a:pt x="1751" y="374"/>
                    <a:pt x="1634" y="258"/>
                  </a:cubicBezTo>
                  <a:cubicBezTo>
                    <a:pt x="1564" y="211"/>
                    <a:pt x="1494" y="164"/>
                    <a:pt x="1424" y="118"/>
                  </a:cubicBezTo>
                  <a:cubicBezTo>
                    <a:pt x="1284" y="48"/>
                    <a:pt x="1121" y="1"/>
                    <a:pt x="957"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6" name="Google Shape;1230;p49">
              <a:extLst>
                <a:ext uri="{FF2B5EF4-FFF2-40B4-BE49-F238E27FC236}">
                  <a16:creationId xmlns:a16="http://schemas.microsoft.com/office/drawing/2014/main" id="{A5C604C3-4659-48EC-AF5C-1EAC9B966FBA}"/>
                </a:ext>
              </a:extLst>
            </p:cNvPr>
            <p:cNvSpPr/>
            <p:nvPr/>
          </p:nvSpPr>
          <p:spPr>
            <a:xfrm>
              <a:off x="3703450" y="608750"/>
              <a:ext cx="80000" cy="38575"/>
            </a:xfrm>
            <a:custGeom>
              <a:avLst/>
              <a:gdLst/>
              <a:ahLst/>
              <a:cxnLst/>
              <a:rect l="l" t="t" r="r" b="b"/>
              <a:pathLst>
                <a:path w="3200" h="1543" extrusionOk="0">
                  <a:moveTo>
                    <a:pt x="1618" y="1"/>
                  </a:moveTo>
                  <a:cubicBezTo>
                    <a:pt x="1608" y="1"/>
                    <a:pt x="1598" y="1"/>
                    <a:pt x="1589" y="1"/>
                  </a:cubicBezTo>
                  <a:cubicBezTo>
                    <a:pt x="491" y="24"/>
                    <a:pt x="1" y="1542"/>
                    <a:pt x="1" y="1542"/>
                  </a:cubicBezTo>
                  <a:cubicBezTo>
                    <a:pt x="491" y="1262"/>
                    <a:pt x="1028" y="1052"/>
                    <a:pt x="1589" y="888"/>
                  </a:cubicBezTo>
                  <a:cubicBezTo>
                    <a:pt x="1723" y="877"/>
                    <a:pt x="1859" y="871"/>
                    <a:pt x="1995" y="871"/>
                  </a:cubicBezTo>
                  <a:cubicBezTo>
                    <a:pt x="2403" y="871"/>
                    <a:pt x="2814" y="923"/>
                    <a:pt x="3200" y="1028"/>
                  </a:cubicBezTo>
                  <a:cubicBezTo>
                    <a:pt x="3200" y="1028"/>
                    <a:pt x="2492" y="1"/>
                    <a:pt x="1618"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7" name="Google Shape;1231;p49">
              <a:extLst>
                <a:ext uri="{FF2B5EF4-FFF2-40B4-BE49-F238E27FC236}">
                  <a16:creationId xmlns:a16="http://schemas.microsoft.com/office/drawing/2014/main" id="{55D6E398-B442-4F2C-8F99-C0EDEA06A3B7}"/>
                </a:ext>
              </a:extLst>
            </p:cNvPr>
            <p:cNvSpPr/>
            <p:nvPr/>
          </p:nvSpPr>
          <p:spPr>
            <a:xfrm>
              <a:off x="3865150" y="608750"/>
              <a:ext cx="80575" cy="38575"/>
            </a:xfrm>
            <a:custGeom>
              <a:avLst/>
              <a:gdLst/>
              <a:ahLst/>
              <a:cxnLst/>
              <a:rect l="l" t="t" r="r" b="b"/>
              <a:pathLst>
                <a:path w="3223" h="1543" extrusionOk="0">
                  <a:moveTo>
                    <a:pt x="1582" y="1"/>
                  </a:moveTo>
                  <a:cubicBezTo>
                    <a:pt x="708" y="1"/>
                    <a:pt x="0" y="1028"/>
                    <a:pt x="0" y="1028"/>
                  </a:cubicBezTo>
                  <a:cubicBezTo>
                    <a:pt x="381" y="913"/>
                    <a:pt x="762" y="867"/>
                    <a:pt x="1143" y="867"/>
                  </a:cubicBezTo>
                  <a:cubicBezTo>
                    <a:pt x="1299" y="867"/>
                    <a:pt x="1455" y="875"/>
                    <a:pt x="1611" y="888"/>
                  </a:cubicBezTo>
                  <a:cubicBezTo>
                    <a:pt x="2172" y="1052"/>
                    <a:pt x="2709" y="1262"/>
                    <a:pt x="3222" y="1542"/>
                  </a:cubicBezTo>
                  <a:cubicBezTo>
                    <a:pt x="3222" y="1542"/>
                    <a:pt x="2732" y="24"/>
                    <a:pt x="1611" y="1"/>
                  </a:cubicBezTo>
                  <a:cubicBezTo>
                    <a:pt x="1602" y="1"/>
                    <a:pt x="1592" y="1"/>
                    <a:pt x="1582" y="1"/>
                  </a:cubicBezTo>
                  <a:close/>
                </a:path>
              </a:pathLst>
            </a:custGeom>
            <a:solidFill>
              <a:srgbClr val="0A2E4E"/>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8" name="Google Shape;1232;p49">
              <a:extLst>
                <a:ext uri="{FF2B5EF4-FFF2-40B4-BE49-F238E27FC236}">
                  <a16:creationId xmlns:a16="http://schemas.microsoft.com/office/drawing/2014/main" id="{6D4319B5-B4FA-47F3-8A05-CDA48EEB11C4}"/>
                </a:ext>
              </a:extLst>
            </p:cNvPr>
            <p:cNvSpPr/>
            <p:nvPr/>
          </p:nvSpPr>
          <p:spPr>
            <a:xfrm>
              <a:off x="3777000" y="842825"/>
              <a:ext cx="138950" cy="67750"/>
            </a:xfrm>
            <a:custGeom>
              <a:avLst/>
              <a:gdLst/>
              <a:ahLst/>
              <a:cxnLst/>
              <a:rect l="l" t="t" r="r" b="b"/>
              <a:pathLst>
                <a:path w="5558" h="2710" extrusionOk="0">
                  <a:moveTo>
                    <a:pt x="5558" y="1"/>
                  </a:moveTo>
                  <a:lnTo>
                    <a:pt x="5558" y="1"/>
                  </a:lnTo>
                  <a:cubicBezTo>
                    <a:pt x="5558" y="1"/>
                    <a:pt x="3970" y="981"/>
                    <a:pt x="2382" y="981"/>
                  </a:cubicBezTo>
                  <a:cubicBezTo>
                    <a:pt x="2305" y="986"/>
                    <a:pt x="2228" y="988"/>
                    <a:pt x="2151" y="988"/>
                  </a:cubicBezTo>
                  <a:cubicBezTo>
                    <a:pt x="1392" y="988"/>
                    <a:pt x="658" y="781"/>
                    <a:pt x="1" y="421"/>
                  </a:cubicBezTo>
                  <a:lnTo>
                    <a:pt x="1" y="421"/>
                  </a:lnTo>
                  <a:cubicBezTo>
                    <a:pt x="1" y="421"/>
                    <a:pt x="188" y="2709"/>
                    <a:pt x="2709" y="2709"/>
                  </a:cubicBezTo>
                  <a:cubicBezTo>
                    <a:pt x="2720" y="2709"/>
                    <a:pt x="2730" y="2709"/>
                    <a:pt x="2741" y="2709"/>
                  </a:cubicBezTo>
                  <a:cubicBezTo>
                    <a:pt x="5210" y="2709"/>
                    <a:pt x="5558" y="1"/>
                    <a:pt x="5558" y="1"/>
                  </a:cubicBezTo>
                  <a:close/>
                </a:path>
              </a:pathLst>
            </a:custGeom>
            <a:solidFill>
              <a:srgbClr val="FFFFFF"/>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49" name="Google Shape;1233;p49">
              <a:extLst>
                <a:ext uri="{FF2B5EF4-FFF2-40B4-BE49-F238E27FC236}">
                  <a16:creationId xmlns:a16="http://schemas.microsoft.com/office/drawing/2014/main" id="{A15E0A74-572E-47D9-8CE6-DF79AE86033A}"/>
                </a:ext>
              </a:extLst>
            </p:cNvPr>
            <p:cNvSpPr/>
            <p:nvPr/>
          </p:nvSpPr>
          <p:spPr>
            <a:xfrm>
              <a:off x="3791025" y="639550"/>
              <a:ext cx="52550" cy="178525"/>
            </a:xfrm>
            <a:custGeom>
              <a:avLst/>
              <a:gdLst/>
              <a:ahLst/>
              <a:cxnLst/>
              <a:rect l="l" t="t" r="r" b="b"/>
              <a:pathLst>
                <a:path w="2102" h="7141" extrusionOk="0">
                  <a:moveTo>
                    <a:pt x="1188" y="0"/>
                  </a:moveTo>
                  <a:cubicBezTo>
                    <a:pt x="1122" y="0"/>
                    <a:pt x="1051" y="60"/>
                    <a:pt x="1051" y="147"/>
                  </a:cubicBezTo>
                  <a:cubicBezTo>
                    <a:pt x="1051" y="1011"/>
                    <a:pt x="1261" y="1874"/>
                    <a:pt x="1238" y="2762"/>
                  </a:cubicBezTo>
                  <a:cubicBezTo>
                    <a:pt x="1238" y="3532"/>
                    <a:pt x="1074" y="4256"/>
                    <a:pt x="771" y="4933"/>
                  </a:cubicBezTo>
                  <a:cubicBezTo>
                    <a:pt x="514" y="5423"/>
                    <a:pt x="0" y="5914"/>
                    <a:pt x="234" y="6497"/>
                  </a:cubicBezTo>
                  <a:cubicBezTo>
                    <a:pt x="447" y="6995"/>
                    <a:pt x="958" y="7141"/>
                    <a:pt x="1458" y="7141"/>
                  </a:cubicBezTo>
                  <a:cubicBezTo>
                    <a:pt x="1615" y="7141"/>
                    <a:pt x="1770" y="7127"/>
                    <a:pt x="1915" y="7104"/>
                  </a:cubicBezTo>
                  <a:cubicBezTo>
                    <a:pt x="2102" y="7058"/>
                    <a:pt x="2078" y="6824"/>
                    <a:pt x="1891" y="6801"/>
                  </a:cubicBezTo>
                  <a:cubicBezTo>
                    <a:pt x="1494" y="6778"/>
                    <a:pt x="1028" y="6824"/>
                    <a:pt x="724" y="6521"/>
                  </a:cubicBezTo>
                  <a:cubicBezTo>
                    <a:pt x="444" y="6217"/>
                    <a:pt x="607" y="5937"/>
                    <a:pt x="794" y="5657"/>
                  </a:cubicBezTo>
                  <a:cubicBezTo>
                    <a:pt x="1121" y="5143"/>
                    <a:pt x="1354" y="4606"/>
                    <a:pt x="1494" y="4022"/>
                  </a:cubicBezTo>
                  <a:cubicBezTo>
                    <a:pt x="1611" y="3415"/>
                    <a:pt x="1658" y="2808"/>
                    <a:pt x="1611" y="2201"/>
                  </a:cubicBezTo>
                  <a:cubicBezTo>
                    <a:pt x="1588" y="1477"/>
                    <a:pt x="1471" y="777"/>
                    <a:pt x="1284" y="77"/>
                  </a:cubicBezTo>
                  <a:cubicBezTo>
                    <a:pt x="1267" y="23"/>
                    <a:pt x="1228" y="0"/>
                    <a:pt x="1188" y="0"/>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0" name="Google Shape;1234;p49">
              <a:extLst>
                <a:ext uri="{FF2B5EF4-FFF2-40B4-BE49-F238E27FC236}">
                  <a16:creationId xmlns:a16="http://schemas.microsoft.com/office/drawing/2014/main" id="{B773C915-86B4-4806-9EF8-6704B14E30D1}"/>
                </a:ext>
              </a:extLst>
            </p:cNvPr>
            <p:cNvSpPr/>
            <p:nvPr/>
          </p:nvSpPr>
          <p:spPr>
            <a:xfrm>
              <a:off x="3941025" y="3308975"/>
              <a:ext cx="455325" cy="220100"/>
            </a:xfrm>
            <a:custGeom>
              <a:avLst/>
              <a:gdLst/>
              <a:ahLst/>
              <a:cxnLst/>
              <a:rect l="l" t="t" r="r" b="b"/>
              <a:pathLst>
                <a:path w="18213" h="8804" extrusionOk="0">
                  <a:moveTo>
                    <a:pt x="17465" y="1"/>
                  </a:moveTo>
                  <a:cubicBezTo>
                    <a:pt x="13473" y="421"/>
                    <a:pt x="6818" y="818"/>
                    <a:pt x="1" y="1028"/>
                  </a:cubicBezTo>
                  <a:lnTo>
                    <a:pt x="701" y="8803"/>
                  </a:lnTo>
                  <a:lnTo>
                    <a:pt x="18212" y="8219"/>
                  </a:lnTo>
                  <a:lnTo>
                    <a:pt x="17465" y="1"/>
                  </a:ln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1" name="Google Shape;1235;p49">
              <a:extLst>
                <a:ext uri="{FF2B5EF4-FFF2-40B4-BE49-F238E27FC236}">
                  <a16:creationId xmlns:a16="http://schemas.microsoft.com/office/drawing/2014/main" id="{AFC9B59B-6EBB-4E06-97A2-A057501C9174}"/>
                </a:ext>
              </a:extLst>
            </p:cNvPr>
            <p:cNvSpPr/>
            <p:nvPr/>
          </p:nvSpPr>
          <p:spPr>
            <a:xfrm>
              <a:off x="3439625" y="3331175"/>
              <a:ext cx="443050" cy="197900"/>
            </a:xfrm>
            <a:custGeom>
              <a:avLst/>
              <a:gdLst/>
              <a:ahLst/>
              <a:cxnLst/>
              <a:rect l="l" t="t" r="r" b="b"/>
              <a:pathLst>
                <a:path w="17722" h="7916" extrusionOk="0">
                  <a:moveTo>
                    <a:pt x="1" y="0"/>
                  </a:moveTo>
                  <a:lnTo>
                    <a:pt x="47" y="7331"/>
                  </a:lnTo>
                  <a:lnTo>
                    <a:pt x="17722" y="7915"/>
                  </a:lnTo>
                  <a:lnTo>
                    <a:pt x="17722" y="7915"/>
                  </a:lnTo>
                  <a:lnTo>
                    <a:pt x="17558" y="210"/>
                  </a:lnTo>
                  <a:cubicBezTo>
                    <a:pt x="15028" y="262"/>
                    <a:pt x="12519" y="291"/>
                    <a:pt x="10159" y="291"/>
                  </a:cubicBezTo>
                  <a:cubicBezTo>
                    <a:pt x="6138" y="291"/>
                    <a:pt x="2546" y="206"/>
                    <a:pt x="1" y="0"/>
                  </a:cubicBezTo>
                  <a:close/>
                </a:path>
              </a:pathLst>
            </a:custGeom>
            <a:solidFill>
              <a:schemeClr val="accent3">
                <a:lumMod val="75000"/>
              </a:schemeClr>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2" name="Google Shape;1236;p49">
              <a:extLst>
                <a:ext uri="{FF2B5EF4-FFF2-40B4-BE49-F238E27FC236}">
                  <a16:creationId xmlns:a16="http://schemas.microsoft.com/office/drawing/2014/main" id="{81B5D4FA-9708-4BC9-9B07-A67920E2613E}"/>
                </a:ext>
              </a:extLst>
            </p:cNvPr>
            <p:cNvSpPr/>
            <p:nvPr/>
          </p:nvSpPr>
          <p:spPr>
            <a:xfrm>
              <a:off x="4082275" y="615750"/>
              <a:ext cx="99425" cy="191500"/>
            </a:xfrm>
            <a:custGeom>
              <a:avLst/>
              <a:gdLst/>
              <a:ahLst/>
              <a:cxnLst/>
              <a:rect l="l" t="t" r="r" b="b"/>
              <a:pathLst>
                <a:path w="3977" h="7660" extrusionOk="0">
                  <a:moveTo>
                    <a:pt x="1053" y="0"/>
                  </a:moveTo>
                  <a:cubicBezTo>
                    <a:pt x="618" y="0"/>
                    <a:pt x="304" y="71"/>
                    <a:pt x="304" y="71"/>
                  </a:cubicBezTo>
                  <a:cubicBezTo>
                    <a:pt x="304" y="71"/>
                    <a:pt x="887" y="5616"/>
                    <a:pt x="27" y="7653"/>
                  </a:cubicBezTo>
                  <a:lnTo>
                    <a:pt x="27" y="7653"/>
                  </a:lnTo>
                  <a:cubicBezTo>
                    <a:pt x="1975" y="7154"/>
                    <a:pt x="3411" y="5503"/>
                    <a:pt x="3643" y="3504"/>
                  </a:cubicBezTo>
                  <a:cubicBezTo>
                    <a:pt x="3976" y="440"/>
                    <a:pt x="2136" y="0"/>
                    <a:pt x="1053" y="0"/>
                  </a:cubicBezTo>
                  <a:close/>
                  <a:moveTo>
                    <a:pt x="27" y="7653"/>
                  </a:moveTo>
                  <a:cubicBezTo>
                    <a:pt x="18" y="7655"/>
                    <a:pt x="10" y="7657"/>
                    <a:pt x="1" y="7659"/>
                  </a:cubicBezTo>
                  <a:lnTo>
                    <a:pt x="24" y="7659"/>
                  </a:lnTo>
                  <a:cubicBezTo>
                    <a:pt x="25" y="7657"/>
                    <a:pt x="26" y="7655"/>
                    <a:pt x="27" y="7653"/>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3" name="Google Shape;1237;p49">
              <a:extLst>
                <a:ext uri="{FF2B5EF4-FFF2-40B4-BE49-F238E27FC236}">
                  <a16:creationId xmlns:a16="http://schemas.microsoft.com/office/drawing/2014/main" id="{2FDE7C43-2DE1-4AA9-BD7D-57E67941870A}"/>
                </a:ext>
              </a:extLst>
            </p:cNvPr>
            <p:cNvSpPr/>
            <p:nvPr/>
          </p:nvSpPr>
          <p:spPr>
            <a:xfrm>
              <a:off x="3517850" y="653950"/>
              <a:ext cx="105075" cy="160525"/>
            </a:xfrm>
            <a:custGeom>
              <a:avLst/>
              <a:gdLst/>
              <a:ahLst/>
              <a:cxnLst/>
              <a:rect l="l" t="t" r="r" b="b"/>
              <a:pathLst>
                <a:path w="4203" h="6421" extrusionOk="0">
                  <a:moveTo>
                    <a:pt x="2190" y="1"/>
                  </a:moveTo>
                  <a:cubicBezTo>
                    <a:pt x="1279" y="1"/>
                    <a:pt x="427" y="475"/>
                    <a:pt x="234" y="1462"/>
                  </a:cubicBezTo>
                  <a:cubicBezTo>
                    <a:pt x="0" y="2699"/>
                    <a:pt x="817" y="4287"/>
                    <a:pt x="1611" y="5174"/>
                  </a:cubicBezTo>
                  <a:cubicBezTo>
                    <a:pt x="2195" y="5805"/>
                    <a:pt x="3993" y="6272"/>
                    <a:pt x="4063" y="6342"/>
                  </a:cubicBezTo>
                  <a:cubicBezTo>
                    <a:pt x="4128" y="6406"/>
                    <a:pt x="4164" y="6421"/>
                    <a:pt x="4183" y="6421"/>
                  </a:cubicBezTo>
                  <a:cubicBezTo>
                    <a:pt x="4198" y="6421"/>
                    <a:pt x="4203" y="6412"/>
                    <a:pt x="4203" y="6412"/>
                  </a:cubicBezTo>
                  <a:cubicBezTo>
                    <a:pt x="2895" y="2232"/>
                    <a:pt x="2755" y="388"/>
                    <a:pt x="2755" y="61"/>
                  </a:cubicBezTo>
                  <a:cubicBezTo>
                    <a:pt x="2568" y="21"/>
                    <a:pt x="2378" y="1"/>
                    <a:pt x="2190" y="1"/>
                  </a:cubicBezTo>
                  <a:close/>
                </a:path>
              </a:pathLst>
            </a:custGeom>
            <a:solidFill>
              <a:srgbClr val="F37B59"/>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sp>
          <p:nvSpPr>
            <p:cNvPr id="54" name="Google Shape;1238;p49">
              <a:extLst>
                <a:ext uri="{FF2B5EF4-FFF2-40B4-BE49-F238E27FC236}">
                  <a16:creationId xmlns:a16="http://schemas.microsoft.com/office/drawing/2014/main" id="{CFEB11D7-9401-40D8-8F75-6BB20091780C}"/>
                </a:ext>
              </a:extLst>
            </p:cNvPr>
            <p:cNvSpPr/>
            <p:nvPr/>
          </p:nvSpPr>
          <p:spPr>
            <a:xfrm>
              <a:off x="3546450" y="237925"/>
              <a:ext cx="579050" cy="464275"/>
            </a:xfrm>
            <a:custGeom>
              <a:avLst/>
              <a:gdLst/>
              <a:ahLst/>
              <a:cxnLst/>
              <a:rect l="l" t="t" r="r" b="b"/>
              <a:pathLst>
                <a:path w="23162" h="18571" extrusionOk="0">
                  <a:moveTo>
                    <a:pt x="9238" y="0"/>
                  </a:moveTo>
                  <a:cubicBezTo>
                    <a:pt x="8995" y="0"/>
                    <a:pt x="8748" y="62"/>
                    <a:pt x="8522" y="195"/>
                  </a:cubicBezTo>
                  <a:cubicBezTo>
                    <a:pt x="7635" y="615"/>
                    <a:pt x="7075" y="1526"/>
                    <a:pt x="7051" y="2530"/>
                  </a:cubicBezTo>
                  <a:cubicBezTo>
                    <a:pt x="6888" y="2156"/>
                    <a:pt x="6748" y="1806"/>
                    <a:pt x="6584" y="1526"/>
                  </a:cubicBezTo>
                  <a:cubicBezTo>
                    <a:pt x="6350" y="1125"/>
                    <a:pt x="5845" y="872"/>
                    <a:pt x="5361" y="872"/>
                  </a:cubicBezTo>
                  <a:cubicBezTo>
                    <a:pt x="5027" y="872"/>
                    <a:pt x="4702" y="992"/>
                    <a:pt x="4483" y="1269"/>
                  </a:cubicBezTo>
                  <a:cubicBezTo>
                    <a:pt x="3993" y="1829"/>
                    <a:pt x="3666" y="2506"/>
                    <a:pt x="3549" y="3230"/>
                  </a:cubicBezTo>
                  <a:cubicBezTo>
                    <a:pt x="3456" y="3137"/>
                    <a:pt x="3386" y="3043"/>
                    <a:pt x="3292" y="2950"/>
                  </a:cubicBezTo>
                  <a:cubicBezTo>
                    <a:pt x="3077" y="2711"/>
                    <a:pt x="2734" y="2582"/>
                    <a:pt x="2393" y="2582"/>
                  </a:cubicBezTo>
                  <a:cubicBezTo>
                    <a:pt x="2068" y="2582"/>
                    <a:pt x="1746" y="2699"/>
                    <a:pt x="1541" y="2950"/>
                  </a:cubicBezTo>
                  <a:cubicBezTo>
                    <a:pt x="0" y="4841"/>
                    <a:pt x="70" y="8273"/>
                    <a:pt x="1425" y="10305"/>
                  </a:cubicBezTo>
                  <a:cubicBezTo>
                    <a:pt x="1518" y="10445"/>
                    <a:pt x="1658" y="10561"/>
                    <a:pt x="1821" y="10631"/>
                  </a:cubicBezTo>
                  <a:cubicBezTo>
                    <a:pt x="1051" y="12616"/>
                    <a:pt x="607" y="14787"/>
                    <a:pt x="1214" y="16865"/>
                  </a:cubicBezTo>
                  <a:cubicBezTo>
                    <a:pt x="1332" y="17244"/>
                    <a:pt x="1675" y="17447"/>
                    <a:pt x="2020" y="17447"/>
                  </a:cubicBezTo>
                  <a:cubicBezTo>
                    <a:pt x="2293" y="17447"/>
                    <a:pt x="2567" y="17320"/>
                    <a:pt x="2732" y="17052"/>
                  </a:cubicBezTo>
                  <a:cubicBezTo>
                    <a:pt x="3596" y="15861"/>
                    <a:pt x="4250" y="14531"/>
                    <a:pt x="4693" y="13106"/>
                  </a:cubicBezTo>
                  <a:cubicBezTo>
                    <a:pt x="5137" y="11542"/>
                    <a:pt x="5324" y="10258"/>
                    <a:pt x="6047" y="8857"/>
                  </a:cubicBezTo>
                  <a:cubicBezTo>
                    <a:pt x="7308" y="9651"/>
                    <a:pt x="8873" y="10048"/>
                    <a:pt x="10437" y="10235"/>
                  </a:cubicBezTo>
                  <a:cubicBezTo>
                    <a:pt x="11277" y="10328"/>
                    <a:pt x="12095" y="10375"/>
                    <a:pt x="12935" y="10398"/>
                  </a:cubicBezTo>
                  <a:cubicBezTo>
                    <a:pt x="14219" y="10421"/>
                    <a:pt x="13659" y="10421"/>
                    <a:pt x="14570" y="11238"/>
                  </a:cubicBezTo>
                  <a:cubicBezTo>
                    <a:pt x="16157" y="12663"/>
                    <a:pt x="18095" y="13200"/>
                    <a:pt x="18235" y="15698"/>
                  </a:cubicBezTo>
                  <a:cubicBezTo>
                    <a:pt x="18305" y="16677"/>
                    <a:pt x="19552" y="18571"/>
                    <a:pt x="20469" y="18571"/>
                  </a:cubicBezTo>
                  <a:cubicBezTo>
                    <a:pt x="20777" y="18571"/>
                    <a:pt x="21048" y="18357"/>
                    <a:pt x="21224" y="17823"/>
                  </a:cubicBezTo>
                  <a:cubicBezTo>
                    <a:pt x="22648" y="13433"/>
                    <a:pt x="23162" y="10491"/>
                    <a:pt x="21878" y="8297"/>
                  </a:cubicBezTo>
                  <a:cubicBezTo>
                    <a:pt x="20944" y="6709"/>
                    <a:pt x="19636" y="4771"/>
                    <a:pt x="17838" y="4094"/>
                  </a:cubicBezTo>
                  <a:cubicBezTo>
                    <a:pt x="17395" y="3253"/>
                    <a:pt x="16601" y="2670"/>
                    <a:pt x="15667" y="2506"/>
                  </a:cubicBezTo>
                  <a:cubicBezTo>
                    <a:pt x="14653" y="2330"/>
                    <a:pt x="13847" y="1092"/>
                    <a:pt x="12758" y="1092"/>
                  </a:cubicBezTo>
                  <a:cubicBezTo>
                    <a:pt x="12693" y="1092"/>
                    <a:pt x="12628" y="1096"/>
                    <a:pt x="12562" y="1105"/>
                  </a:cubicBezTo>
                  <a:cubicBezTo>
                    <a:pt x="11978" y="1152"/>
                    <a:pt x="11418" y="1386"/>
                    <a:pt x="10997" y="1806"/>
                  </a:cubicBezTo>
                  <a:cubicBezTo>
                    <a:pt x="10834" y="1432"/>
                    <a:pt x="10647" y="1059"/>
                    <a:pt x="10460" y="685"/>
                  </a:cubicBezTo>
                  <a:cubicBezTo>
                    <a:pt x="10196" y="249"/>
                    <a:pt x="9724" y="0"/>
                    <a:pt x="9238" y="0"/>
                  </a:cubicBezTo>
                  <a:close/>
                </a:path>
              </a:pathLst>
            </a:custGeom>
            <a:solidFill>
              <a:srgbClr val="F3E0A0"/>
            </a:solidFill>
            <a:ln>
              <a:noFill/>
            </a:ln>
          </p:spPr>
          <p:txBody>
            <a:bodyPr spcFirstLastPara="1" wrap="square" lIns="121900" tIns="121900" rIns="121900" bIns="121900" anchor="ctr" anchorCtr="0">
              <a:noAutofit/>
            </a:bodyPr>
            <a:lstStyle/>
            <a:p>
              <a:pPr algn="l" defTabSz="1219215" rtl="0">
                <a:buClr>
                  <a:srgbClr val="000000"/>
                </a:buClr>
              </a:pPr>
              <a:endParaRPr sz="1867" kern="0">
                <a:solidFill>
                  <a:srgbClr val="000000"/>
                </a:solidFill>
                <a:latin typeface="Arial"/>
                <a:cs typeface="Arial"/>
                <a:sym typeface="Arial"/>
              </a:endParaRPr>
            </a:p>
          </p:txBody>
        </p:sp>
      </p:grpSp>
      <p:sp>
        <p:nvSpPr>
          <p:cNvPr id="56" name="Google Shape;1189;p49">
            <a:extLst>
              <a:ext uri="{FF2B5EF4-FFF2-40B4-BE49-F238E27FC236}">
                <a16:creationId xmlns:a16="http://schemas.microsoft.com/office/drawing/2014/main" id="{1F8F976A-FE08-449E-9D15-3D74E124292B}"/>
              </a:ext>
            </a:extLst>
          </p:cNvPr>
          <p:cNvSpPr txBox="1">
            <a:spLocks/>
          </p:cNvSpPr>
          <p:nvPr/>
        </p:nvSpPr>
        <p:spPr>
          <a:xfrm>
            <a:off x="2704699" y="3390930"/>
            <a:ext cx="9403882" cy="2272401"/>
          </a:xfrm>
          <a:prstGeom prst="rect">
            <a:avLst/>
          </a:prstGeom>
        </p:spPr>
        <p:txBody>
          <a:bodyPr spcFirstLastPara="1" wrap="square" lIns="121900" tIns="121900" rIns="121900" bIns="121900" anchor="ctr"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a:spcBef>
                <a:spcPts val="1000"/>
              </a:spcBef>
              <a:buNone/>
            </a:pPr>
            <a:r>
              <a:rPr lang="en-US" sz="2500" b="1" dirty="0">
                <a:solidFill>
                  <a:srgbClr val="000000"/>
                </a:solidFill>
                <a:highlight>
                  <a:srgbClr val="FFFF00"/>
                </a:highlight>
                <a:latin typeface="Times New Roman" panose="02020603050405020304" pitchFamily="18" charset="0"/>
                <a:cs typeface="Times New Roman" panose="02020603050405020304" pitchFamily="18" charset="0"/>
              </a:rPr>
              <a:t>8. Access and use of health services: </a:t>
            </a:r>
            <a:r>
              <a:rPr lang="en-US" sz="2500" b="1" dirty="0">
                <a:solidFill>
                  <a:srgbClr val="000000"/>
                </a:solidFill>
                <a:latin typeface="Times New Roman" panose="02020603050405020304" pitchFamily="18" charset="0"/>
                <a:cs typeface="Times New Roman" panose="02020603050405020304" pitchFamily="18" charset="0"/>
              </a:rPr>
              <a:t>a society that has access and uses good quality health services is more likely to enjoy better health than one that doesn't For example, developed countries that have universal health care services have longer life expectancies for their people compared to developed countries that don’t.</a:t>
            </a:r>
          </a:p>
        </p:txBody>
      </p:sp>
      <p:sp>
        <p:nvSpPr>
          <p:cNvPr id="57" name="Google Shape;1188;p49">
            <a:extLst>
              <a:ext uri="{FF2B5EF4-FFF2-40B4-BE49-F238E27FC236}">
                <a16:creationId xmlns:a16="http://schemas.microsoft.com/office/drawing/2014/main" id="{8EAE840E-24DF-4140-91E8-6F1A4E8DE9C2}"/>
              </a:ext>
            </a:extLst>
          </p:cNvPr>
          <p:cNvSpPr txBox="1">
            <a:spLocks/>
          </p:cNvSpPr>
          <p:nvPr/>
        </p:nvSpPr>
        <p:spPr>
          <a:xfrm>
            <a:off x="959999" y="358687"/>
            <a:ext cx="10753945" cy="788513"/>
          </a:xfrm>
          <a:prstGeom prst="rect">
            <a:avLst/>
          </a:prstGeom>
        </p:spPr>
        <p:txBody>
          <a:bodyPr spcFirstLastPara="1" wrap="square" lIns="121900" tIns="121900" rIns="121900" bIns="121900" anchor="ctr"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400"/>
            <a:r>
              <a:rPr lang="en-US" sz="3300" dirty="0">
                <a:solidFill>
                  <a:srgbClr val="000000"/>
                </a:solidFill>
                <a:latin typeface="Montserrat SemiBold"/>
              </a:rPr>
              <a:t>According to WHO, these factors (determinants), include the following, among</a:t>
            </a:r>
          </a:p>
          <a:p>
            <a:pPr algn="ctr" defTabSz="914400"/>
            <a:r>
              <a:rPr lang="en-US" sz="3300" dirty="0">
                <a:solidFill>
                  <a:srgbClr val="000000"/>
                </a:solidFill>
                <a:latin typeface="Montserrat SemiBold"/>
              </a:rPr>
              <a:t>others:</a:t>
            </a:r>
          </a:p>
        </p:txBody>
      </p:sp>
    </p:spTree>
    <p:extLst>
      <p:ext uri="{BB962C8B-B14F-4D97-AF65-F5344CB8AC3E}">
        <p14:creationId xmlns:p14="http://schemas.microsoft.com/office/powerpoint/2010/main" val="3212385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aningful Template">
  <a:themeElements>
    <a:clrScheme name="Custom 33">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E76F51"/>
      </a:accent6>
      <a:hlink>
        <a:srgbClr val="2A9D8F"/>
      </a:hlink>
      <a:folHlink>
        <a:srgbClr val="000000"/>
      </a:folHlink>
    </a:clrScheme>
    <a:fontScheme name="Custom 81">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15">
      <a:dk1>
        <a:srgbClr val="272E3A"/>
      </a:dk1>
      <a:lt1>
        <a:sysClr val="window" lastClr="FFFFFF"/>
      </a:lt1>
      <a:dk2>
        <a:srgbClr val="272E3A"/>
      </a:dk2>
      <a:lt2>
        <a:srgbClr val="E7E6E6"/>
      </a:lt2>
      <a:accent1>
        <a:srgbClr val="43AD5D"/>
      </a:accent1>
      <a:accent2>
        <a:srgbClr val="FFD347"/>
      </a:accent2>
      <a:accent3>
        <a:srgbClr val="54BE71"/>
      </a:accent3>
      <a:accent4>
        <a:srgbClr val="FFD966"/>
      </a:accent4>
      <a:accent5>
        <a:srgbClr val="89D366"/>
      </a:accent5>
      <a:accent6>
        <a:srgbClr val="70AD47"/>
      </a:accent6>
      <a:hlink>
        <a:srgbClr val="0563C1"/>
      </a:hlink>
      <a:folHlink>
        <a:srgbClr val="954F72"/>
      </a:folHlink>
    </a:clrScheme>
    <a:fontScheme name="Custom 20">
      <a:majorFont>
        <a:latin typeface="Montserrat"/>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822</TotalTime>
  <Words>817</Words>
  <Application>Microsoft Office PowerPoint</Application>
  <PresentationFormat>Widescreen</PresentationFormat>
  <Paragraphs>59</Paragraphs>
  <Slides>15</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Algerian</vt:lpstr>
      <vt:lpstr>Andalus</vt:lpstr>
      <vt:lpstr>Arial</vt:lpstr>
      <vt:lpstr>Arial Black</vt:lpstr>
      <vt:lpstr>Calibri</vt:lpstr>
      <vt:lpstr>Impact</vt:lpstr>
      <vt:lpstr>Monotype Corsiva</vt:lpstr>
      <vt:lpstr>Montserrat</vt:lpstr>
      <vt:lpstr>Montserrat Light</vt:lpstr>
      <vt:lpstr>Montserrat SemiBold</vt:lpstr>
      <vt:lpstr>Rockwell Extra Bold</vt:lpstr>
      <vt:lpstr>Times New Roman</vt:lpstr>
      <vt:lpstr>Main Event</vt:lpstr>
      <vt:lpstr>Office Theme</vt:lpstr>
      <vt:lpstr>Meaningful Template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Doaa Bachi</cp:lastModifiedBy>
  <cp:revision>55</cp:revision>
  <dcterms:created xsi:type="dcterms:W3CDTF">2020-07-05T19:43:32Z</dcterms:created>
  <dcterms:modified xsi:type="dcterms:W3CDTF">2022-10-26T12:29:55Z</dcterms:modified>
</cp:coreProperties>
</file>